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1" r:id="rId4"/>
  </p:sldMasterIdLst>
  <p:notesMasterIdLst>
    <p:notesMasterId r:id="rId41"/>
  </p:notesMasterIdLst>
  <p:handoutMasterIdLst>
    <p:handoutMasterId r:id="rId42"/>
  </p:handoutMasterIdLst>
  <p:sldIdLst>
    <p:sldId id="860" r:id="rId5"/>
    <p:sldId id="899" r:id="rId6"/>
    <p:sldId id="1370" r:id="rId7"/>
    <p:sldId id="1371" r:id="rId8"/>
    <p:sldId id="1385" r:id="rId9"/>
    <p:sldId id="1372" r:id="rId10"/>
    <p:sldId id="1373" r:id="rId11"/>
    <p:sldId id="1387" r:id="rId12"/>
    <p:sldId id="1386" r:id="rId13"/>
    <p:sldId id="1374" r:id="rId14"/>
    <p:sldId id="1375" r:id="rId15"/>
    <p:sldId id="1376" r:id="rId16"/>
    <p:sldId id="1378" r:id="rId17"/>
    <p:sldId id="1377" r:id="rId18"/>
    <p:sldId id="1379" r:id="rId19"/>
    <p:sldId id="1380" r:id="rId20"/>
    <p:sldId id="1383" r:id="rId21"/>
    <p:sldId id="1384" r:id="rId22"/>
    <p:sldId id="1388" r:id="rId23"/>
    <p:sldId id="1389" r:id="rId24"/>
    <p:sldId id="1391" r:id="rId25"/>
    <p:sldId id="1392" r:id="rId26"/>
    <p:sldId id="1395" r:id="rId27"/>
    <p:sldId id="1396" r:id="rId28"/>
    <p:sldId id="1397" r:id="rId29"/>
    <p:sldId id="1398" r:id="rId30"/>
    <p:sldId id="1399" r:id="rId31"/>
    <p:sldId id="1400" r:id="rId32"/>
    <p:sldId id="1402" r:id="rId33"/>
    <p:sldId id="1403" r:id="rId34"/>
    <p:sldId id="1404" r:id="rId35"/>
    <p:sldId id="1401" r:id="rId36"/>
    <p:sldId id="1405" r:id="rId37"/>
    <p:sldId id="1406" r:id="rId38"/>
    <p:sldId id="1407" r:id="rId39"/>
    <p:sldId id="1408" r:id="rId40"/>
  </p:sldIdLst>
  <p:sldSz cx="12192000" cy="6858000"/>
  <p:notesSz cx="6858000" cy="9144000"/>
  <p:defaultTextStyle>
    <a:defPPr marL="0" marR="0" indent="0" algn="l" defTabSz="45717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1pPr>
    <a:lvl2pPr marL="0" marR="0" indent="45707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2pPr>
    <a:lvl3pPr marL="0" marR="0" indent="91415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3pPr>
    <a:lvl4pPr marL="0" marR="0" indent="137123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4pPr>
    <a:lvl5pPr marL="0" marR="0" indent="1828314"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5pPr>
    <a:lvl6pPr marL="0" marR="0" indent="2285393"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6pPr>
    <a:lvl7pPr marL="0" marR="0" indent="2742472"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7pPr>
    <a:lvl8pPr marL="0" marR="0" indent="3199549"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8pPr>
    <a:lvl9pPr marL="0" marR="0" indent="365662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2" pos="3840" userDrawn="1">
          <p15:clr>
            <a:srgbClr val="A4A3A4"/>
          </p15:clr>
        </p15:guide>
        <p15:guide id="3" pos="384" userDrawn="1">
          <p15:clr>
            <a:srgbClr val="A4A3A4"/>
          </p15:clr>
        </p15:guide>
        <p15:guide id="4" orient="horz" pos="960" userDrawn="1">
          <p15:clr>
            <a:srgbClr val="A4A3A4"/>
          </p15:clr>
        </p15:guide>
        <p15:guide id="5" orient="horz" pos="3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ay kumar" initials="Vk" lastIdx="1" clrIdx="0">
    <p:extLst>
      <p:ext uri="{19B8F6BF-5375-455C-9EA6-DF929625EA0E}">
        <p15:presenceInfo xmlns:p15="http://schemas.microsoft.com/office/powerpoint/2012/main" userId="S-1-5-21-2574218944-3126719464-1273704470-15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4"/>
    <a:srgbClr val="FFFFFF"/>
    <a:srgbClr val="DDDDDD"/>
    <a:srgbClr val="360000"/>
    <a:srgbClr val="010000"/>
    <a:srgbClr val="90A4AE"/>
    <a:srgbClr val="F26B43"/>
    <a:srgbClr val="1DE9B6"/>
    <a:srgbClr val="4CAF50"/>
    <a:srgbClr val="7B1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ECF47-B650-49DF-BC44-A26443D37C58}" v="14022" dt="2022-11-27T06:56:39.1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chemeClr val="accent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FD8"/>
          </a:solidFill>
        </a:fill>
      </a:tcStyle>
    </a:wholeTbl>
    <a:band2H>
      <a:tcTxStyle/>
      <a:tcStyle>
        <a:tcBdr/>
        <a:fill>
          <a:solidFill>
            <a:srgbClr val="E7F0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chemeClr val="accent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DECB"/>
          </a:solidFill>
        </a:fill>
      </a:tcStyle>
    </a:wholeTbl>
    <a:band2H>
      <a:tcTxStyle/>
      <a:tcStyle>
        <a:tcBdr/>
        <a:fill>
          <a:solidFill>
            <a:srgbClr val="FCEF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chemeClr val="accent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FD3"/>
          </a:solidFill>
        </a:fill>
      </a:tcStyle>
    </a:wholeTbl>
    <a:band2H>
      <a:tcTxStyle/>
      <a:tcStyle>
        <a:tcBdr/>
        <a:fill>
          <a:solidFill>
            <a:srgbClr val="E8E9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CF821DB8-F4EB-4A41-A1BA-3FCAFE7338EE}" styleName="">
    <a:tblBg/>
    <a:wholeTbl>
      <a:tcTxStyle b="off" i="off">
        <a:font>
          <a:latin typeface="Calibri"/>
          <a:ea typeface="Calibri"/>
          <a:cs typeface="Calibri"/>
        </a:font>
        <a:schemeClr val="accent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9EA"/>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5"/>
        </a:fontRef>
        <a:schemeClr val="accent5"/>
      </a:tcTxStyle>
      <a:tcStyle>
        <a:tcBdr>
          <a:left>
            <a:ln w="12700" cap="flat">
              <a:noFill/>
              <a:miter lim="400000"/>
            </a:ln>
          </a:left>
          <a:right>
            <a:ln w="12700" cap="flat">
              <a:noFill/>
              <a:miter lim="400000"/>
            </a:ln>
          </a:right>
          <a:top>
            <a:ln w="50800" cap="flat">
              <a:solidFill>
                <a:schemeClr val="accent5"/>
              </a:solidFill>
              <a:prstDash val="solid"/>
              <a:round/>
            </a:ln>
          </a:top>
          <a:bottom>
            <a:ln w="25400" cap="flat">
              <a:solidFill>
                <a:schemeClr val="accent5"/>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chemeClr val="accent5"/>
              </a:solidFill>
              <a:prstDash val="solid"/>
              <a:round/>
            </a:ln>
          </a:top>
          <a:bottom>
            <a:ln w="25400" cap="flat">
              <a:solidFill>
                <a:schemeClr val="accent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chemeClr val="accent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FD3"/>
          </a:solidFill>
        </a:fill>
      </a:tcStyle>
    </a:wholeTbl>
    <a:band2H>
      <a:tcTxStyle/>
      <a:tcStyle>
        <a:tcBdr/>
        <a:fill>
          <a:solidFill>
            <a:srgbClr val="E8E9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2708684C-4D16-4618-839F-0558EEFCDFE6}" styleName="">
    <a:tblBg/>
    <a:wholeTbl>
      <a:tcTxStyle b="off" i="off">
        <a:font>
          <a:latin typeface="Calibri"/>
          <a:ea typeface="Calibri"/>
          <a:cs typeface="Calibri"/>
        </a:font>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5">
              <a:alpha val="20000"/>
            </a:schemeClr>
          </a:solidFill>
        </a:fill>
      </a:tcStyle>
    </a:wholeTbl>
    <a:band2H>
      <a:tcTxStyle/>
      <a:tcStyle>
        <a:tcBdr/>
        <a:fill>
          <a:solidFill>
            <a:srgbClr val="FFFFFF"/>
          </a:solidFill>
        </a:fill>
      </a:tcStyle>
    </a:band2H>
    <a:firstCol>
      <a:tcTxStyle b="on" i="off">
        <a:fontRef idx="min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5">
              <a:alpha val="20000"/>
            </a:schemeClr>
          </a:solidFill>
        </a:fill>
      </a:tcStyle>
    </a:firstCol>
    <a:lastRow>
      <a:tcTxStyle b="on" i="off">
        <a:fontRef idx="min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508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noFill/>
        </a:fill>
      </a:tcStyle>
    </a:lastRow>
    <a:firstRow>
      <a:tcTxStyle b="on" i="off">
        <a:fontRef idx="min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254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7" autoAdjust="0"/>
  </p:normalViewPr>
  <p:slideViewPr>
    <p:cSldViewPr>
      <p:cViewPr>
        <p:scale>
          <a:sx n="50" d="100"/>
          <a:sy n="50" d="100"/>
        </p:scale>
        <p:origin x="1771" y="658"/>
      </p:cViewPr>
      <p:guideLst>
        <p:guide pos="3840"/>
        <p:guide pos="384"/>
        <p:guide orient="horz" pos="960"/>
        <p:guide orient="horz" pos="3984"/>
      </p:guideLst>
    </p:cSldViewPr>
  </p:slideViewPr>
  <p:outlineViewPr>
    <p:cViewPr>
      <p:scale>
        <a:sx n="33" d="100"/>
        <a:sy n="33" d="100"/>
      </p:scale>
      <p:origin x="0" y="-1368"/>
    </p:cViewPr>
  </p:outlin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116" d="100"/>
          <a:sy n="116" d="100"/>
        </p:scale>
        <p:origin x="375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dha Sai" userId="3b95f42d-e481-4e61-b79c-2e1cb547ee93" providerId="ADAL" clId="{69AECF47-B650-49DF-BC44-A26443D37C58}"/>
    <pc:docChg chg="undo redo custSel addSld delSld modSld sldOrd modMainMaster modNotesMaster">
      <pc:chgData name="Pardha Sai" userId="3b95f42d-e481-4e61-b79c-2e1cb547ee93" providerId="ADAL" clId="{69AECF47-B650-49DF-BC44-A26443D37C58}" dt="2022-11-27T06:58:06.453" v="30414" actId="47"/>
      <pc:docMkLst>
        <pc:docMk/>
      </pc:docMkLst>
      <pc:sldChg chg="addSp modSp mod">
        <pc:chgData name="Pardha Sai" userId="3b95f42d-e481-4e61-b79c-2e1cb547ee93" providerId="ADAL" clId="{69AECF47-B650-49DF-BC44-A26443D37C58}" dt="2022-11-04T05:35:35.136" v="1699" actId="404"/>
        <pc:sldMkLst>
          <pc:docMk/>
          <pc:sldMk cId="2643678420" sldId="860"/>
        </pc:sldMkLst>
        <pc:spChg chg="add mod">
          <ac:chgData name="Pardha Sai" userId="3b95f42d-e481-4e61-b79c-2e1cb547ee93" providerId="ADAL" clId="{69AECF47-B650-49DF-BC44-A26443D37C58}" dt="2022-11-03T15:02:04.864" v="91" actId="571"/>
          <ac:spMkLst>
            <pc:docMk/>
            <pc:sldMk cId="2643678420" sldId="860"/>
            <ac:spMk id="2" creationId="{590CF45E-A3CF-A49B-EC78-29A0FC02B072}"/>
          </ac:spMkLst>
        </pc:spChg>
        <pc:spChg chg="mod">
          <ac:chgData name="Pardha Sai" userId="3b95f42d-e481-4e61-b79c-2e1cb547ee93" providerId="ADAL" clId="{69AECF47-B650-49DF-BC44-A26443D37C58}" dt="2022-11-04T05:35:35.136" v="1699" actId="404"/>
          <ac:spMkLst>
            <pc:docMk/>
            <pc:sldMk cId="2643678420" sldId="860"/>
            <ac:spMk id="3" creationId="{00000000-0000-0000-0000-000000000000}"/>
          </ac:spMkLst>
        </pc:spChg>
        <pc:spChg chg="mod">
          <ac:chgData name="Pardha Sai" userId="3b95f42d-e481-4e61-b79c-2e1cb547ee93" providerId="ADAL" clId="{69AECF47-B650-49DF-BC44-A26443D37C58}" dt="2022-11-03T15:01:16.773" v="86" actId="404"/>
          <ac:spMkLst>
            <pc:docMk/>
            <pc:sldMk cId="2643678420" sldId="860"/>
            <ac:spMk id="5" creationId="{00000000-0000-0000-0000-000000000000}"/>
          </ac:spMkLst>
        </pc:spChg>
        <pc:spChg chg="mod">
          <ac:chgData name="Pardha Sai" userId="3b95f42d-e481-4e61-b79c-2e1cb547ee93" providerId="ADAL" clId="{69AECF47-B650-49DF-BC44-A26443D37C58}" dt="2022-11-03T15:02:48.579" v="98" actId="404"/>
          <ac:spMkLst>
            <pc:docMk/>
            <pc:sldMk cId="2643678420" sldId="860"/>
            <ac:spMk id="6" creationId="{00000000-0000-0000-0000-000000000000}"/>
          </ac:spMkLst>
        </pc:spChg>
      </pc:sldChg>
      <pc:sldChg chg="del">
        <pc:chgData name="Pardha Sai" userId="3b95f42d-e481-4e61-b79c-2e1cb547ee93" providerId="ADAL" clId="{69AECF47-B650-49DF-BC44-A26443D37C58}" dt="2022-11-04T14:44:41.982" v="5038" actId="47"/>
        <pc:sldMkLst>
          <pc:docMk/>
          <pc:sldMk cId="4126756127" sldId="886"/>
        </pc:sldMkLst>
      </pc:sldChg>
      <pc:sldChg chg="modSp mod">
        <pc:chgData name="Pardha Sai" userId="3b95f42d-e481-4e61-b79c-2e1cb547ee93" providerId="ADAL" clId="{69AECF47-B650-49DF-BC44-A26443D37C58}" dt="2022-11-03T15:07:24.020" v="117" actId="14100"/>
        <pc:sldMkLst>
          <pc:docMk/>
          <pc:sldMk cId="747651907" sldId="899"/>
        </pc:sldMkLst>
        <pc:spChg chg="mod">
          <ac:chgData name="Pardha Sai" userId="3b95f42d-e481-4e61-b79c-2e1cb547ee93" providerId="ADAL" clId="{69AECF47-B650-49DF-BC44-A26443D37C58}" dt="2022-11-03T15:04:45.075" v="101"/>
          <ac:spMkLst>
            <pc:docMk/>
            <pc:sldMk cId="747651907" sldId="899"/>
            <ac:spMk id="4" creationId="{00000000-0000-0000-0000-000000000000}"/>
          </ac:spMkLst>
        </pc:spChg>
        <pc:picChg chg="mod">
          <ac:chgData name="Pardha Sai" userId="3b95f42d-e481-4e61-b79c-2e1cb547ee93" providerId="ADAL" clId="{69AECF47-B650-49DF-BC44-A26443D37C58}" dt="2022-11-03T15:07:24.020" v="117" actId="14100"/>
          <ac:picMkLst>
            <pc:docMk/>
            <pc:sldMk cId="747651907" sldId="899"/>
            <ac:picMk id="7" creationId="{00000000-0000-0000-0000-000000000000}"/>
          </ac:picMkLst>
        </pc:picChg>
      </pc:sldChg>
      <pc:sldChg chg="modSp del mod">
        <pc:chgData name="Pardha Sai" userId="3b95f42d-e481-4e61-b79c-2e1cb547ee93" providerId="ADAL" clId="{69AECF47-B650-49DF-BC44-A26443D37C58}" dt="2022-11-04T14:44:38.030" v="5037" actId="47"/>
        <pc:sldMkLst>
          <pc:docMk/>
          <pc:sldMk cId="3813521342" sldId="1365"/>
        </pc:sldMkLst>
        <pc:spChg chg="mod">
          <ac:chgData name="Pardha Sai" userId="3b95f42d-e481-4e61-b79c-2e1cb547ee93" providerId="ADAL" clId="{69AECF47-B650-49DF-BC44-A26443D37C58}" dt="2022-11-03T15:00:01.587" v="71"/>
          <ac:spMkLst>
            <pc:docMk/>
            <pc:sldMk cId="3813521342" sldId="1365"/>
            <ac:spMk id="2" creationId="{495929C7-7453-4C38-B5BD-76D76A44A5A6}"/>
          </ac:spMkLst>
        </pc:spChg>
        <pc:spChg chg="mod">
          <ac:chgData name="Pardha Sai" userId="3b95f42d-e481-4e61-b79c-2e1cb547ee93" providerId="ADAL" clId="{69AECF47-B650-49DF-BC44-A26443D37C58}" dt="2022-11-03T15:00:01.587" v="71"/>
          <ac:spMkLst>
            <pc:docMk/>
            <pc:sldMk cId="3813521342" sldId="1365"/>
            <ac:spMk id="25" creationId="{2AF5A6FB-CE58-4B51-8931-C5681FA94F78}"/>
          </ac:spMkLst>
        </pc:spChg>
        <pc:spChg chg="mod">
          <ac:chgData name="Pardha Sai" userId="3b95f42d-e481-4e61-b79c-2e1cb547ee93" providerId="ADAL" clId="{69AECF47-B650-49DF-BC44-A26443D37C58}" dt="2022-11-03T15:00:01.587" v="71"/>
          <ac:spMkLst>
            <pc:docMk/>
            <pc:sldMk cId="3813521342" sldId="1365"/>
            <ac:spMk id="26" creationId="{BDF82C3A-2E7A-4172-9BAA-9DC53CE39F3E}"/>
          </ac:spMkLst>
        </pc:spChg>
        <pc:spChg chg="mod">
          <ac:chgData name="Pardha Sai" userId="3b95f42d-e481-4e61-b79c-2e1cb547ee93" providerId="ADAL" clId="{69AECF47-B650-49DF-BC44-A26443D37C58}" dt="2022-11-03T15:00:01.587" v="71"/>
          <ac:spMkLst>
            <pc:docMk/>
            <pc:sldMk cId="3813521342" sldId="1365"/>
            <ac:spMk id="27" creationId="{A159ED4F-0DBA-4574-BEF7-57BA2B0DAB6F}"/>
          </ac:spMkLst>
        </pc:spChg>
        <pc:spChg chg="mod">
          <ac:chgData name="Pardha Sai" userId="3b95f42d-e481-4e61-b79c-2e1cb547ee93" providerId="ADAL" clId="{69AECF47-B650-49DF-BC44-A26443D37C58}" dt="2022-11-03T15:00:01.587" v="71"/>
          <ac:spMkLst>
            <pc:docMk/>
            <pc:sldMk cId="3813521342" sldId="1365"/>
            <ac:spMk id="28" creationId="{E4F803C6-7000-4C1E-AC20-AA0ABE6FE163}"/>
          </ac:spMkLst>
        </pc:spChg>
        <pc:spChg chg="mod">
          <ac:chgData name="Pardha Sai" userId="3b95f42d-e481-4e61-b79c-2e1cb547ee93" providerId="ADAL" clId="{69AECF47-B650-49DF-BC44-A26443D37C58}" dt="2022-11-03T15:00:01.587" v="71"/>
          <ac:spMkLst>
            <pc:docMk/>
            <pc:sldMk cId="3813521342" sldId="1365"/>
            <ac:spMk id="32" creationId="{8E6E0E8F-65D5-4D2A-B480-36D56F8D998C}"/>
          </ac:spMkLst>
        </pc:spChg>
        <pc:spChg chg="mod">
          <ac:chgData name="Pardha Sai" userId="3b95f42d-e481-4e61-b79c-2e1cb547ee93" providerId="ADAL" clId="{69AECF47-B650-49DF-BC44-A26443D37C58}" dt="2022-11-03T15:00:01.587" v="71"/>
          <ac:spMkLst>
            <pc:docMk/>
            <pc:sldMk cId="3813521342" sldId="1365"/>
            <ac:spMk id="36" creationId="{EC8BFBBD-88EE-41CB-BEB0-FBE57EF472C8}"/>
          </ac:spMkLst>
        </pc:spChg>
        <pc:spChg chg="mod">
          <ac:chgData name="Pardha Sai" userId="3b95f42d-e481-4e61-b79c-2e1cb547ee93" providerId="ADAL" clId="{69AECF47-B650-49DF-BC44-A26443D37C58}" dt="2022-11-03T15:00:01.587" v="71"/>
          <ac:spMkLst>
            <pc:docMk/>
            <pc:sldMk cId="3813521342" sldId="1365"/>
            <ac:spMk id="39" creationId="{752EFEF9-C642-41C5-8544-CD7165561E1D}"/>
          </ac:spMkLst>
        </pc:spChg>
        <pc:spChg chg="mod">
          <ac:chgData name="Pardha Sai" userId="3b95f42d-e481-4e61-b79c-2e1cb547ee93" providerId="ADAL" clId="{69AECF47-B650-49DF-BC44-A26443D37C58}" dt="2022-11-03T15:00:01.587" v="71"/>
          <ac:spMkLst>
            <pc:docMk/>
            <pc:sldMk cId="3813521342" sldId="1365"/>
            <ac:spMk id="42" creationId="{82978113-2A4D-4C9A-B0E9-6550000E81E5}"/>
          </ac:spMkLst>
        </pc:spChg>
        <pc:spChg chg="mod">
          <ac:chgData name="Pardha Sai" userId="3b95f42d-e481-4e61-b79c-2e1cb547ee93" providerId="ADAL" clId="{69AECF47-B650-49DF-BC44-A26443D37C58}" dt="2022-11-03T15:00:01.587" v="71"/>
          <ac:spMkLst>
            <pc:docMk/>
            <pc:sldMk cId="3813521342" sldId="1365"/>
            <ac:spMk id="44" creationId="{9F1C671D-1C88-4AF2-AB86-74C9A3775F00}"/>
          </ac:spMkLst>
        </pc:spChg>
        <pc:spChg chg="mod">
          <ac:chgData name="Pardha Sai" userId="3b95f42d-e481-4e61-b79c-2e1cb547ee93" providerId="ADAL" clId="{69AECF47-B650-49DF-BC44-A26443D37C58}" dt="2022-11-03T15:00:01.587" v="71"/>
          <ac:spMkLst>
            <pc:docMk/>
            <pc:sldMk cId="3813521342" sldId="1365"/>
            <ac:spMk id="45" creationId="{CFBA5506-3F42-4C28-AA03-761BFE4ADDAB}"/>
          </ac:spMkLst>
        </pc:spChg>
        <pc:spChg chg="mod">
          <ac:chgData name="Pardha Sai" userId="3b95f42d-e481-4e61-b79c-2e1cb547ee93" providerId="ADAL" clId="{69AECF47-B650-49DF-BC44-A26443D37C58}" dt="2022-11-03T15:00:01.587" v="71"/>
          <ac:spMkLst>
            <pc:docMk/>
            <pc:sldMk cId="3813521342" sldId="1365"/>
            <ac:spMk id="46" creationId="{91E3A259-8539-456F-AC84-3388B97099FB}"/>
          </ac:spMkLst>
        </pc:spChg>
        <pc:spChg chg="mod">
          <ac:chgData name="Pardha Sai" userId="3b95f42d-e481-4e61-b79c-2e1cb547ee93" providerId="ADAL" clId="{69AECF47-B650-49DF-BC44-A26443D37C58}" dt="2022-11-03T15:00:01.587" v="71"/>
          <ac:spMkLst>
            <pc:docMk/>
            <pc:sldMk cId="3813521342" sldId="1365"/>
            <ac:spMk id="47" creationId="{5FB8F9ED-56BB-4B92-A285-B6DEF3CE51C5}"/>
          </ac:spMkLst>
        </pc:spChg>
        <pc:spChg chg="mod">
          <ac:chgData name="Pardha Sai" userId="3b95f42d-e481-4e61-b79c-2e1cb547ee93" providerId="ADAL" clId="{69AECF47-B650-49DF-BC44-A26443D37C58}" dt="2022-11-03T15:00:01.587" v="71"/>
          <ac:spMkLst>
            <pc:docMk/>
            <pc:sldMk cId="3813521342" sldId="1365"/>
            <ac:spMk id="48" creationId="{E5A7D1D8-FAA1-4DE1-AE96-6F24FF260296}"/>
          </ac:spMkLst>
        </pc:spChg>
        <pc:spChg chg="mod">
          <ac:chgData name="Pardha Sai" userId="3b95f42d-e481-4e61-b79c-2e1cb547ee93" providerId="ADAL" clId="{69AECF47-B650-49DF-BC44-A26443D37C58}" dt="2022-11-03T15:00:01.587" v="71"/>
          <ac:spMkLst>
            <pc:docMk/>
            <pc:sldMk cId="3813521342" sldId="1365"/>
            <ac:spMk id="49" creationId="{25913DD2-C0CF-4DEF-AC66-A0CA8AA37DFD}"/>
          </ac:spMkLst>
        </pc:spChg>
        <pc:spChg chg="mod">
          <ac:chgData name="Pardha Sai" userId="3b95f42d-e481-4e61-b79c-2e1cb547ee93" providerId="ADAL" clId="{69AECF47-B650-49DF-BC44-A26443D37C58}" dt="2022-11-03T15:00:01.587" v="71"/>
          <ac:spMkLst>
            <pc:docMk/>
            <pc:sldMk cId="3813521342" sldId="1365"/>
            <ac:spMk id="50" creationId="{1348D892-D003-49CB-838A-722965B0DB6A}"/>
          </ac:spMkLst>
        </pc:spChg>
        <pc:spChg chg="mod">
          <ac:chgData name="Pardha Sai" userId="3b95f42d-e481-4e61-b79c-2e1cb547ee93" providerId="ADAL" clId="{69AECF47-B650-49DF-BC44-A26443D37C58}" dt="2022-11-03T15:00:01.587" v="71"/>
          <ac:spMkLst>
            <pc:docMk/>
            <pc:sldMk cId="3813521342" sldId="1365"/>
            <ac:spMk id="52" creationId="{DB1B91CD-57C7-4CC6-B4CD-16859217C6B0}"/>
          </ac:spMkLst>
        </pc:spChg>
        <pc:spChg chg="mod">
          <ac:chgData name="Pardha Sai" userId="3b95f42d-e481-4e61-b79c-2e1cb547ee93" providerId="ADAL" clId="{69AECF47-B650-49DF-BC44-A26443D37C58}" dt="2022-11-03T15:00:01.587" v="71"/>
          <ac:spMkLst>
            <pc:docMk/>
            <pc:sldMk cId="3813521342" sldId="1365"/>
            <ac:spMk id="53" creationId="{07514620-43FC-432F-8B45-6559BE6E4952}"/>
          </ac:spMkLst>
        </pc:spChg>
        <pc:spChg chg="mod">
          <ac:chgData name="Pardha Sai" userId="3b95f42d-e481-4e61-b79c-2e1cb547ee93" providerId="ADAL" clId="{69AECF47-B650-49DF-BC44-A26443D37C58}" dt="2022-11-03T15:00:01.587" v="71"/>
          <ac:spMkLst>
            <pc:docMk/>
            <pc:sldMk cId="3813521342" sldId="1365"/>
            <ac:spMk id="210" creationId="{2B054E8F-3184-4485-9B92-DF7C4DCE0199}"/>
          </ac:spMkLst>
        </pc:spChg>
        <pc:spChg chg="mod">
          <ac:chgData name="Pardha Sai" userId="3b95f42d-e481-4e61-b79c-2e1cb547ee93" providerId="ADAL" clId="{69AECF47-B650-49DF-BC44-A26443D37C58}" dt="2022-11-03T15:00:01.587" v="71"/>
          <ac:spMkLst>
            <pc:docMk/>
            <pc:sldMk cId="3813521342" sldId="1365"/>
            <ac:spMk id="231" creationId="{2B054E8F-3184-4485-9B92-DF7C4DCE0199}"/>
          </ac:spMkLst>
        </pc:spChg>
        <pc:spChg chg="mod">
          <ac:chgData name="Pardha Sai" userId="3b95f42d-e481-4e61-b79c-2e1cb547ee93" providerId="ADAL" clId="{69AECF47-B650-49DF-BC44-A26443D37C58}" dt="2022-11-03T15:00:01.587" v="71"/>
          <ac:spMkLst>
            <pc:docMk/>
            <pc:sldMk cId="3813521342" sldId="1365"/>
            <ac:spMk id="234" creationId="{2B054E8F-3184-4485-9B92-DF7C4DCE0199}"/>
          </ac:spMkLst>
        </pc:spChg>
        <pc:spChg chg="mod">
          <ac:chgData name="Pardha Sai" userId="3b95f42d-e481-4e61-b79c-2e1cb547ee93" providerId="ADAL" clId="{69AECF47-B650-49DF-BC44-A26443D37C58}" dt="2022-11-03T15:00:01.587" v="71"/>
          <ac:spMkLst>
            <pc:docMk/>
            <pc:sldMk cId="3813521342" sldId="1365"/>
            <ac:spMk id="238" creationId="{2B054E8F-3184-4485-9B92-DF7C4DCE0199}"/>
          </ac:spMkLst>
        </pc:spChg>
        <pc:spChg chg="mod">
          <ac:chgData name="Pardha Sai" userId="3b95f42d-e481-4e61-b79c-2e1cb547ee93" providerId="ADAL" clId="{69AECF47-B650-49DF-BC44-A26443D37C58}" dt="2022-11-03T15:00:01.587" v="71"/>
          <ac:spMkLst>
            <pc:docMk/>
            <pc:sldMk cId="3813521342" sldId="1365"/>
            <ac:spMk id="242" creationId="{2B054E8F-3184-4485-9B92-DF7C4DCE0199}"/>
          </ac:spMkLst>
        </pc:spChg>
        <pc:spChg chg="mod">
          <ac:chgData name="Pardha Sai" userId="3b95f42d-e481-4e61-b79c-2e1cb547ee93" providerId="ADAL" clId="{69AECF47-B650-49DF-BC44-A26443D37C58}" dt="2022-11-03T15:00:01.587" v="71"/>
          <ac:spMkLst>
            <pc:docMk/>
            <pc:sldMk cId="3813521342" sldId="1365"/>
            <ac:spMk id="245" creationId="{2B054E8F-3184-4485-9B92-DF7C4DCE0199}"/>
          </ac:spMkLst>
        </pc:spChg>
        <pc:spChg chg="mod">
          <ac:chgData name="Pardha Sai" userId="3b95f42d-e481-4e61-b79c-2e1cb547ee93" providerId="ADAL" clId="{69AECF47-B650-49DF-BC44-A26443D37C58}" dt="2022-11-03T15:00:01.587" v="71"/>
          <ac:spMkLst>
            <pc:docMk/>
            <pc:sldMk cId="3813521342" sldId="1365"/>
            <ac:spMk id="247" creationId="{699BBA46-F8EF-4414-8506-5006C9933261}"/>
          </ac:spMkLst>
        </pc:spChg>
        <pc:spChg chg="mod">
          <ac:chgData name="Pardha Sai" userId="3b95f42d-e481-4e61-b79c-2e1cb547ee93" providerId="ADAL" clId="{69AECF47-B650-49DF-BC44-A26443D37C58}" dt="2022-11-03T15:00:01.587" v="71"/>
          <ac:spMkLst>
            <pc:docMk/>
            <pc:sldMk cId="3813521342" sldId="1365"/>
            <ac:spMk id="248" creationId="{873A7EFB-5F38-420C-BB5F-B9869EC78936}"/>
          </ac:spMkLst>
        </pc:spChg>
        <pc:spChg chg="mod">
          <ac:chgData name="Pardha Sai" userId="3b95f42d-e481-4e61-b79c-2e1cb547ee93" providerId="ADAL" clId="{69AECF47-B650-49DF-BC44-A26443D37C58}" dt="2022-11-03T15:00:01.587" v="71"/>
          <ac:spMkLst>
            <pc:docMk/>
            <pc:sldMk cId="3813521342" sldId="1365"/>
            <ac:spMk id="249" creationId="{4E754F64-B855-4CCE-BF6B-B959F241118B}"/>
          </ac:spMkLst>
        </pc:spChg>
        <pc:spChg chg="mod">
          <ac:chgData name="Pardha Sai" userId="3b95f42d-e481-4e61-b79c-2e1cb547ee93" providerId="ADAL" clId="{69AECF47-B650-49DF-BC44-A26443D37C58}" dt="2022-11-03T15:00:01.587" v="71"/>
          <ac:spMkLst>
            <pc:docMk/>
            <pc:sldMk cId="3813521342" sldId="1365"/>
            <ac:spMk id="250" creationId="{BEB9663B-AAB5-4895-9E9B-15E561CFFAEE}"/>
          </ac:spMkLst>
        </pc:spChg>
        <pc:spChg chg="mod">
          <ac:chgData name="Pardha Sai" userId="3b95f42d-e481-4e61-b79c-2e1cb547ee93" providerId="ADAL" clId="{69AECF47-B650-49DF-BC44-A26443D37C58}" dt="2022-11-03T15:00:01.587" v="71"/>
          <ac:spMkLst>
            <pc:docMk/>
            <pc:sldMk cId="3813521342" sldId="1365"/>
            <ac:spMk id="251" creationId="{7055510A-AF9E-4187-91A2-B67EAB89D398}"/>
          </ac:spMkLst>
        </pc:spChg>
        <pc:spChg chg="mod">
          <ac:chgData name="Pardha Sai" userId="3b95f42d-e481-4e61-b79c-2e1cb547ee93" providerId="ADAL" clId="{69AECF47-B650-49DF-BC44-A26443D37C58}" dt="2022-11-03T15:00:01.587" v="71"/>
          <ac:spMkLst>
            <pc:docMk/>
            <pc:sldMk cId="3813521342" sldId="1365"/>
            <ac:spMk id="252" creationId="{6E5D14A9-00DB-485D-8D2E-C1BDC2FE5573}"/>
          </ac:spMkLst>
        </pc:spChg>
        <pc:spChg chg="mod">
          <ac:chgData name="Pardha Sai" userId="3b95f42d-e481-4e61-b79c-2e1cb547ee93" providerId="ADAL" clId="{69AECF47-B650-49DF-BC44-A26443D37C58}" dt="2022-11-03T15:00:01.587" v="71"/>
          <ac:spMkLst>
            <pc:docMk/>
            <pc:sldMk cId="3813521342" sldId="1365"/>
            <ac:spMk id="253" creationId="{69A9F26F-9D68-42C9-BAAA-4911F86D6851}"/>
          </ac:spMkLst>
        </pc:spChg>
        <pc:spChg chg="mod">
          <ac:chgData name="Pardha Sai" userId="3b95f42d-e481-4e61-b79c-2e1cb547ee93" providerId="ADAL" clId="{69AECF47-B650-49DF-BC44-A26443D37C58}" dt="2022-11-03T15:00:01.587" v="71"/>
          <ac:spMkLst>
            <pc:docMk/>
            <pc:sldMk cId="3813521342" sldId="1365"/>
            <ac:spMk id="254" creationId="{6E0C17B2-5325-4562-B9E4-F8EDCCC6449E}"/>
          </ac:spMkLst>
        </pc:spChg>
        <pc:spChg chg="mod">
          <ac:chgData name="Pardha Sai" userId="3b95f42d-e481-4e61-b79c-2e1cb547ee93" providerId="ADAL" clId="{69AECF47-B650-49DF-BC44-A26443D37C58}" dt="2022-11-03T15:00:01.587" v="71"/>
          <ac:spMkLst>
            <pc:docMk/>
            <pc:sldMk cId="3813521342" sldId="1365"/>
            <ac:spMk id="255" creationId="{C557AD7C-E1D6-44F9-9C39-F87C932A5F2B}"/>
          </ac:spMkLst>
        </pc:spChg>
        <pc:spChg chg="mod">
          <ac:chgData name="Pardha Sai" userId="3b95f42d-e481-4e61-b79c-2e1cb547ee93" providerId="ADAL" clId="{69AECF47-B650-49DF-BC44-A26443D37C58}" dt="2022-11-03T15:00:01.587" v="71"/>
          <ac:spMkLst>
            <pc:docMk/>
            <pc:sldMk cId="3813521342" sldId="1365"/>
            <ac:spMk id="256" creationId="{BEA0CD71-D8A2-4162-AF8E-BBC096485901}"/>
          </ac:spMkLst>
        </pc:spChg>
        <pc:spChg chg="mod">
          <ac:chgData name="Pardha Sai" userId="3b95f42d-e481-4e61-b79c-2e1cb547ee93" providerId="ADAL" clId="{69AECF47-B650-49DF-BC44-A26443D37C58}" dt="2022-11-03T15:00:01.587" v="71"/>
          <ac:spMkLst>
            <pc:docMk/>
            <pc:sldMk cId="3813521342" sldId="1365"/>
            <ac:spMk id="257" creationId="{D2F27427-675E-4FC9-98E5-F6845C99A7C6}"/>
          </ac:spMkLst>
        </pc:spChg>
        <pc:spChg chg="mod">
          <ac:chgData name="Pardha Sai" userId="3b95f42d-e481-4e61-b79c-2e1cb547ee93" providerId="ADAL" clId="{69AECF47-B650-49DF-BC44-A26443D37C58}" dt="2022-11-03T15:00:01.587" v="71"/>
          <ac:spMkLst>
            <pc:docMk/>
            <pc:sldMk cId="3813521342" sldId="1365"/>
            <ac:spMk id="258" creationId="{B53FC049-598B-45C4-974A-464318E715DA}"/>
          </ac:spMkLst>
        </pc:spChg>
        <pc:spChg chg="mod">
          <ac:chgData name="Pardha Sai" userId="3b95f42d-e481-4e61-b79c-2e1cb547ee93" providerId="ADAL" clId="{69AECF47-B650-49DF-BC44-A26443D37C58}" dt="2022-11-03T15:00:01.587" v="71"/>
          <ac:spMkLst>
            <pc:docMk/>
            <pc:sldMk cId="3813521342" sldId="1365"/>
            <ac:spMk id="259" creationId="{00000000-0000-0000-0000-000000000000}"/>
          </ac:spMkLst>
        </pc:spChg>
        <pc:spChg chg="mod">
          <ac:chgData name="Pardha Sai" userId="3b95f42d-e481-4e61-b79c-2e1cb547ee93" providerId="ADAL" clId="{69AECF47-B650-49DF-BC44-A26443D37C58}" dt="2022-11-03T15:00:01.587" v="71"/>
          <ac:spMkLst>
            <pc:docMk/>
            <pc:sldMk cId="3813521342" sldId="1365"/>
            <ac:spMk id="260" creationId="{6573FC53-B347-4CC9-9F88-F6D3D9E3A734}"/>
          </ac:spMkLst>
        </pc:spChg>
        <pc:spChg chg="mod">
          <ac:chgData name="Pardha Sai" userId="3b95f42d-e481-4e61-b79c-2e1cb547ee93" providerId="ADAL" clId="{69AECF47-B650-49DF-BC44-A26443D37C58}" dt="2022-11-03T15:00:01.587" v="71"/>
          <ac:spMkLst>
            <pc:docMk/>
            <pc:sldMk cId="3813521342" sldId="1365"/>
            <ac:spMk id="261" creationId="{6573FC53-B347-4CC9-9F88-F6D3D9E3A734}"/>
          </ac:spMkLst>
        </pc:spChg>
        <pc:spChg chg="mod">
          <ac:chgData name="Pardha Sai" userId="3b95f42d-e481-4e61-b79c-2e1cb547ee93" providerId="ADAL" clId="{69AECF47-B650-49DF-BC44-A26443D37C58}" dt="2022-11-03T15:00:01.587" v="71"/>
          <ac:spMkLst>
            <pc:docMk/>
            <pc:sldMk cId="3813521342" sldId="1365"/>
            <ac:spMk id="262" creationId="{69A9F26F-9D68-42C9-BAAA-4911F86D6851}"/>
          </ac:spMkLst>
        </pc:spChg>
        <pc:spChg chg="mod">
          <ac:chgData name="Pardha Sai" userId="3b95f42d-e481-4e61-b79c-2e1cb547ee93" providerId="ADAL" clId="{69AECF47-B650-49DF-BC44-A26443D37C58}" dt="2022-11-03T15:00:01.587" v="71"/>
          <ac:spMkLst>
            <pc:docMk/>
            <pc:sldMk cId="3813521342" sldId="1365"/>
            <ac:spMk id="263" creationId="{69A9F26F-9D68-42C9-BAAA-4911F86D6851}"/>
          </ac:spMkLst>
        </pc:spChg>
        <pc:spChg chg="mod">
          <ac:chgData name="Pardha Sai" userId="3b95f42d-e481-4e61-b79c-2e1cb547ee93" providerId="ADAL" clId="{69AECF47-B650-49DF-BC44-A26443D37C58}" dt="2022-11-03T15:00:01.587" v="71"/>
          <ac:spMkLst>
            <pc:docMk/>
            <pc:sldMk cId="3813521342" sldId="1365"/>
            <ac:spMk id="264" creationId="{69A9F26F-9D68-42C9-BAAA-4911F86D6851}"/>
          </ac:spMkLst>
        </pc:spChg>
        <pc:spChg chg="mod">
          <ac:chgData name="Pardha Sai" userId="3b95f42d-e481-4e61-b79c-2e1cb547ee93" providerId="ADAL" clId="{69AECF47-B650-49DF-BC44-A26443D37C58}" dt="2022-11-03T15:00:01.587" v="71"/>
          <ac:spMkLst>
            <pc:docMk/>
            <pc:sldMk cId="3813521342" sldId="1365"/>
            <ac:spMk id="265" creationId="{69A9F26F-9D68-42C9-BAAA-4911F86D6851}"/>
          </ac:spMkLst>
        </pc:spChg>
        <pc:spChg chg="mod">
          <ac:chgData name="Pardha Sai" userId="3b95f42d-e481-4e61-b79c-2e1cb547ee93" providerId="ADAL" clId="{69AECF47-B650-49DF-BC44-A26443D37C58}" dt="2022-11-03T15:00:01.587" v="71"/>
          <ac:spMkLst>
            <pc:docMk/>
            <pc:sldMk cId="3813521342" sldId="1365"/>
            <ac:spMk id="266" creationId="{69A9F26F-9D68-42C9-BAAA-4911F86D6851}"/>
          </ac:spMkLst>
        </pc:spChg>
        <pc:spChg chg="mod">
          <ac:chgData name="Pardha Sai" userId="3b95f42d-e481-4e61-b79c-2e1cb547ee93" providerId="ADAL" clId="{69AECF47-B650-49DF-BC44-A26443D37C58}" dt="2022-11-03T15:00:01.587" v="71"/>
          <ac:spMkLst>
            <pc:docMk/>
            <pc:sldMk cId="3813521342" sldId="1365"/>
            <ac:spMk id="267" creationId="{69A9F26F-9D68-42C9-BAAA-4911F86D6851}"/>
          </ac:spMkLst>
        </pc:spChg>
        <pc:spChg chg="mod">
          <ac:chgData name="Pardha Sai" userId="3b95f42d-e481-4e61-b79c-2e1cb547ee93" providerId="ADAL" clId="{69AECF47-B650-49DF-BC44-A26443D37C58}" dt="2022-11-03T15:00:01.587" v="71"/>
          <ac:spMkLst>
            <pc:docMk/>
            <pc:sldMk cId="3813521342" sldId="1365"/>
            <ac:spMk id="268" creationId="{00000000-0000-0000-0000-000000000000}"/>
          </ac:spMkLst>
        </pc:spChg>
        <pc:spChg chg="mod">
          <ac:chgData name="Pardha Sai" userId="3b95f42d-e481-4e61-b79c-2e1cb547ee93" providerId="ADAL" clId="{69AECF47-B650-49DF-BC44-A26443D37C58}" dt="2022-11-03T15:00:01.587" v="71"/>
          <ac:spMkLst>
            <pc:docMk/>
            <pc:sldMk cId="3813521342" sldId="1365"/>
            <ac:spMk id="269" creationId="{00000000-0000-0000-0000-000000000000}"/>
          </ac:spMkLst>
        </pc:spChg>
        <pc:spChg chg="mod">
          <ac:chgData name="Pardha Sai" userId="3b95f42d-e481-4e61-b79c-2e1cb547ee93" providerId="ADAL" clId="{69AECF47-B650-49DF-BC44-A26443D37C58}" dt="2022-11-03T15:00:01.587" v="71"/>
          <ac:spMkLst>
            <pc:docMk/>
            <pc:sldMk cId="3813521342" sldId="1365"/>
            <ac:spMk id="270" creationId="{00000000-0000-0000-0000-000000000000}"/>
          </ac:spMkLst>
        </pc:spChg>
        <pc:spChg chg="mod">
          <ac:chgData name="Pardha Sai" userId="3b95f42d-e481-4e61-b79c-2e1cb547ee93" providerId="ADAL" clId="{69AECF47-B650-49DF-BC44-A26443D37C58}" dt="2022-11-03T15:00:01.587" v="71"/>
          <ac:spMkLst>
            <pc:docMk/>
            <pc:sldMk cId="3813521342" sldId="1365"/>
            <ac:spMk id="271" creationId="{00000000-0000-0000-0000-000000000000}"/>
          </ac:spMkLst>
        </pc:spChg>
        <pc:spChg chg="mod">
          <ac:chgData name="Pardha Sai" userId="3b95f42d-e481-4e61-b79c-2e1cb547ee93" providerId="ADAL" clId="{69AECF47-B650-49DF-BC44-A26443D37C58}" dt="2022-11-03T15:00:01.587" v="71"/>
          <ac:spMkLst>
            <pc:docMk/>
            <pc:sldMk cId="3813521342" sldId="1365"/>
            <ac:spMk id="272" creationId="{00000000-0000-0000-0000-000000000000}"/>
          </ac:spMkLst>
        </pc:spChg>
        <pc:spChg chg="mod">
          <ac:chgData name="Pardha Sai" userId="3b95f42d-e481-4e61-b79c-2e1cb547ee93" providerId="ADAL" clId="{69AECF47-B650-49DF-BC44-A26443D37C58}" dt="2022-11-03T15:00:01.587" v="71"/>
          <ac:spMkLst>
            <pc:docMk/>
            <pc:sldMk cId="3813521342" sldId="1365"/>
            <ac:spMk id="273" creationId="{00000000-0000-0000-0000-000000000000}"/>
          </ac:spMkLst>
        </pc:spChg>
        <pc:spChg chg="mod">
          <ac:chgData name="Pardha Sai" userId="3b95f42d-e481-4e61-b79c-2e1cb547ee93" providerId="ADAL" clId="{69AECF47-B650-49DF-BC44-A26443D37C58}" dt="2022-11-03T15:00:01.587" v="71"/>
          <ac:spMkLst>
            <pc:docMk/>
            <pc:sldMk cId="3813521342" sldId="1365"/>
            <ac:spMk id="274" creationId="{69A9F26F-9D68-42C9-BAAA-4911F86D6851}"/>
          </ac:spMkLst>
        </pc:spChg>
        <pc:spChg chg="mod">
          <ac:chgData name="Pardha Sai" userId="3b95f42d-e481-4e61-b79c-2e1cb547ee93" providerId="ADAL" clId="{69AECF47-B650-49DF-BC44-A26443D37C58}" dt="2022-11-03T15:00:01.587" v="71"/>
          <ac:spMkLst>
            <pc:docMk/>
            <pc:sldMk cId="3813521342" sldId="1365"/>
            <ac:spMk id="275" creationId="{69A9F26F-9D68-42C9-BAAA-4911F86D6851}"/>
          </ac:spMkLst>
        </pc:spChg>
        <pc:spChg chg="mod">
          <ac:chgData name="Pardha Sai" userId="3b95f42d-e481-4e61-b79c-2e1cb547ee93" providerId="ADAL" clId="{69AECF47-B650-49DF-BC44-A26443D37C58}" dt="2022-11-03T15:00:01.587" v="71"/>
          <ac:spMkLst>
            <pc:docMk/>
            <pc:sldMk cId="3813521342" sldId="1365"/>
            <ac:spMk id="276" creationId="{69A9F26F-9D68-42C9-BAAA-4911F86D6851}"/>
          </ac:spMkLst>
        </pc:spChg>
        <pc:spChg chg="mod">
          <ac:chgData name="Pardha Sai" userId="3b95f42d-e481-4e61-b79c-2e1cb547ee93" providerId="ADAL" clId="{69AECF47-B650-49DF-BC44-A26443D37C58}" dt="2022-11-03T15:00:01.587" v="71"/>
          <ac:spMkLst>
            <pc:docMk/>
            <pc:sldMk cId="3813521342" sldId="1365"/>
            <ac:spMk id="277" creationId="{69A9F26F-9D68-42C9-BAAA-4911F86D6851}"/>
          </ac:spMkLst>
        </pc:spChg>
        <pc:spChg chg="mod">
          <ac:chgData name="Pardha Sai" userId="3b95f42d-e481-4e61-b79c-2e1cb547ee93" providerId="ADAL" clId="{69AECF47-B650-49DF-BC44-A26443D37C58}" dt="2022-11-03T15:00:01.587" v="71"/>
          <ac:spMkLst>
            <pc:docMk/>
            <pc:sldMk cId="3813521342" sldId="1365"/>
            <ac:spMk id="278" creationId="{69A9F26F-9D68-42C9-BAAA-4911F86D6851}"/>
          </ac:spMkLst>
        </pc:spChg>
        <pc:spChg chg="mod">
          <ac:chgData name="Pardha Sai" userId="3b95f42d-e481-4e61-b79c-2e1cb547ee93" providerId="ADAL" clId="{69AECF47-B650-49DF-BC44-A26443D37C58}" dt="2022-11-03T15:00:01.587" v="71"/>
          <ac:spMkLst>
            <pc:docMk/>
            <pc:sldMk cId="3813521342" sldId="1365"/>
            <ac:spMk id="279" creationId="{69A9F26F-9D68-42C9-BAAA-4911F86D6851}"/>
          </ac:spMkLst>
        </pc:spChg>
        <pc:grpChg chg="mod">
          <ac:chgData name="Pardha Sai" userId="3b95f42d-e481-4e61-b79c-2e1cb547ee93" providerId="ADAL" clId="{69AECF47-B650-49DF-BC44-A26443D37C58}" dt="2022-11-03T15:00:01.587" v="71"/>
          <ac:grpSpMkLst>
            <pc:docMk/>
            <pc:sldMk cId="3813521342" sldId="1365"/>
            <ac:grpSpMk id="3" creationId="{00000000-0000-0000-0000-000000000000}"/>
          </ac:grpSpMkLst>
        </pc:grpChg>
        <pc:grpChg chg="mod">
          <ac:chgData name="Pardha Sai" userId="3b95f42d-e481-4e61-b79c-2e1cb547ee93" providerId="ADAL" clId="{69AECF47-B650-49DF-BC44-A26443D37C58}" dt="2022-11-03T15:07:37.059" v="118" actId="1076"/>
          <ac:grpSpMkLst>
            <pc:docMk/>
            <pc:sldMk cId="3813521342" sldId="1365"/>
            <ac:grpSpMk id="4" creationId="{00000000-0000-0000-0000-000000000000}"/>
          </ac:grpSpMkLst>
        </pc:grpChg>
        <pc:grpChg chg="mod">
          <ac:chgData name="Pardha Sai" userId="3b95f42d-e481-4e61-b79c-2e1cb547ee93" providerId="ADAL" clId="{69AECF47-B650-49DF-BC44-A26443D37C58}" dt="2022-11-03T15:00:01.587" v="71"/>
          <ac:grpSpMkLst>
            <pc:docMk/>
            <pc:sldMk cId="3813521342" sldId="1365"/>
            <ac:grpSpMk id="33" creationId="{F95CCCEF-D792-41E1-80E8-4B03F26A914B}"/>
          </ac:grpSpMkLst>
        </pc:grpChg>
        <pc:grpChg chg="mod">
          <ac:chgData name="Pardha Sai" userId="3b95f42d-e481-4e61-b79c-2e1cb547ee93" providerId="ADAL" clId="{69AECF47-B650-49DF-BC44-A26443D37C58}" dt="2022-11-03T15:00:01.587" v="71"/>
          <ac:grpSpMkLst>
            <pc:docMk/>
            <pc:sldMk cId="3813521342" sldId="1365"/>
            <ac:grpSpMk id="34" creationId="{41F60EB4-C3E1-40AE-A7DF-6C442118A330}"/>
          </ac:grpSpMkLst>
        </pc:grpChg>
        <pc:grpChg chg="mod">
          <ac:chgData name="Pardha Sai" userId="3b95f42d-e481-4e61-b79c-2e1cb547ee93" providerId="ADAL" clId="{69AECF47-B650-49DF-BC44-A26443D37C58}" dt="2022-11-03T15:00:01.587" v="71"/>
          <ac:grpSpMkLst>
            <pc:docMk/>
            <pc:sldMk cId="3813521342" sldId="1365"/>
            <ac:grpSpMk id="37" creationId="{D901CA49-933B-4CDE-BF25-AA29123548E7}"/>
          </ac:grpSpMkLst>
        </pc:grpChg>
        <pc:grpChg chg="mod">
          <ac:chgData name="Pardha Sai" userId="3b95f42d-e481-4e61-b79c-2e1cb547ee93" providerId="ADAL" clId="{69AECF47-B650-49DF-BC44-A26443D37C58}" dt="2022-11-03T15:00:01.587" v="71"/>
          <ac:grpSpMkLst>
            <pc:docMk/>
            <pc:sldMk cId="3813521342" sldId="1365"/>
            <ac:grpSpMk id="40" creationId="{710E6ED0-9A1C-41AA-A4E6-B4D830C1783B}"/>
          </ac:grpSpMkLst>
        </pc:grpChg>
        <pc:grpChg chg="mod">
          <ac:chgData name="Pardha Sai" userId="3b95f42d-e481-4e61-b79c-2e1cb547ee93" providerId="ADAL" clId="{69AECF47-B650-49DF-BC44-A26443D37C58}" dt="2022-11-03T15:00:01.587" v="71"/>
          <ac:grpSpMkLst>
            <pc:docMk/>
            <pc:sldMk cId="3813521342" sldId="1365"/>
            <ac:grpSpMk id="43" creationId="{306E3938-04D6-46DF-85DE-F77CCC33E608}"/>
          </ac:grpSpMkLst>
        </pc:grpChg>
        <pc:grpChg chg="mod">
          <ac:chgData name="Pardha Sai" userId="3b95f42d-e481-4e61-b79c-2e1cb547ee93" providerId="ADAL" clId="{69AECF47-B650-49DF-BC44-A26443D37C58}" dt="2022-11-03T15:00:01.587" v="71"/>
          <ac:grpSpMkLst>
            <pc:docMk/>
            <pc:sldMk cId="3813521342" sldId="1365"/>
            <ac:grpSpMk id="51" creationId="{51601270-71E7-4A3B-8D84-3B0EB1F325D8}"/>
          </ac:grpSpMkLst>
        </pc:grpChg>
        <pc:grpChg chg="mod">
          <ac:chgData name="Pardha Sai" userId="3b95f42d-e481-4e61-b79c-2e1cb547ee93" providerId="ADAL" clId="{69AECF47-B650-49DF-BC44-A26443D37C58}" dt="2022-11-03T15:00:01.587" v="71"/>
          <ac:grpSpMkLst>
            <pc:docMk/>
            <pc:sldMk cId="3813521342" sldId="1365"/>
            <ac:grpSpMk id="57" creationId="{6CDB86E3-8726-455E-ABA3-CCE43C97F4F1}"/>
          </ac:grpSpMkLst>
        </pc:grpChg>
        <pc:picChg chg="mod">
          <ac:chgData name="Pardha Sai" userId="3b95f42d-e481-4e61-b79c-2e1cb547ee93" providerId="ADAL" clId="{69AECF47-B650-49DF-BC44-A26443D37C58}" dt="2022-11-03T15:00:01.587" v="71"/>
          <ac:picMkLst>
            <pc:docMk/>
            <pc:sldMk cId="3813521342" sldId="1365"/>
            <ac:picMk id="29" creationId="{CB316061-DFB5-466D-92BF-736E901CD918}"/>
          </ac:picMkLst>
        </pc:picChg>
        <pc:picChg chg="mod">
          <ac:chgData name="Pardha Sai" userId="3b95f42d-e481-4e61-b79c-2e1cb547ee93" providerId="ADAL" clId="{69AECF47-B650-49DF-BC44-A26443D37C58}" dt="2022-11-03T15:00:01.587" v="71"/>
          <ac:picMkLst>
            <pc:docMk/>
            <pc:sldMk cId="3813521342" sldId="1365"/>
            <ac:picMk id="54" creationId="{A36D91A0-3A48-4440-AF8C-810301F5A3AC}"/>
          </ac:picMkLst>
        </pc:picChg>
        <pc:picChg chg="mod">
          <ac:chgData name="Pardha Sai" userId="3b95f42d-e481-4e61-b79c-2e1cb547ee93" providerId="ADAL" clId="{69AECF47-B650-49DF-BC44-A26443D37C58}" dt="2022-11-03T15:00:01.587" v="71"/>
          <ac:picMkLst>
            <pc:docMk/>
            <pc:sldMk cId="3813521342" sldId="1365"/>
            <ac:picMk id="56" creationId="{3EECE37A-23A3-4C6A-9B00-56617D20616B}"/>
          </ac:picMkLst>
        </pc:picChg>
        <pc:picChg chg="mod">
          <ac:chgData name="Pardha Sai" userId="3b95f42d-e481-4e61-b79c-2e1cb547ee93" providerId="ADAL" clId="{69AECF47-B650-49DF-BC44-A26443D37C58}" dt="2022-11-03T15:00:01.587" v="71"/>
          <ac:picMkLst>
            <pc:docMk/>
            <pc:sldMk cId="3813521342" sldId="1365"/>
            <ac:picMk id="59" creationId="{58F689EB-8EEF-40B2-A609-56DF3CA8E528}"/>
          </ac:picMkLst>
        </pc:picChg>
        <pc:picChg chg="mod">
          <ac:chgData name="Pardha Sai" userId="3b95f42d-e481-4e61-b79c-2e1cb547ee93" providerId="ADAL" clId="{69AECF47-B650-49DF-BC44-A26443D37C58}" dt="2022-11-03T15:00:01.587" v="71"/>
          <ac:picMkLst>
            <pc:docMk/>
            <pc:sldMk cId="3813521342" sldId="1365"/>
            <ac:picMk id="280" creationId="{C5D28125-4741-4E31-9ACA-65544035DE8B}"/>
          </ac:picMkLst>
        </pc:picChg>
        <pc:picChg chg="mod">
          <ac:chgData name="Pardha Sai" userId="3b95f42d-e481-4e61-b79c-2e1cb547ee93" providerId="ADAL" clId="{69AECF47-B650-49DF-BC44-A26443D37C58}" dt="2022-11-03T15:00:01.587" v="71"/>
          <ac:picMkLst>
            <pc:docMk/>
            <pc:sldMk cId="3813521342" sldId="1365"/>
            <ac:picMk id="281" creationId="{89919B43-BC53-479C-906E-5F9AC9AE4D89}"/>
          </ac:picMkLst>
        </pc:picChg>
        <pc:picChg chg="mod">
          <ac:chgData name="Pardha Sai" userId="3b95f42d-e481-4e61-b79c-2e1cb547ee93" providerId="ADAL" clId="{69AECF47-B650-49DF-BC44-A26443D37C58}" dt="2022-11-03T15:00:01.587" v="71"/>
          <ac:picMkLst>
            <pc:docMk/>
            <pc:sldMk cId="3813521342" sldId="1365"/>
            <ac:picMk id="282" creationId="{C5193390-6201-4A59-AF32-3CB393025392}"/>
          </ac:picMkLst>
        </pc:picChg>
        <pc:picChg chg="mod">
          <ac:chgData name="Pardha Sai" userId="3b95f42d-e481-4e61-b79c-2e1cb547ee93" providerId="ADAL" clId="{69AECF47-B650-49DF-BC44-A26443D37C58}" dt="2022-11-03T15:00:01.587" v="71"/>
          <ac:picMkLst>
            <pc:docMk/>
            <pc:sldMk cId="3813521342" sldId="1365"/>
            <ac:picMk id="283" creationId="{CF56AE48-E2D2-4AEF-B1A6-BD914D62A590}"/>
          </ac:picMkLst>
        </pc:picChg>
        <pc:picChg chg="mod">
          <ac:chgData name="Pardha Sai" userId="3b95f42d-e481-4e61-b79c-2e1cb547ee93" providerId="ADAL" clId="{69AECF47-B650-49DF-BC44-A26443D37C58}" dt="2022-11-03T15:00:01.587" v="71"/>
          <ac:picMkLst>
            <pc:docMk/>
            <pc:sldMk cId="3813521342" sldId="1365"/>
            <ac:picMk id="284" creationId="{2F71E216-A1ED-49CE-9170-5723BA4113E8}"/>
          </ac:picMkLst>
        </pc:picChg>
        <pc:picChg chg="mod">
          <ac:chgData name="Pardha Sai" userId="3b95f42d-e481-4e61-b79c-2e1cb547ee93" providerId="ADAL" clId="{69AECF47-B650-49DF-BC44-A26443D37C58}" dt="2022-11-03T15:00:01.587" v="71"/>
          <ac:picMkLst>
            <pc:docMk/>
            <pc:sldMk cId="3813521342" sldId="1365"/>
            <ac:picMk id="285" creationId="{F86BE970-F8AC-4870-A13F-75B90F0CF3F5}"/>
          </ac:picMkLst>
        </pc:picChg>
        <pc:cxnChg chg="mod">
          <ac:chgData name="Pardha Sai" userId="3b95f42d-e481-4e61-b79c-2e1cb547ee93" providerId="ADAL" clId="{69AECF47-B650-49DF-BC44-A26443D37C58}" dt="2022-11-03T15:00:01.587" v="71"/>
          <ac:cxnSpMkLst>
            <pc:docMk/>
            <pc:sldMk cId="3813521342" sldId="1365"/>
            <ac:cxnSpMk id="31" creationId="{8DA79DF3-CD02-402D-A0B1-8EAF974D3A50}"/>
          </ac:cxnSpMkLst>
        </pc:cxnChg>
        <pc:cxnChg chg="mod">
          <ac:chgData name="Pardha Sai" userId="3b95f42d-e481-4e61-b79c-2e1cb547ee93" providerId="ADAL" clId="{69AECF47-B650-49DF-BC44-A26443D37C58}" dt="2022-11-03T15:00:01.587" v="71"/>
          <ac:cxnSpMkLst>
            <pc:docMk/>
            <pc:sldMk cId="3813521342" sldId="1365"/>
            <ac:cxnSpMk id="35" creationId="{A741E179-8E9C-41AB-8198-50BDF161AA90}"/>
          </ac:cxnSpMkLst>
        </pc:cxnChg>
        <pc:cxnChg chg="mod">
          <ac:chgData name="Pardha Sai" userId="3b95f42d-e481-4e61-b79c-2e1cb547ee93" providerId="ADAL" clId="{69AECF47-B650-49DF-BC44-A26443D37C58}" dt="2022-11-03T15:00:01.587" v="71"/>
          <ac:cxnSpMkLst>
            <pc:docMk/>
            <pc:sldMk cId="3813521342" sldId="1365"/>
            <ac:cxnSpMk id="38" creationId="{E9ECD586-389D-4E6F-85DC-5F8670157679}"/>
          </ac:cxnSpMkLst>
        </pc:cxnChg>
        <pc:cxnChg chg="mod">
          <ac:chgData name="Pardha Sai" userId="3b95f42d-e481-4e61-b79c-2e1cb547ee93" providerId="ADAL" clId="{69AECF47-B650-49DF-BC44-A26443D37C58}" dt="2022-11-03T15:00:01.587" v="71"/>
          <ac:cxnSpMkLst>
            <pc:docMk/>
            <pc:sldMk cId="3813521342" sldId="1365"/>
            <ac:cxnSpMk id="41" creationId="{878ABD48-6C53-4B4D-84DC-D90313D65634}"/>
          </ac:cxnSpMkLst>
        </pc:cxnChg>
      </pc:sldChg>
      <pc:sldChg chg="modSp del mod modNotes">
        <pc:chgData name="Pardha Sai" userId="3b95f42d-e481-4e61-b79c-2e1cb547ee93" providerId="ADAL" clId="{69AECF47-B650-49DF-BC44-A26443D37C58}" dt="2022-11-04T14:44:38.030" v="5037" actId="47"/>
        <pc:sldMkLst>
          <pc:docMk/>
          <pc:sldMk cId="3222556364" sldId="1366"/>
        </pc:sldMkLst>
        <pc:spChg chg="mod">
          <ac:chgData name="Pardha Sai" userId="3b95f42d-e481-4e61-b79c-2e1cb547ee93" providerId="ADAL" clId="{69AECF47-B650-49DF-BC44-A26443D37C58}" dt="2022-11-03T15:00:01.587" v="71"/>
          <ac:spMkLst>
            <pc:docMk/>
            <pc:sldMk cId="3222556364" sldId="1366"/>
            <ac:spMk id="2" creationId="{00000000-0000-0000-0000-000000000000}"/>
          </ac:spMkLst>
        </pc:spChg>
        <pc:spChg chg="mod">
          <ac:chgData name="Pardha Sai" userId="3b95f42d-e481-4e61-b79c-2e1cb547ee93" providerId="ADAL" clId="{69AECF47-B650-49DF-BC44-A26443D37C58}" dt="2022-11-03T15:00:01.587" v="71"/>
          <ac:spMkLst>
            <pc:docMk/>
            <pc:sldMk cId="3222556364" sldId="1366"/>
            <ac:spMk id="340" creationId="{9A29B955-6A69-4684-9F68-6B144135D94D}"/>
          </ac:spMkLst>
        </pc:spChg>
        <pc:spChg chg="mod">
          <ac:chgData name="Pardha Sai" userId="3b95f42d-e481-4e61-b79c-2e1cb547ee93" providerId="ADAL" clId="{69AECF47-B650-49DF-BC44-A26443D37C58}" dt="2022-11-03T15:00:01.587" v="71"/>
          <ac:spMkLst>
            <pc:docMk/>
            <pc:sldMk cId="3222556364" sldId="1366"/>
            <ac:spMk id="341" creationId="{2CC53B59-467B-443F-BBA1-47FF1667D170}"/>
          </ac:spMkLst>
        </pc:spChg>
        <pc:spChg chg="mod">
          <ac:chgData name="Pardha Sai" userId="3b95f42d-e481-4e61-b79c-2e1cb547ee93" providerId="ADAL" clId="{69AECF47-B650-49DF-BC44-A26443D37C58}" dt="2022-11-03T15:00:01.587" v="71"/>
          <ac:spMkLst>
            <pc:docMk/>
            <pc:sldMk cId="3222556364" sldId="1366"/>
            <ac:spMk id="342" creationId="{3C700BF8-ABB3-48D7-BD96-431B8E850554}"/>
          </ac:spMkLst>
        </pc:spChg>
        <pc:spChg chg="mod">
          <ac:chgData name="Pardha Sai" userId="3b95f42d-e481-4e61-b79c-2e1cb547ee93" providerId="ADAL" clId="{69AECF47-B650-49DF-BC44-A26443D37C58}" dt="2022-11-03T15:00:01.587" v="71"/>
          <ac:spMkLst>
            <pc:docMk/>
            <pc:sldMk cId="3222556364" sldId="1366"/>
            <ac:spMk id="343" creationId="{8DBC3AAC-FAC1-495D-B5E7-66A603CEDC95}"/>
          </ac:spMkLst>
        </pc:spChg>
        <pc:spChg chg="mod">
          <ac:chgData name="Pardha Sai" userId="3b95f42d-e481-4e61-b79c-2e1cb547ee93" providerId="ADAL" clId="{69AECF47-B650-49DF-BC44-A26443D37C58}" dt="2022-11-03T15:00:01.587" v="71"/>
          <ac:spMkLst>
            <pc:docMk/>
            <pc:sldMk cId="3222556364" sldId="1366"/>
            <ac:spMk id="344" creationId="{87B37F01-397A-4697-9E0B-B81A2C2B0FBD}"/>
          </ac:spMkLst>
        </pc:spChg>
        <pc:spChg chg="mod">
          <ac:chgData name="Pardha Sai" userId="3b95f42d-e481-4e61-b79c-2e1cb547ee93" providerId="ADAL" clId="{69AECF47-B650-49DF-BC44-A26443D37C58}" dt="2022-11-03T15:00:01.587" v="71"/>
          <ac:spMkLst>
            <pc:docMk/>
            <pc:sldMk cId="3222556364" sldId="1366"/>
            <ac:spMk id="345" creationId="{31DB3458-1AF8-44FA-896C-AC31A4A268F3}"/>
          </ac:spMkLst>
        </pc:spChg>
        <pc:spChg chg="mod">
          <ac:chgData name="Pardha Sai" userId="3b95f42d-e481-4e61-b79c-2e1cb547ee93" providerId="ADAL" clId="{69AECF47-B650-49DF-BC44-A26443D37C58}" dt="2022-11-03T15:00:01.587" v="71"/>
          <ac:spMkLst>
            <pc:docMk/>
            <pc:sldMk cId="3222556364" sldId="1366"/>
            <ac:spMk id="346" creationId="{8495A537-E663-4D05-BF44-E14A665F4CFC}"/>
          </ac:spMkLst>
        </pc:spChg>
        <pc:spChg chg="mod">
          <ac:chgData name="Pardha Sai" userId="3b95f42d-e481-4e61-b79c-2e1cb547ee93" providerId="ADAL" clId="{69AECF47-B650-49DF-BC44-A26443D37C58}" dt="2022-11-03T15:00:01.587" v="71"/>
          <ac:spMkLst>
            <pc:docMk/>
            <pc:sldMk cId="3222556364" sldId="1366"/>
            <ac:spMk id="347" creationId="{95510028-F0C8-44CB-9181-F4C2D205F45F}"/>
          </ac:spMkLst>
        </pc:spChg>
        <pc:spChg chg="mod">
          <ac:chgData name="Pardha Sai" userId="3b95f42d-e481-4e61-b79c-2e1cb547ee93" providerId="ADAL" clId="{69AECF47-B650-49DF-BC44-A26443D37C58}" dt="2022-11-03T15:00:01.587" v="71"/>
          <ac:spMkLst>
            <pc:docMk/>
            <pc:sldMk cId="3222556364" sldId="1366"/>
            <ac:spMk id="348" creationId="{422FB8A7-C3E2-48F7-861C-EFFB57FC4026}"/>
          </ac:spMkLst>
        </pc:spChg>
        <pc:spChg chg="mod">
          <ac:chgData name="Pardha Sai" userId="3b95f42d-e481-4e61-b79c-2e1cb547ee93" providerId="ADAL" clId="{69AECF47-B650-49DF-BC44-A26443D37C58}" dt="2022-11-03T15:00:01.587" v="71"/>
          <ac:spMkLst>
            <pc:docMk/>
            <pc:sldMk cId="3222556364" sldId="1366"/>
            <ac:spMk id="349" creationId="{AE12006B-5F08-41D1-9A48-E31C17839FF0}"/>
          </ac:spMkLst>
        </pc:spChg>
        <pc:spChg chg="mod">
          <ac:chgData name="Pardha Sai" userId="3b95f42d-e481-4e61-b79c-2e1cb547ee93" providerId="ADAL" clId="{69AECF47-B650-49DF-BC44-A26443D37C58}" dt="2022-11-03T15:00:01.587" v="71"/>
          <ac:spMkLst>
            <pc:docMk/>
            <pc:sldMk cId="3222556364" sldId="1366"/>
            <ac:spMk id="350" creationId="{1FC4BF92-AB27-41C8-9399-D6A10C6375D4}"/>
          </ac:spMkLst>
        </pc:spChg>
        <pc:spChg chg="mod">
          <ac:chgData name="Pardha Sai" userId="3b95f42d-e481-4e61-b79c-2e1cb547ee93" providerId="ADAL" clId="{69AECF47-B650-49DF-BC44-A26443D37C58}" dt="2022-11-03T15:00:01.587" v="71"/>
          <ac:spMkLst>
            <pc:docMk/>
            <pc:sldMk cId="3222556364" sldId="1366"/>
            <ac:spMk id="351" creationId="{BA27D72E-3068-42A1-AF5E-52D8B1CEFF83}"/>
          </ac:spMkLst>
        </pc:spChg>
        <pc:spChg chg="mod">
          <ac:chgData name="Pardha Sai" userId="3b95f42d-e481-4e61-b79c-2e1cb547ee93" providerId="ADAL" clId="{69AECF47-B650-49DF-BC44-A26443D37C58}" dt="2022-11-03T15:00:01.587" v="71"/>
          <ac:spMkLst>
            <pc:docMk/>
            <pc:sldMk cId="3222556364" sldId="1366"/>
            <ac:spMk id="352" creationId="{564E3585-081E-4BBC-9D20-48FFB0AAE3DB}"/>
          </ac:spMkLst>
        </pc:spChg>
        <pc:spChg chg="mod">
          <ac:chgData name="Pardha Sai" userId="3b95f42d-e481-4e61-b79c-2e1cb547ee93" providerId="ADAL" clId="{69AECF47-B650-49DF-BC44-A26443D37C58}" dt="2022-11-03T15:00:01.587" v="71"/>
          <ac:spMkLst>
            <pc:docMk/>
            <pc:sldMk cId="3222556364" sldId="1366"/>
            <ac:spMk id="353" creationId="{FB5B272F-D14E-4E23-9AF8-5F58269C53A3}"/>
          </ac:spMkLst>
        </pc:spChg>
        <pc:spChg chg="mod">
          <ac:chgData name="Pardha Sai" userId="3b95f42d-e481-4e61-b79c-2e1cb547ee93" providerId="ADAL" clId="{69AECF47-B650-49DF-BC44-A26443D37C58}" dt="2022-11-03T15:00:01.587" v="71"/>
          <ac:spMkLst>
            <pc:docMk/>
            <pc:sldMk cId="3222556364" sldId="1366"/>
            <ac:spMk id="354" creationId="{A4CF9E7E-59E6-4016-9121-F6CBAAF21112}"/>
          </ac:spMkLst>
        </pc:spChg>
        <pc:spChg chg="mod">
          <ac:chgData name="Pardha Sai" userId="3b95f42d-e481-4e61-b79c-2e1cb547ee93" providerId="ADAL" clId="{69AECF47-B650-49DF-BC44-A26443D37C58}" dt="2022-11-03T15:00:01.587" v="71"/>
          <ac:spMkLst>
            <pc:docMk/>
            <pc:sldMk cId="3222556364" sldId="1366"/>
            <ac:spMk id="355" creationId="{D78ED8B2-1D0C-4835-8C30-38B752A1EB54}"/>
          </ac:spMkLst>
        </pc:spChg>
        <pc:spChg chg="mod">
          <ac:chgData name="Pardha Sai" userId="3b95f42d-e481-4e61-b79c-2e1cb547ee93" providerId="ADAL" clId="{69AECF47-B650-49DF-BC44-A26443D37C58}" dt="2022-11-03T15:00:01.587" v="71"/>
          <ac:spMkLst>
            <pc:docMk/>
            <pc:sldMk cId="3222556364" sldId="1366"/>
            <ac:spMk id="356" creationId="{5A674461-D9F6-440C-A064-A19FF0552CF9}"/>
          </ac:spMkLst>
        </pc:spChg>
        <pc:spChg chg="mod">
          <ac:chgData name="Pardha Sai" userId="3b95f42d-e481-4e61-b79c-2e1cb547ee93" providerId="ADAL" clId="{69AECF47-B650-49DF-BC44-A26443D37C58}" dt="2022-11-03T15:00:01.587" v="71"/>
          <ac:spMkLst>
            <pc:docMk/>
            <pc:sldMk cId="3222556364" sldId="1366"/>
            <ac:spMk id="357" creationId="{681F8D28-BFED-4FAA-BE74-0CB2B61F9624}"/>
          </ac:spMkLst>
        </pc:spChg>
        <pc:spChg chg="mod">
          <ac:chgData name="Pardha Sai" userId="3b95f42d-e481-4e61-b79c-2e1cb547ee93" providerId="ADAL" clId="{69AECF47-B650-49DF-BC44-A26443D37C58}" dt="2022-11-03T15:00:01.587" v="71"/>
          <ac:spMkLst>
            <pc:docMk/>
            <pc:sldMk cId="3222556364" sldId="1366"/>
            <ac:spMk id="358" creationId="{5E5FFA43-22F8-4D60-85C1-A455FA4E5C8A}"/>
          </ac:spMkLst>
        </pc:spChg>
        <pc:spChg chg="mod">
          <ac:chgData name="Pardha Sai" userId="3b95f42d-e481-4e61-b79c-2e1cb547ee93" providerId="ADAL" clId="{69AECF47-B650-49DF-BC44-A26443D37C58}" dt="2022-11-03T15:00:01.587" v="71"/>
          <ac:spMkLst>
            <pc:docMk/>
            <pc:sldMk cId="3222556364" sldId="1366"/>
            <ac:spMk id="359" creationId="{553FD662-FF7F-4DDE-91E4-C014B6E6A4EE}"/>
          </ac:spMkLst>
        </pc:spChg>
        <pc:spChg chg="mod">
          <ac:chgData name="Pardha Sai" userId="3b95f42d-e481-4e61-b79c-2e1cb547ee93" providerId="ADAL" clId="{69AECF47-B650-49DF-BC44-A26443D37C58}" dt="2022-11-03T15:00:01.587" v="71"/>
          <ac:spMkLst>
            <pc:docMk/>
            <pc:sldMk cId="3222556364" sldId="1366"/>
            <ac:spMk id="360" creationId="{F7A6DCDE-8D70-427F-8072-1F663612E32E}"/>
          </ac:spMkLst>
        </pc:spChg>
        <pc:spChg chg="mod">
          <ac:chgData name="Pardha Sai" userId="3b95f42d-e481-4e61-b79c-2e1cb547ee93" providerId="ADAL" clId="{69AECF47-B650-49DF-BC44-A26443D37C58}" dt="2022-11-03T15:00:01.587" v="71"/>
          <ac:spMkLst>
            <pc:docMk/>
            <pc:sldMk cId="3222556364" sldId="1366"/>
            <ac:spMk id="361" creationId="{290F7697-CCB9-4129-86D2-258789DC91E2}"/>
          </ac:spMkLst>
        </pc:spChg>
        <pc:spChg chg="mod">
          <ac:chgData name="Pardha Sai" userId="3b95f42d-e481-4e61-b79c-2e1cb547ee93" providerId="ADAL" clId="{69AECF47-B650-49DF-BC44-A26443D37C58}" dt="2022-11-03T15:00:01.587" v="71"/>
          <ac:spMkLst>
            <pc:docMk/>
            <pc:sldMk cId="3222556364" sldId="1366"/>
            <ac:spMk id="362" creationId="{5B98BA6E-60F3-4541-904A-EF91F81A9204}"/>
          </ac:spMkLst>
        </pc:spChg>
        <pc:spChg chg="mod">
          <ac:chgData name="Pardha Sai" userId="3b95f42d-e481-4e61-b79c-2e1cb547ee93" providerId="ADAL" clId="{69AECF47-B650-49DF-BC44-A26443D37C58}" dt="2022-11-03T15:00:01.587" v="71"/>
          <ac:spMkLst>
            <pc:docMk/>
            <pc:sldMk cId="3222556364" sldId="1366"/>
            <ac:spMk id="363" creationId="{1C10B1B5-39D1-430D-9708-6250BA7DA58E}"/>
          </ac:spMkLst>
        </pc:spChg>
        <pc:spChg chg="mod">
          <ac:chgData name="Pardha Sai" userId="3b95f42d-e481-4e61-b79c-2e1cb547ee93" providerId="ADAL" clId="{69AECF47-B650-49DF-BC44-A26443D37C58}" dt="2022-11-03T15:00:01.587" v="71"/>
          <ac:spMkLst>
            <pc:docMk/>
            <pc:sldMk cId="3222556364" sldId="1366"/>
            <ac:spMk id="364" creationId="{DE061612-BBDD-46D5-9356-A8016C43D1D7}"/>
          </ac:spMkLst>
        </pc:spChg>
        <pc:spChg chg="mod">
          <ac:chgData name="Pardha Sai" userId="3b95f42d-e481-4e61-b79c-2e1cb547ee93" providerId="ADAL" clId="{69AECF47-B650-49DF-BC44-A26443D37C58}" dt="2022-11-03T15:00:01.587" v="71"/>
          <ac:spMkLst>
            <pc:docMk/>
            <pc:sldMk cId="3222556364" sldId="1366"/>
            <ac:spMk id="365" creationId="{CB5B0B40-029E-46E9-A774-3A1C4586218A}"/>
          </ac:spMkLst>
        </pc:spChg>
        <pc:spChg chg="mod">
          <ac:chgData name="Pardha Sai" userId="3b95f42d-e481-4e61-b79c-2e1cb547ee93" providerId="ADAL" clId="{69AECF47-B650-49DF-BC44-A26443D37C58}" dt="2022-11-03T15:00:01.587" v="71"/>
          <ac:spMkLst>
            <pc:docMk/>
            <pc:sldMk cId="3222556364" sldId="1366"/>
            <ac:spMk id="367" creationId="{622C559E-7982-498B-A106-A2FBA50FF86C}"/>
          </ac:spMkLst>
        </pc:spChg>
        <pc:spChg chg="mod">
          <ac:chgData name="Pardha Sai" userId="3b95f42d-e481-4e61-b79c-2e1cb547ee93" providerId="ADAL" clId="{69AECF47-B650-49DF-BC44-A26443D37C58}" dt="2022-11-03T15:00:01.587" v="71"/>
          <ac:spMkLst>
            <pc:docMk/>
            <pc:sldMk cId="3222556364" sldId="1366"/>
            <ac:spMk id="368" creationId="{630F2DE9-1C1F-4E8C-8F75-1432F44E82A9}"/>
          </ac:spMkLst>
        </pc:spChg>
        <pc:spChg chg="mod">
          <ac:chgData name="Pardha Sai" userId="3b95f42d-e481-4e61-b79c-2e1cb547ee93" providerId="ADAL" clId="{69AECF47-B650-49DF-BC44-A26443D37C58}" dt="2022-11-03T15:00:01.587" v="71"/>
          <ac:spMkLst>
            <pc:docMk/>
            <pc:sldMk cId="3222556364" sldId="1366"/>
            <ac:spMk id="372" creationId="{B78F4A45-C2FF-4F5A-B5DD-1873512D3200}"/>
          </ac:spMkLst>
        </pc:spChg>
        <pc:spChg chg="mod">
          <ac:chgData name="Pardha Sai" userId="3b95f42d-e481-4e61-b79c-2e1cb547ee93" providerId="ADAL" clId="{69AECF47-B650-49DF-BC44-A26443D37C58}" dt="2022-11-03T15:00:01.587" v="71"/>
          <ac:spMkLst>
            <pc:docMk/>
            <pc:sldMk cId="3222556364" sldId="1366"/>
            <ac:spMk id="373" creationId="{ABEAA204-364D-4A5C-9E70-2F818FABBD84}"/>
          </ac:spMkLst>
        </pc:spChg>
        <pc:spChg chg="mod">
          <ac:chgData name="Pardha Sai" userId="3b95f42d-e481-4e61-b79c-2e1cb547ee93" providerId="ADAL" clId="{69AECF47-B650-49DF-BC44-A26443D37C58}" dt="2022-11-03T15:00:01.587" v="71"/>
          <ac:spMkLst>
            <pc:docMk/>
            <pc:sldMk cId="3222556364" sldId="1366"/>
            <ac:spMk id="374" creationId="{2A56243C-74E7-4D8E-ACB8-AF66F47B01EF}"/>
          </ac:spMkLst>
        </pc:spChg>
        <pc:spChg chg="mod">
          <ac:chgData name="Pardha Sai" userId="3b95f42d-e481-4e61-b79c-2e1cb547ee93" providerId="ADAL" clId="{69AECF47-B650-49DF-BC44-A26443D37C58}" dt="2022-11-03T15:00:01.587" v="71"/>
          <ac:spMkLst>
            <pc:docMk/>
            <pc:sldMk cId="3222556364" sldId="1366"/>
            <ac:spMk id="375" creationId="{C42E9CF1-BDC2-44D5-89BC-213D8B768DE7}"/>
          </ac:spMkLst>
        </pc:spChg>
        <pc:spChg chg="mod">
          <ac:chgData name="Pardha Sai" userId="3b95f42d-e481-4e61-b79c-2e1cb547ee93" providerId="ADAL" clId="{69AECF47-B650-49DF-BC44-A26443D37C58}" dt="2022-11-03T15:00:01.587" v="71"/>
          <ac:spMkLst>
            <pc:docMk/>
            <pc:sldMk cId="3222556364" sldId="1366"/>
            <ac:spMk id="376" creationId="{4C5EDADA-5905-4D27-A53E-D356B11449B1}"/>
          </ac:spMkLst>
        </pc:spChg>
        <pc:spChg chg="mod">
          <ac:chgData name="Pardha Sai" userId="3b95f42d-e481-4e61-b79c-2e1cb547ee93" providerId="ADAL" clId="{69AECF47-B650-49DF-BC44-A26443D37C58}" dt="2022-11-03T15:00:01.587" v="71"/>
          <ac:spMkLst>
            <pc:docMk/>
            <pc:sldMk cId="3222556364" sldId="1366"/>
            <ac:spMk id="377" creationId="{27C341ED-8A95-40C8-BF4B-9AA78016F7FD}"/>
          </ac:spMkLst>
        </pc:spChg>
        <pc:spChg chg="mod">
          <ac:chgData name="Pardha Sai" userId="3b95f42d-e481-4e61-b79c-2e1cb547ee93" providerId="ADAL" clId="{69AECF47-B650-49DF-BC44-A26443D37C58}" dt="2022-11-03T15:00:01.587" v="71"/>
          <ac:spMkLst>
            <pc:docMk/>
            <pc:sldMk cId="3222556364" sldId="1366"/>
            <ac:spMk id="378" creationId="{AAE8C8D9-6A4A-4449-8778-E2C594CCE093}"/>
          </ac:spMkLst>
        </pc:spChg>
        <pc:spChg chg="mod">
          <ac:chgData name="Pardha Sai" userId="3b95f42d-e481-4e61-b79c-2e1cb547ee93" providerId="ADAL" clId="{69AECF47-B650-49DF-BC44-A26443D37C58}" dt="2022-11-03T15:00:01.587" v="71"/>
          <ac:spMkLst>
            <pc:docMk/>
            <pc:sldMk cId="3222556364" sldId="1366"/>
            <ac:spMk id="379" creationId="{5A418480-0D36-4741-8210-8A315F6D02AC}"/>
          </ac:spMkLst>
        </pc:spChg>
        <pc:spChg chg="mod">
          <ac:chgData name="Pardha Sai" userId="3b95f42d-e481-4e61-b79c-2e1cb547ee93" providerId="ADAL" clId="{69AECF47-B650-49DF-BC44-A26443D37C58}" dt="2022-11-03T15:00:01.587" v="71"/>
          <ac:spMkLst>
            <pc:docMk/>
            <pc:sldMk cId="3222556364" sldId="1366"/>
            <ac:spMk id="380" creationId="{92749193-806A-4857-9838-0B6C415D3A17}"/>
          </ac:spMkLst>
        </pc:spChg>
        <pc:spChg chg="mod">
          <ac:chgData name="Pardha Sai" userId="3b95f42d-e481-4e61-b79c-2e1cb547ee93" providerId="ADAL" clId="{69AECF47-B650-49DF-BC44-A26443D37C58}" dt="2022-11-03T15:00:01.587" v="71"/>
          <ac:spMkLst>
            <pc:docMk/>
            <pc:sldMk cId="3222556364" sldId="1366"/>
            <ac:spMk id="381" creationId="{AD94150B-96D1-4CF4-A530-C5A4718A3417}"/>
          </ac:spMkLst>
        </pc:spChg>
        <pc:spChg chg="mod">
          <ac:chgData name="Pardha Sai" userId="3b95f42d-e481-4e61-b79c-2e1cb547ee93" providerId="ADAL" clId="{69AECF47-B650-49DF-BC44-A26443D37C58}" dt="2022-11-03T15:00:01.587" v="71"/>
          <ac:spMkLst>
            <pc:docMk/>
            <pc:sldMk cId="3222556364" sldId="1366"/>
            <ac:spMk id="382" creationId="{E5B4D285-44BB-40B9-864B-49412EF284D7}"/>
          </ac:spMkLst>
        </pc:spChg>
        <pc:spChg chg="mod">
          <ac:chgData name="Pardha Sai" userId="3b95f42d-e481-4e61-b79c-2e1cb547ee93" providerId="ADAL" clId="{69AECF47-B650-49DF-BC44-A26443D37C58}" dt="2022-11-03T15:00:01.587" v="71"/>
          <ac:spMkLst>
            <pc:docMk/>
            <pc:sldMk cId="3222556364" sldId="1366"/>
            <ac:spMk id="383" creationId="{A77FDC42-8C57-4944-BB0F-A82ABEA55C96}"/>
          </ac:spMkLst>
        </pc:spChg>
        <pc:spChg chg="mod">
          <ac:chgData name="Pardha Sai" userId="3b95f42d-e481-4e61-b79c-2e1cb547ee93" providerId="ADAL" clId="{69AECF47-B650-49DF-BC44-A26443D37C58}" dt="2022-11-03T15:00:01.587" v="71"/>
          <ac:spMkLst>
            <pc:docMk/>
            <pc:sldMk cId="3222556364" sldId="1366"/>
            <ac:spMk id="384" creationId="{DD0F92D3-05B9-47BC-96D3-B8DF3C3E6880}"/>
          </ac:spMkLst>
        </pc:spChg>
        <pc:spChg chg="mod">
          <ac:chgData name="Pardha Sai" userId="3b95f42d-e481-4e61-b79c-2e1cb547ee93" providerId="ADAL" clId="{69AECF47-B650-49DF-BC44-A26443D37C58}" dt="2022-11-03T15:00:01.587" v="71"/>
          <ac:spMkLst>
            <pc:docMk/>
            <pc:sldMk cId="3222556364" sldId="1366"/>
            <ac:spMk id="385" creationId="{C2A39E32-E96B-4012-9335-DF403F78A830}"/>
          </ac:spMkLst>
        </pc:spChg>
        <pc:spChg chg="mod">
          <ac:chgData name="Pardha Sai" userId="3b95f42d-e481-4e61-b79c-2e1cb547ee93" providerId="ADAL" clId="{69AECF47-B650-49DF-BC44-A26443D37C58}" dt="2022-11-03T15:00:01.587" v="71"/>
          <ac:spMkLst>
            <pc:docMk/>
            <pc:sldMk cId="3222556364" sldId="1366"/>
            <ac:spMk id="386" creationId="{96BD981B-084A-4C1C-B834-1D5DAA4E4CD9}"/>
          </ac:spMkLst>
        </pc:spChg>
        <pc:spChg chg="mod">
          <ac:chgData name="Pardha Sai" userId="3b95f42d-e481-4e61-b79c-2e1cb547ee93" providerId="ADAL" clId="{69AECF47-B650-49DF-BC44-A26443D37C58}" dt="2022-11-03T15:00:01.587" v="71"/>
          <ac:spMkLst>
            <pc:docMk/>
            <pc:sldMk cId="3222556364" sldId="1366"/>
            <ac:spMk id="387" creationId="{9680BB3C-DC59-44B6-9197-7DE03B2C15B2}"/>
          </ac:spMkLst>
        </pc:spChg>
        <pc:spChg chg="mod">
          <ac:chgData name="Pardha Sai" userId="3b95f42d-e481-4e61-b79c-2e1cb547ee93" providerId="ADAL" clId="{69AECF47-B650-49DF-BC44-A26443D37C58}" dt="2022-11-03T15:00:01.587" v="71"/>
          <ac:spMkLst>
            <pc:docMk/>
            <pc:sldMk cId="3222556364" sldId="1366"/>
            <ac:spMk id="388" creationId="{4D0493DB-15BB-4155-8EB4-81D145D6C50C}"/>
          </ac:spMkLst>
        </pc:spChg>
        <pc:spChg chg="mod">
          <ac:chgData name="Pardha Sai" userId="3b95f42d-e481-4e61-b79c-2e1cb547ee93" providerId="ADAL" clId="{69AECF47-B650-49DF-BC44-A26443D37C58}" dt="2022-11-03T15:00:01.587" v="71"/>
          <ac:spMkLst>
            <pc:docMk/>
            <pc:sldMk cId="3222556364" sldId="1366"/>
            <ac:spMk id="389" creationId="{09494A63-43FB-4C8A-A436-5290ADEDF688}"/>
          </ac:spMkLst>
        </pc:spChg>
        <pc:spChg chg="mod">
          <ac:chgData name="Pardha Sai" userId="3b95f42d-e481-4e61-b79c-2e1cb547ee93" providerId="ADAL" clId="{69AECF47-B650-49DF-BC44-A26443D37C58}" dt="2022-11-03T15:00:01.587" v="71"/>
          <ac:spMkLst>
            <pc:docMk/>
            <pc:sldMk cId="3222556364" sldId="1366"/>
            <ac:spMk id="390" creationId="{66A9D98F-049D-4D1E-B4F5-985D5C46429C}"/>
          </ac:spMkLst>
        </pc:spChg>
        <pc:spChg chg="mod">
          <ac:chgData name="Pardha Sai" userId="3b95f42d-e481-4e61-b79c-2e1cb547ee93" providerId="ADAL" clId="{69AECF47-B650-49DF-BC44-A26443D37C58}" dt="2022-11-03T15:00:01.587" v="71"/>
          <ac:spMkLst>
            <pc:docMk/>
            <pc:sldMk cId="3222556364" sldId="1366"/>
            <ac:spMk id="391" creationId="{FBA002D1-CDFD-4A9E-B7CE-67D4B10A0BD3}"/>
          </ac:spMkLst>
        </pc:spChg>
        <pc:spChg chg="mod">
          <ac:chgData name="Pardha Sai" userId="3b95f42d-e481-4e61-b79c-2e1cb547ee93" providerId="ADAL" clId="{69AECF47-B650-49DF-BC44-A26443D37C58}" dt="2022-11-03T15:00:01.587" v="71"/>
          <ac:spMkLst>
            <pc:docMk/>
            <pc:sldMk cId="3222556364" sldId="1366"/>
            <ac:spMk id="392" creationId="{30EA98F9-49D6-4CF1-AEBB-1E6888B0DF5E}"/>
          </ac:spMkLst>
        </pc:spChg>
        <pc:spChg chg="mod">
          <ac:chgData name="Pardha Sai" userId="3b95f42d-e481-4e61-b79c-2e1cb547ee93" providerId="ADAL" clId="{69AECF47-B650-49DF-BC44-A26443D37C58}" dt="2022-11-03T15:00:01.587" v="71"/>
          <ac:spMkLst>
            <pc:docMk/>
            <pc:sldMk cId="3222556364" sldId="1366"/>
            <ac:spMk id="393" creationId="{E2245862-60A6-4F04-9F4C-BB2D0E810BF8}"/>
          </ac:spMkLst>
        </pc:spChg>
        <pc:spChg chg="mod">
          <ac:chgData name="Pardha Sai" userId="3b95f42d-e481-4e61-b79c-2e1cb547ee93" providerId="ADAL" clId="{69AECF47-B650-49DF-BC44-A26443D37C58}" dt="2022-11-03T15:00:01.587" v="71"/>
          <ac:spMkLst>
            <pc:docMk/>
            <pc:sldMk cId="3222556364" sldId="1366"/>
            <ac:spMk id="394" creationId="{83AF885A-EAA8-471B-8641-87FAD700D3AD}"/>
          </ac:spMkLst>
        </pc:spChg>
        <pc:spChg chg="mod">
          <ac:chgData name="Pardha Sai" userId="3b95f42d-e481-4e61-b79c-2e1cb547ee93" providerId="ADAL" clId="{69AECF47-B650-49DF-BC44-A26443D37C58}" dt="2022-11-03T15:00:01.587" v="71"/>
          <ac:spMkLst>
            <pc:docMk/>
            <pc:sldMk cId="3222556364" sldId="1366"/>
            <ac:spMk id="395" creationId="{BEB9069B-4CD9-4769-BEF0-16CCFF7041A6}"/>
          </ac:spMkLst>
        </pc:spChg>
        <pc:spChg chg="mod">
          <ac:chgData name="Pardha Sai" userId="3b95f42d-e481-4e61-b79c-2e1cb547ee93" providerId="ADAL" clId="{69AECF47-B650-49DF-BC44-A26443D37C58}" dt="2022-11-03T15:00:01.587" v="71"/>
          <ac:spMkLst>
            <pc:docMk/>
            <pc:sldMk cId="3222556364" sldId="1366"/>
            <ac:spMk id="396" creationId="{53C5DFF3-9D34-4242-B331-4E5A3898D332}"/>
          </ac:spMkLst>
        </pc:spChg>
        <pc:spChg chg="mod">
          <ac:chgData name="Pardha Sai" userId="3b95f42d-e481-4e61-b79c-2e1cb547ee93" providerId="ADAL" clId="{69AECF47-B650-49DF-BC44-A26443D37C58}" dt="2022-11-03T15:00:01.587" v="71"/>
          <ac:spMkLst>
            <pc:docMk/>
            <pc:sldMk cId="3222556364" sldId="1366"/>
            <ac:spMk id="397" creationId="{76E5F69B-A824-4041-B72C-082343EA6A1D}"/>
          </ac:spMkLst>
        </pc:spChg>
        <pc:spChg chg="mod">
          <ac:chgData name="Pardha Sai" userId="3b95f42d-e481-4e61-b79c-2e1cb547ee93" providerId="ADAL" clId="{69AECF47-B650-49DF-BC44-A26443D37C58}" dt="2022-11-03T15:00:01.587" v="71"/>
          <ac:spMkLst>
            <pc:docMk/>
            <pc:sldMk cId="3222556364" sldId="1366"/>
            <ac:spMk id="398" creationId="{3605D26A-711D-49EB-80A8-1DD7CD11964F}"/>
          </ac:spMkLst>
        </pc:spChg>
        <pc:spChg chg="mod">
          <ac:chgData name="Pardha Sai" userId="3b95f42d-e481-4e61-b79c-2e1cb547ee93" providerId="ADAL" clId="{69AECF47-B650-49DF-BC44-A26443D37C58}" dt="2022-11-03T15:00:01.587" v="71"/>
          <ac:spMkLst>
            <pc:docMk/>
            <pc:sldMk cId="3222556364" sldId="1366"/>
            <ac:spMk id="399" creationId="{7F200738-6ECD-4A4C-989A-50416469DE95}"/>
          </ac:spMkLst>
        </pc:spChg>
        <pc:spChg chg="mod">
          <ac:chgData name="Pardha Sai" userId="3b95f42d-e481-4e61-b79c-2e1cb547ee93" providerId="ADAL" clId="{69AECF47-B650-49DF-BC44-A26443D37C58}" dt="2022-11-03T15:00:01.587" v="71"/>
          <ac:spMkLst>
            <pc:docMk/>
            <pc:sldMk cId="3222556364" sldId="1366"/>
            <ac:spMk id="400" creationId="{19995213-5FDA-4941-8F59-B02ACAAC34BF}"/>
          </ac:spMkLst>
        </pc:spChg>
        <pc:spChg chg="mod">
          <ac:chgData name="Pardha Sai" userId="3b95f42d-e481-4e61-b79c-2e1cb547ee93" providerId="ADAL" clId="{69AECF47-B650-49DF-BC44-A26443D37C58}" dt="2022-11-03T15:00:01.587" v="71"/>
          <ac:spMkLst>
            <pc:docMk/>
            <pc:sldMk cId="3222556364" sldId="1366"/>
            <ac:spMk id="401" creationId="{B195EF9E-494A-4A81-A4BE-135CEAA2C848}"/>
          </ac:spMkLst>
        </pc:spChg>
        <pc:spChg chg="mod">
          <ac:chgData name="Pardha Sai" userId="3b95f42d-e481-4e61-b79c-2e1cb547ee93" providerId="ADAL" clId="{69AECF47-B650-49DF-BC44-A26443D37C58}" dt="2022-11-03T15:00:01.587" v="71"/>
          <ac:spMkLst>
            <pc:docMk/>
            <pc:sldMk cId="3222556364" sldId="1366"/>
            <ac:spMk id="402" creationId="{EC2D2DED-478B-4B54-9F98-798118E71E9B}"/>
          </ac:spMkLst>
        </pc:spChg>
        <pc:spChg chg="mod">
          <ac:chgData name="Pardha Sai" userId="3b95f42d-e481-4e61-b79c-2e1cb547ee93" providerId="ADAL" clId="{69AECF47-B650-49DF-BC44-A26443D37C58}" dt="2022-11-03T15:00:01.587" v="71"/>
          <ac:spMkLst>
            <pc:docMk/>
            <pc:sldMk cId="3222556364" sldId="1366"/>
            <ac:spMk id="403" creationId="{9398DE26-E374-4796-BD7B-B2E548406493}"/>
          </ac:spMkLst>
        </pc:spChg>
        <pc:spChg chg="mod">
          <ac:chgData name="Pardha Sai" userId="3b95f42d-e481-4e61-b79c-2e1cb547ee93" providerId="ADAL" clId="{69AECF47-B650-49DF-BC44-A26443D37C58}" dt="2022-11-03T15:00:01.587" v="71"/>
          <ac:spMkLst>
            <pc:docMk/>
            <pc:sldMk cId="3222556364" sldId="1366"/>
            <ac:spMk id="404" creationId="{6116182F-09AC-4C3D-A7A5-940FAEF51747}"/>
          </ac:spMkLst>
        </pc:spChg>
        <pc:spChg chg="mod">
          <ac:chgData name="Pardha Sai" userId="3b95f42d-e481-4e61-b79c-2e1cb547ee93" providerId="ADAL" clId="{69AECF47-B650-49DF-BC44-A26443D37C58}" dt="2022-11-03T15:00:01.587" v="71"/>
          <ac:spMkLst>
            <pc:docMk/>
            <pc:sldMk cId="3222556364" sldId="1366"/>
            <ac:spMk id="405" creationId="{2C36F74C-CED8-4B44-9946-70C5E6E2F924}"/>
          </ac:spMkLst>
        </pc:spChg>
        <pc:spChg chg="mod">
          <ac:chgData name="Pardha Sai" userId="3b95f42d-e481-4e61-b79c-2e1cb547ee93" providerId="ADAL" clId="{69AECF47-B650-49DF-BC44-A26443D37C58}" dt="2022-11-03T15:00:01.587" v="71"/>
          <ac:spMkLst>
            <pc:docMk/>
            <pc:sldMk cId="3222556364" sldId="1366"/>
            <ac:spMk id="406" creationId="{FA58A11E-474D-41F6-AB45-96E4685257BE}"/>
          </ac:spMkLst>
        </pc:spChg>
        <pc:spChg chg="mod">
          <ac:chgData name="Pardha Sai" userId="3b95f42d-e481-4e61-b79c-2e1cb547ee93" providerId="ADAL" clId="{69AECF47-B650-49DF-BC44-A26443D37C58}" dt="2022-11-03T15:00:01.587" v="71"/>
          <ac:spMkLst>
            <pc:docMk/>
            <pc:sldMk cId="3222556364" sldId="1366"/>
            <ac:spMk id="407" creationId="{B9707182-B9B8-44CB-BB6F-4A8956FC066B}"/>
          </ac:spMkLst>
        </pc:spChg>
        <pc:spChg chg="mod">
          <ac:chgData name="Pardha Sai" userId="3b95f42d-e481-4e61-b79c-2e1cb547ee93" providerId="ADAL" clId="{69AECF47-B650-49DF-BC44-A26443D37C58}" dt="2022-11-03T15:00:01.587" v="71"/>
          <ac:spMkLst>
            <pc:docMk/>
            <pc:sldMk cId="3222556364" sldId="1366"/>
            <ac:spMk id="408" creationId="{6E6D708A-7AD1-46EB-9F04-D0B08A1C56BB}"/>
          </ac:spMkLst>
        </pc:spChg>
        <pc:spChg chg="mod">
          <ac:chgData name="Pardha Sai" userId="3b95f42d-e481-4e61-b79c-2e1cb547ee93" providerId="ADAL" clId="{69AECF47-B650-49DF-BC44-A26443D37C58}" dt="2022-11-03T15:00:01.587" v="71"/>
          <ac:spMkLst>
            <pc:docMk/>
            <pc:sldMk cId="3222556364" sldId="1366"/>
            <ac:spMk id="409" creationId="{8D518A52-0D30-4BAC-BEA7-EDFF78141C83}"/>
          </ac:spMkLst>
        </pc:spChg>
        <pc:spChg chg="mod">
          <ac:chgData name="Pardha Sai" userId="3b95f42d-e481-4e61-b79c-2e1cb547ee93" providerId="ADAL" clId="{69AECF47-B650-49DF-BC44-A26443D37C58}" dt="2022-11-03T15:00:01.587" v="71"/>
          <ac:spMkLst>
            <pc:docMk/>
            <pc:sldMk cId="3222556364" sldId="1366"/>
            <ac:spMk id="410" creationId="{59C4D4C5-6ABF-48C6-BA6A-E11AD9E48B25}"/>
          </ac:spMkLst>
        </pc:spChg>
        <pc:spChg chg="mod">
          <ac:chgData name="Pardha Sai" userId="3b95f42d-e481-4e61-b79c-2e1cb547ee93" providerId="ADAL" clId="{69AECF47-B650-49DF-BC44-A26443D37C58}" dt="2022-11-03T15:00:01.587" v="71"/>
          <ac:spMkLst>
            <pc:docMk/>
            <pc:sldMk cId="3222556364" sldId="1366"/>
            <ac:spMk id="411" creationId="{DD595FF8-3E62-43DD-8E21-76F68546DD1B}"/>
          </ac:spMkLst>
        </pc:spChg>
        <pc:spChg chg="mod">
          <ac:chgData name="Pardha Sai" userId="3b95f42d-e481-4e61-b79c-2e1cb547ee93" providerId="ADAL" clId="{69AECF47-B650-49DF-BC44-A26443D37C58}" dt="2022-11-03T15:00:01.587" v="71"/>
          <ac:spMkLst>
            <pc:docMk/>
            <pc:sldMk cId="3222556364" sldId="1366"/>
            <ac:spMk id="412" creationId="{1B584E8E-7CB1-44C7-949C-97027631816E}"/>
          </ac:spMkLst>
        </pc:spChg>
        <pc:spChg chg="mod">
          <ac:chgData name="Pardha Sai" userId="3b95f42d-e481-4e61-b79c-2e1cb547ee93" providerId="ADAL" clId="{69AECF47-B650-49DF-BC44-A26443D37C58}" dt="2022-11-03T15:00:01.587" v="71"/>
          <ac:spMkLst>
            <pc:docMk/>
            <pc:sldMk cId="3222556364" sldId="1366"/>
            <ac:spMk id="413" creationId="{18016B05-C9C1-4A0B-A540-29E8C160991C}"/>
          </ac:spMkLst>
        </pc:spChg>
        <pc:spChg chg="mod">
          <ac:chgData name="Pardha Sai" userId="3b95f42d-e481-4e61-b79c-2e1cb547ee93" providerId="ADAL" clId="{69AECF47-B650-49DF-BC44-A26443D37C58}" dt="2022-11-03T15:00:01.587" v="71"/>
          <ac:spMkLst>
            <pc:docMk/>
            <pc:sldMk cId="3222556364" sldId="1366"/>
            <ac:spMk id="414" creationId="{FBB3E65E-C628-4DE4-B603-C85E209845AD}"/>
          </ac:spMkLst>
        </pc:spChg>
        <pc:spChg chg="mod">
          <ac:chgData name="Pardha Sai" userId="3b95f42d-e481-4e61-b79c-2e1cb547ee93" providerId="ADAL" clId="{69AECF47-B650-49DF-BC44-A26443D37C58}" dt="2022-11-03T15:00:01.587" v="71"/>
          <ac:spMkLst>
            <pc:docMk/>
            <pc:sldMk cId="3222556364" sldId="1366"/>
            <ac:spMk id="415" creationId="{E9DD99E6-9B9C-4167-8E58-C8075B9D0516}"/>
          </ac:spMkLst>
        </pc:spChg>
        <pc:spChg chg="mod">
          <ac:chgData name="Pardha Sai" userId="3b95f42d-e481-4e61-b79c-2e1cb547ee93" providerId="ADAL" clId="{69AECF47-B650-49DF-BC44-A26443D37C58}" dt="2022-11-03T15:00:01.587" v="71"/>
          <ac:spMkLst>
            <pc:docMk/>
            <pc:sldMk cId="3222556364" sldId="1366"/>
            <ac:spMk id="416" creationId="{E491E6EB-1488-4D59-8F7A-CD8656A584AC}"/>
          </ac:spMkLst>
        </pc:spChg>
        <pc:spChg chg="mod">
          <ac:chgData name="Pardha Sai" userId="3b95f42d-e481-4e61-b79c-2e1cb547ee93" providerId="ADAL" clId="{69AECF47-B650-49DF-BC44-A26443D37C58}" dt="2022-11-03T15:00:01.587" v="71"/>
          <ac:spMkLst>
            <pc:docMk/>
            <pc:sldMk cId="3222556364" sldId="1366"/>
            <ac:spMk id="417" creationId="{1C2C24F3-F615-490A-8703-FB78C9D55825}"/>
          </ac:spMkLst>
        </pc:spChg>
        <pc:spChg chg="mod">
          <ac:chgData name="Pardha Sai" userId="3b95f42d-e481-4e61-b79c-2e1cb547ee93" providerId="ADAL" clId="{69AECF47-B650-49DF-BC44-A26443D37C58}" dt="2022-11-03T15:00:01.587" v="71"/>
          <ac:spMkLst>
            <pc:docMk/>
            <pc:sldMk cId="3222556364" sldId="1366"/>
            <ac:spMk id="418" creationId="{EB138CA9-0919-4162-AEAA-4BBE4D27B0BB}"/>
          </ac:spMkLst>
        </pc:spChg>
        <pc:spChg chg="mod">
          <ac:chgData name="Pardha Sai" userId="3b95f42d-e481-4e61-b79c-2e1cb547ee93" providerId="ADAL" clId="{69AECF47-B650-49DF-BC44-A26443D37C58}" dt="2022-11-03T15:00:01.587" v="71"/>
          <ac:spMkLst>
            <pc:docMk/>
            <pc:sldMk cId="3222556364" sldId="1366"/>
            <ac:spMk id="419" creationId="{72D89C5B-F103-4BA3-9DB7-AB92DE69C18E}"/>
          </ac:spMkLst>
        </pc:spChg>
        <pc:spChg chg="mod">
          <ac:chgData name="Pardha Sai" userId="3b95f42d-e481-4e61-b79c-2e1cb547ee93" providerId="ADAL" clId="{69AECF47-B650-49DF-BC44-A26443D37C58}" dt="2022-11-03T15:00:01.587" v="71"/>
          <ac:spMkLst>
            <pc:docMk/>
            <pc:sldMk cId="3222556364" sldId="1366"/>
            <ac:spMk id="420" creationId="{23AFE603-5C84-420B-85AC-A9A3940B7D9B}"/>
          </ac:spMkLst>
        </pc:spChg>
        <pc:spChg chg="mod">
          <ac:chgData name="Pardha Sai" userId="3b95f42d-e481-4e61-b79c-2e1cb547ee93" providerId="ADAL" clId="{69AECF47-B650-49DF-BC44-A26443D37C58}" dt="2022-11-03T15:00:01.587" v="71"/>
          <ac:spMkLst>
            <pc:docMk/>
            <pc:sldMk cId="3222556364" sldId="1366"/>
            <ac:spMk id="421" creationId="{3842C49B-019F-424D-9EB6-1727DC58B9A8}"/>
          </ac:spMkLst>
        </pc:spChg>
        <pc:spChg chg="mod">
          <ac:chgData name="Pardha Sai" userId="3b95f42d-e481-4e61-b79c-2e1cb547ee93" providerId="ADAL" clId="{69AECF47-B650-49DF-BC44-A26443D37C58}" dt="2022-11-03T15:00:01.587" v="71"/>
          <ac:spMkLst>
            <pc:docMk/>
            <pc:sldMk cId="3222556364" sldId="1366"/>
            <ac:spMk id="422" creationId="{D6DBBB53-8423-48F6-B503-EED40FC7859D}"/>
          </ac:spMkLst>
        </pc:spChg>
        <pc:spChg chg="mod">
          <ac:chgData name="Pardha Sai" userId="3b95f42d-e481-4e61-b79c-2e1cb547ee93" providerId="ADAL" clId="{69AECF47-B650-49DF-BC44-A26443D37C58}" dt="2022-11-03T15:00:01.587" v="71"/>
          <ac:spMkLst>
            <pc:docMk/>
            <pc:sldMk cId="3222556364" sldId="1366"/>
            <ac:spMk id="423" creationId="{D65EB60E-2503-4EFC-A9D1-57E0F641C5FD}"/>
          </ac:spMkLst>
        </pc:spChg>
        <pc:spChg chg="mod">
          <ac:chgData name="Pardha Sai" userId="3b95f42d-e481-4e61-b79c-2e1cb547ee93" providerId="ADAL" clId="{69AECF47-B650-49DF-BC44-A26443D37C58}" dt="2022-11-03T15:00:01.587" v="71"/>
          <ac:spMkLst>
            <pc:docMk/>
            <pc:sldMk cId="3222556364" sldId="1366"/>
            <ac:spMk id="424" creationId="{D604D8C9-A504-4D0B-9AF3-0A1139CE98D1}"/>
          </ac:spMkLst>
        </pc:spChg>
        <pc:spChg chg="mod">
          <ac:chgData name="Pardha Sai" userId="3b95f42d-e481-4e61-b79c-2e1cb547ee93" providerId="ADAL" clId="{69AECF47-B650-49DF-BC44-A26443D37C58}" dt="2022-11-03T15:00:01.587" v="71"/>
          <ac:spMkLst>
            <pc:docMk/>
            <pc:sldMk cId="3222556364" sldId="1366"/>
            <ac:spMk id="425" creationId="{7D31B245-3059-43F3-AB9A-715FD65AAD58}"/>
          </ac:spMkLst>
        </pc:spChg>
        <pc:spChg chg="mod">
          <ac:chgData name="Pardha Sai" userId="3b95f42d-e481-4e61-b79c-2e1cb547ee93" providerId="ADAL" clId="{69AECF47-B650-49DF-BC44-A26443D37C58}" dt="2022-11-03T15:00:01.587" v="71"/>
          <ac:spMkLst>
            <pc:docMk/>
            <pc:sldMk cId="3222556364" sldId="1366"/>
            <ac:spMk id="426" creationId="{82FA8128-FF37-4472-BCF4-DA401F4A84C8}"/>
          </ac:spMkLst>
        </pc:spChg>
        <pc:spChg chg="mod">
          <ac:chgData name="Pardha Sai" userId="3b95f42d-e481-4e61-b79c-2e1cb547ee93" providerId="ADAL" clId="{69AECF47-B650-49DF-BC44-A26443D37C58}" dt="2022-11-03T15:00:01.587" v="71"/>
          <ac:spMkLst>
            <pc:docMk/>
            <pc:sldMk cId="3222556364" sldId="1366"/>
            <ac:spMk id="427" creationId="{5E9A8541-501E-4D1F-B812-F0C9ABA1E00B}"/>
          </ac:spMkLst>
        </pc:spChg>
        <pc:spChg chg="mod">
          <ac:chgData name="Pardha Sai" userId="3b95f42d-e481-4e61-b79c-2e1cb547ee93" providerId="ADAL" clId="{69AECF47-B650-49DF-BC44-A26443D37C58}" dt="2022-11-03T15:00:01.587" v="71"/>
          <ac:spMkLst>
            <pc:docMk/>
            <pc:sldMk cId="3222556364" sldId="1366"/>
            <ac:spMk id="428" creationId="{68A61890-18D6-4C8D-998B-BECB9A834831}"/>
          </ac:spMkLst>
        </pc:spChg>
        <pc:spChg chg="mod">
          <ac:chgData name="Pardha Sai" userId="3b95f42d-e481-4e61-b79c-2e1cb547ee93" providerId="ADAL" clId="{69AECF47-B650-49DF-BC44-A26443D37C58}" dt="2022-11-03T15:00:01.587" v="71"/>
          <ac:spMkLst>
            <pc:docMk/>
            <pc:sldMk cId="3222556364" sldId="1366"/>
            <ac:spMk id="429" creationId="{EC08CBF1-BB01-473B-AF4F-C8AC72EC68AF}"/>
          </ac:spMkLst>
        </pc:spChg>
        <pc:spChg chg="mod">
          <ac:chgData name="Pardha Sai" userId="3b95f42d-e481-4e61-b79c-2e1cb547ee93" providerId="ADAL" clId="{69AECF47-B650-49DF-BC44-A26443D37C58}" dt="2022-11-03T15:00:01.587" v="71"/>
          <ac:spMkLst>
            <pc:docMk/>
            <pc:sldMk cId="3222556364" sldId="1366"/>
            <ac:spMk id="430" creationId="{92DBBC4F-2DF1-4DFA-A16B-C29D9E2329FF}"/>
          </ac:spMkLst>
        </pc:spChg>
        <pc:spChg chg="mod">
          <ac:chgData name="Pardha Sai" userId="3b95f42d-e481-4e61-b79c-2e1cb547ee93" providerId="ADAL" clId="{69AECF47-B650-49DF-BC44-A26443D37C58}" dt="2022-11-03T15:00:01.587" v="71"/>
          <ac:spMkLst>
            <pc:docMk/>
            <pc:sldMk cId="3222556364" sldId="1366"/>
            <ac:spMk id="431" creationId="{C1379201-7B8D-439F-9547-51438F7E6173}"/>
          </ac:spMkLst>
        </pc:spChg>
        <pc:spChg chg="mod">
          <ac:chgData name="Pardha Sai" userId="3b95f42d-e481-4e61-b79c-2e1cb547ee93" providerId="ADAL" clId="{69AECF47-B650-49DF-BC44-A26443D37C58}" dt="2022-11-03T15:00:01.587" v="71"/>
          <ac:spMkLst>
            <pc:docMk/>
            <pc:sldMk cId="3222556364" sldId="1366"/>
            <ac:spMk id="432" creationId="{140A1CF1-09FB-4FB5-921D-C70E0EF8A46D}"/>
          </ac:spMkLst>
        </pc:spChg>
        <pc:spChg chg="mod">
          <ac:chgData name="Pardha Sai" userId="3b95f42d-e481-4e61-b79c-2e1cb547ee93" providerId="ADAL" clId="{69AECF47-B650-49DF-BC44-A26443D37C58}" dt="2022-11-03T15:00:01.587" v="71"/>
          <ac:spMkLst>
            <pc:docMk/>
            <pc:sldMk cId="3222556364" sldId="1366"/>
            <ac:spMk id="433" creationId="{9911BFAB-FF0B-48BF-A86C-6872CF8FE128}"/>
          </ac:spMkLst>
        </pc:spChg>
        <pc:spChg chg="mod">
          <ac:chgData name="Pardha Sai" userId="3b95f42d-e481-4e61-b79c-2e1cb547ee93" providerId="ADAL" clId="{69AECF47-B650-49DF-BC44-A26443D37C58}" dt="2022-11-03T15:00:01.587" v="71"/>
          <ac:spMkLst>
            <pc:docMk/>
            <pc:sldMk cId="3222556364" sldId="1366"/>
            <ac:spMk id="434" creationId="{2F6B2C15-2C04-4A0F-A20E-D72834577DA1}"/>
          </ac:spMkLst>
        </pc:spChg>
        <pc:spChg chg="mod">
          <ac:chgData name="Pardha Sai" userId="3b95f42d-e481-4e61-b79c-2e1cb547ee93" providerId="ADAL" clId="{69AECF47-B650-49DF-BC44-A26443D37C58}" dt="2022-11-03T15:00:01.587" v="71"/>
          <ac:spMkLst>
            <pc:docMk/>
            <pc:sldMk cId="3222556364" sldId="1366"/>
            <ac:spMk id="435" creationId="{DE11F371-FAB3-40E0-948F-0B68461EE48B}"/>
          </ac:spMkLst>
        </pc:spChg>
        <pc:spChg chg="mod">
          <ac:chgData name="Pardha Sai" userId="3b95f42d-e481-4e61-b79c-2e1cb547ee93" providerId="ADAL" clId="{69AECF47-B650-49DF-BC44-A26443D37C58}" dt="2022-11-03T15:00:01.587" v="71"/>
          <ac:spMkLst>
            <pc:docMk/>
            <pc:sldMk cId="3222556364" sldId="1366"/>
            <ac:spMk id="436" creationId="{AB3B2FD8-CA5C-4740-A6FA-46B1D74E2552}"/>
          </ac:spMkLst>
        </pc:spChg>
        <pc:spChg chg="mod">
          <ac:chgData name="Pardha Sai" userId="3b95f42d-e481-4e61-b79c-2e1cb547ee93" providerId="ADAL" clId="{69AECF47-B650-49DF-BC44-A26443D37C58}" dt="2022-11-03T15:00:01.587" v="71"/>
          <ac:spMkLst>
            <pc:docMk/>
            <pc:sldMk cId="3222556364" sldId="1366"/>
            <ac:spMk id="437" creationId="{4BF9D800-A02D-4C8F-BD18-A7FFD244483B}"/>
          </ac:spMkLst>
        </pc:spChg>
        <pc:spChg chg="mod">
          <ac:chgData name="Pardha Sai" userId="3b95f42d-e481-4e61-b79c-2e1cb547ee93" providerId="ADAL" clId="{69AECF47-B650-49DF-BC44-A26443D37C58}" dt="2022-11-03T15:00:01.587" v="71"/>
          <ac:spMkLst>
            <pc:docMk/>
            <pc:sldMk cId="3222556364" sldId="1366"/>
            <ac:spMk id="438" creationId="{E54AFCA7-BC76-457F-9F8E-1292D9C9207D}"/>
          </ac:spMkLst>
        </pc:spChg>
        <pc:spChg chg="mod">
          <ac:chgData name="Pardha Sai" userId="3b95f42d-e481-4e61-b79c-2e1cb547ee93" providerId="ADAL" clId="{69AECF47-B650-49DF-BC44-A26443D37C58}" dt="2022-11-03T15:00:01.587" v="71"/>
          <ac:spMkLst>
            <pc:docMk/>
            <pc:sldMk cId="3222556364" sldId="1366"/>
            <ac:spMk id="439" creationId="{1FCB15A4-73C0-4145-8F73-E44EAA759D92}"/>
          </ac:spMkLst>
        </pc:spChg>
        <pc:spChg chg="mod">
          <ac:chgData name="Pardha Sai" userId="3b95f42d-e481-4e61-b79c-2e1cb547ee93" providerId="ADAL" clId="{69AECF47-B650-49DF-BC44-A26443D37C58}" dt="2022-11-03T15:00:01.587" v="71"/>
          <ac:spMkLst>
            <pc:docMk/>
            <pc:sldMk cId="3222556364" sldId="1366"/>
            <ac:spMk id="440" creationId="{2C9F8163-EDA4-493A-B1FB-AF24209F4223}"/>
          </ac:spMkLst>
        </pc:spChg>
        <pc:spChg chg="mod">
          <ac:chgData name="Pardha Sai" userId="3b95f42d-e481-4e61-b79c-2e1cb547ee93" providerId="ADAL" clId="{69AECF47-B650-49DF-BC44-A26443D37C58}" dt="2022-11-03T15:00:01.587" v="71"/>
          <ac:spMkLst>
            <pc:docMk/>
            <pc:sldMk cId="3222556364" sldId="1366"/>
            <ac:spMk id="441" creationId="{10C06495-A680-4DC3-A7A7-F80E1F423BA1}"/>
          </ac:spMkLst>
        </pc:spChg>
        <pc:spChg chg="mod">
          <ac:chgData name="Pardha Sai" userId="3b95f42d-e481-4e61-b79c-2e1cb547ee93" providerId="ADAL" clId="{69AECF47-B650-49DF-BC44-A26443D37C58}" dt="2022-11-03T15:00:01.587" v="71"/>
          <ac:spMkLst>
            <pc:docMk/>
            <pc:sldMk cId="3222556364" sldId="1366"/>
            <ac:spMk id="442" creationId="{1543F21B-E9BF-4C82-8313-7E10D027E5E9}"/>
          </ac:spMkLst>
        </pc:spChg>
        <pc:spChg chg="mod">
          <ac:chgData name="Pardha Sai" userId="3b95f42d-e481-4e61-b79c-2e1cb547ee93" providerId="ADAL" clId="{69AECF47-B650-49DF-BC44-A26443D37C58}" dt="2022-11-03T15:00:01.587" v="71"/>
          <ac:spMkLst>
            <pc:docMk/>
            <pc:sldMk cId="3222556364" sldId="1366"/>
            <ac:spMk id="443" creationId="{5350F5C7-9246-4ACC-BA09-B819457F90E6}"/>
          </ac:spMkLst>
        </pc:spChg>
        <pc:spChg chg="mod">
          <ac:chgData name="Pardha Sai" userId="3b95f42d-e481-4e61-b79c-2e1cb547ee93" providerId="ADAL" clId="{69AECF47-B650-49DF-BC44-A26443D37C58}" dt="2022-11-03T15:00:01.587" v="71"/>
          <ac:spMkLst>
            <pc:docMk/>
            <pc:sldMk cId="3222556364" sldId="1366"/>
            <ac:spMk id="444" creationId="{06DEB7F1-6B3C-44EA-B9D5-47538881550F}"/>
          </ac:spMkLst>
        </pc:spChg>
        <pc:spChg chg="mod">
          <ac:chgData name="Pardha Sai" userId="3b95f42d-e481-4e61-b79c-2e1cb547ee93" providerId="ADAL" clId="{69AECF47-B650-49DF-BC44-A26443D37C58}" dt="2022-11-03T15:00:01.587" v="71"/>
          <ac:spMkLst>
            <pc:docMk/>
            <pc:sldMk cId="3222556364" sldId="1366"/>
            <ac:spMk id="445" creationId="{A2CB8293-0F79-4366-B2F8-0DDAED5CB833}"/>
          </ac:spMkLst>
        </pc:spChg>
        <pc:spChg chg="mod">
          <ac:chgData name="Pardha Sai" userId="3b95f42d-e481-4e61-b79c-2e1cb547ee93" providerId="ADAL" clId="{69AECF47-B650-49DF-BC44-A26443D37C58}" dt="2022-11-03T15:00:01.587" v="71"/>
          <ac:spMkLst>
            <pc:docMk/>
            <pc:sldMk cId="3222556364" sldId="1366"/>
            <ac:spMk id="446" creationId="{41150ED4-D5EE-4C03-B25E-5A8B1A590D24}"/>
          </ac:spMkLst>
        </pc:spChg>
        <pc:spChg chg="mod">
          <ac:chgData name="Pardha Sai" userId="3b95f42d-e481-4e61-b79c-2e1cb547ee93" providerId="ADAL" clId="{69AECF47-B650-49DF-BC44-A26443D37C58}" dt="2022-11-03T15:00:01.587" v="71"/>
          <ac:spMkLst>
            <pc:docMk/>
            <pc:sldMk cId="3222556364" sldId="1366"/>
            <ac:spMk id="447" creationId="{66A275E3-1908-41D5-8270-8E98A8F57EF4}"/>
          </ac:spMkLst>
        </pc:spChg>
        <pc:spChg chg="mod">
          <ac:chgData name="Pardha Sai" userId="3b95f42d-e481-4e61-b79c-2e1cb547ee93" providerId="ADAL" clId="{69AECF47-B650-49DF-BC44-A26443D37C58}" dt="2022-11-03T15:00:01.587" v="71"/>
          <ac:spMkLst>
            <pc:docMk/>
            <pc:sldMk cId="3222556364" sldId="1366"/>
            <ac:spMk id="448" creationId="{3EAE664C-FBB6-4497-8C43-668D2DBB3A7F}"/>
          </ac:spMkLst>
        </pc:spChg>
        <pc:spChg chg="mod">
          <ac:chgData name="Pardha Sai" userId="3b95f42d-e481-4e61-b79c-2e1cb547ee93" providerId="ADAL" clId="{69AECF47-B650-49DF-BC44-A26443D37C58}" dt="2022-11-03T15:00:01.587" v="71"/>
          <ac:spMkLst>
            <pc:docMk/>
            <pc:sldMk cId="3222556364" sldId="1366"/>
            <ac:spMk id="449" creationId="{1EF2F647-5B43-453A-8C79-586F59FCB4FD}"/>
          </ac:spMkLst>
        </pc:spChg>
        <pc:spChg chg="mod">
          <ac:chgData name="Pardha Sai" userId="3b95f42d-e481-4e61-b79c-2e1cb547ee93" providerId="ADAL" clId="{69AECF47-B650-49DF-BC44-A26443D37C58}" dt="2022-11-03T15:00:01.587" v="71"/>
          <ac:spMkLst>
            <pc:docMk/>
            <pc:sldMk cId="3222556364" sldId="1366"/>
            <ac:spMk id="450" creationId="{5621839D-6430-494A-B80D-66553C308934}"/>
          </ac:spMkLst>
        </pc:spChg>
        <pc:spChg chg="mod">
          <ac:chgData name="Pardha Sai" userId="3b95f42d-e481-4e61-b79c-2e1cb547ee93" providerId="ADAL" clId="{69AECF47-B650-49DF-BC44-A26443D37C58}" dt="2022-11-03T15:00:01.587" v="71"/>
          <ac:spMkLst>
            <pc:docMk/>
            <pc:sldMk cId="3222556364" sldId="1366"/>
            <ac:spMk id="451" creationId="{4FF87966-C7F5-4D77-B052-09B57E2B4E48}"/>
          </ac:spMkLst>
        </pc:spChg>
        <pc:spChg chg="mod">
          <ac:chgData name="Pardha Sai" userId="3b95f42d-e481-4e61-b79c-2e1cb547ee93" providerId="ADAL" clId="{69AECF47-B650-49DF-BC44-A26443D37C58}" dt="2022-11-03T15:00:01.587" v="71"/>
          <ac:spMkLst>
            <pc:docMk/>
            <pc:sldMk cId="3222556364" sldId="1366"/>
            <ac:spMk id="452" creationId="{9796765E-46E9-457C-9DE6-D127CE42AA5D}"/>
          </ac:spMkLst>
        </pc:spChg>
        <pc:spChg chg="mod">
          <ac:chgData name="Pardha Sai" userId="3b95f42d-e481-4e61-b79c-2e1cb547ee93" providerId="ADAL" clId="{69AECF47-B650-49DF-BC44-A26443D37C58}" dt="2022-11-03T15:00:01.587" v="71"/>
          <ac:spMkLst>
            <pc:docMk/>
            <pc:sldMk cId="3222556364" sldId="1366"/>
            <ac:spMk id="453" creationId="{C2C0C58C-0468-477A-B2FE-74EDEEE06FB0}"/>
          </ac:spMkLst>
        </pc:spChg>
        <pc:spChg chg="mod">
          <ac:chgData name="Pardha Sai" userId="3b95f42d-e481-4e61-b79c-2e1cb547ee93" providerId="ADAL" clId="{69AECF47-B650-49DF-BC44-A26443D37C58}" dt="2022-11-03T15:00:01.587" v="71"/>
          <ac:spMkLst>
            <pc:docMk/>
            <pc:sldMk cId="3222556364" sldId="1366"/>
            <ac:spMk id="454" creationId="{30576A2F-A6D4-43E9-AF0D-FAC8E5288629}"/>
          </ac:spMkLst>
        </pc:spChg>
        <pc:spChg chg="mod">
          <ac:chgData name="Pardha Sai" userId="3b95f42d-e481-4e61-b79c-2e1cb547ee93" providerId="ADAL" clId="{69AECF47-B650-49DF-BC44-A26443D37C58}" dt="2022-11-03T15:00:01.587" v="71"/>
          <ac:spMkLst>
            <pc:docMk/>
            <pc:sldMk cId="3222556364" sldId="1366"/>
            <ac:spMk id="455" creationId="{6065E6D2-F3D1-45A5-862E-26BB7E67C5BC}"/>
          </ac:spMkLst>
        </pc:spChg>
        <pc:spChg chg="mod">
          <ac:chgData name="Pardha Sai" userId="3b95f42d-e481-4e61-b79c-2e1cb547ee93" providerId="ADAL" clId="{69AECF47-B650-49DF-BC44-A26443D37C58}" dt="2022-11-03T15:00:01.587" v="71"/>
          <ac:spMkLst>
            <pc:docMk/>
            <pc:sldMk cId="3222556364" sldId="1366"/>
            <ac:spMk id="456" creationId="{C99F07B5-1263-4416-8174-E90E02DE2A3B}"/>
          </ac:spMkLst>
        </pc:spChg>
        <pc:spChg chg="mod">
          <ac:chgData name="Pardha Sai" userId="3b95f42d-e481-4e61-b79c-2e1cb547ee93" providerId="ADAL" clId="{69AECF47-B650-49DF-BC44-A26443D37C58}" dt="2022-11-03T15:00:01.587" v="71"/>
          <ac:spMkLst>
            <pc:docMk/>
            <pc:sldMk cId="3222556364" sldId="1366"/>
            <ac:spMk id="457" creationId="{4B2D7E6E-6B15-4D87-B44E-63F7B3ED3F83}"/>
          </ac:spMkLst>
        </pc:spChg>
        <pc:spChg chg="mod">
          <ac:chgData name="Pardha Sai" userId="3b95f42d-e481-4e61-b79c-2e1cb547ee93" providerId="ADAL" clId="{69AECF47-B650-49DF-BC44-A26443D37C58}" dt="2022-11-03T15:00:01.587" v="71"/>
          <ac:spMkLst>
            <pc:docMk/>
            <pc:sldMk cId="3222556364" sldId="1366"/>
            <ac:spMk id="458" creationId="{5265DC8C-214B-490E-9CEA-A9D3A30491EE}"/>
          </ac:spMkLst>
        </pc:spChg>
        <pc:spChg chg="mod">
          <ac:chgData name="Pardha Sai" userId="3b95f42d-e481-4e61-b79c-2e1cb547ee93" providerId="ADAL" clId="{69AECF47-B650-49DF-BC44-A26443D37C58}" dt="2022-11-03T15:00:01.587" v="71"/>
          <ac:spMkLst>
            <pc:docMk/>
            <pc:sldMk cId="3222556364" sldId="1366"/>
            <ac:spMk id="459" creationId="{4210FA0F-8FBB-4913-8020-76203EC76E80}"/>
          </ac:spMkLst>
        </pc:spChg>
        <pc:spChg chg="mod">
          <ac:chgData name="Pardha Sai" userId="3b95f42d-e481-4e61-b79c-2e1cb547ee93" providerId="ADAL" clId="{69AECF47-B650-49DF-BC44-A26443D37C58}" dt="2022-11-03T15:00:01.587" v="71"/>
          <ac:spMkLst>
            <pc:docMk/>
            <pc:sldMk cId="3222556364" sldId="1366"/>
            <ac:spMk id="460" creationId="{BA2D63C2-D991-4DDB-8403-9C3870D72F6A}"/>
          </ac:spMkLst>
        </pc:spChg>
        <pc:spChg chg="mod">
          <ac:chgData name="Pardha Sai" userId="3b95f42d-e481-4e61-b79c-2e1cb547ee93" providerId="ADAL" clId="{69AECF47-B650-49DF-BC44-A26443D37C58}" dt="2022-11-03T15:00:01.587" v="71"/>
          <ac:spMkLst>
            <pc:docMk/>
            <pc:sldMk cId="3222556364" sldId="1366"/>
            <ac:spMk id="461" creationId="{3BA7C8DD-483F-4DB9-9B32-DDF13591E2A8}"/>
          </ac:spMkLst>
        </pc:spChg>
        <pc:spChg chg="mod">
          <ac:chgData name="Pardha Sai" userId="3b95f42d-e481-4e61-b79c-2e1cb547ee93" providerId="ADAL" clId="{69AECF47-B650-49DF-BC44-A26443D37C58}" dt="2022-11-03T15:00:01.587" v="71"/>
          <ac:spMkLst>
            <pc:docMk/>
            <pc:sldMk cId="3222556364" sldId="1366"/>
            <ac:spMk id="462" creationId="{17E94772-487D-4ABF-9B27-AB183EE85B90}"/>
          </ac:spMkLst>
        </pc:spChg>
        <pc:spChg chg="mod">
          <ac:chgData name="Pardha Sai" userId="3b95f42d-e481-4e61-b79c-2e1cb547ee93" providerId="ADAL" clId="{69AECF47-B650-49DF-BC44-A26443D37C58}" dt="2022-11-03T15:00:01.587" v="71"/>
          <ac:spMkLst>
            <pc:docMk/>
            <pc:sldMk cId="3222556364" sldId="1366"/>
            <ac:spMk id="463" creationId="{843B3850-208F-4F98-81BD-6B72C5D099D8}"/>
          </ac:spMkLst>
        </pc:spChg>
        <pc:spChg chg="mod">
          <ac:chgData name="Pardha Sai" userId="3b95f42d-e481-4e61-b79c-2e1cb547ee93" providerId="ADAL" clId="{69AECF47-B650-49DF-BC44-A26443D37C58}" dt="2022-11-03T15:00:01.587" v="71"/>
          <ac:spMkLst>
            <pc:docMk/>
            <pc:sldMk cId="3222556364" sldId="1366"/>
            <ac:spMk id="464" creationId="{B9027F3E-9300-4410-865E-90EDF08C4DE9}"/>
          </ac:spMkLst>
        </pc:spChg>
        <pc:spChg chg="mod">
          <ac:chgData name="Pardha Sai" userId="3b95f42d-e481-4e61-b79c-2e1cb547ee93" providerId="ADAL" clId="{69AECF47-B650-49DF-BC44-A26443D37C58}" dt="2022-11-03T15:00:01.587" v="71"/>
          <ac:spMkLst>
            <pc:docMk/>
            <pc:sldMk cId="3222556364" sldId="1366"/>
            <ac:spMk id="465" creationId="{88DD33A9-017B-4190-9DF7-9D2DC42E7983}"/>
          </ac:spMkLst>
        </pc:spChg>
        <pc:spChg chg="mod">
          <ac:chgData name="Pardha Sai" userId="3b95f42d-e481-4e61-b79c-2e1cb547ee93" providerId="ADAL" clId="{69AECF47-B650-49DF-BC44-A26443D37C58}" dt="2022-11-03T15:00:01.587" v="71"/>
          <ac:spMkLst>
            <pc:docMk/>
            <pc:sldMk cId="3222556364" sldId="1366"/>
            <ac:spMk id="466" creationId="{22F2ECE4-ECD0-42BE-AFCA-5CBC5F1B235B}"/>
          </ac:spMkLst>
        </pc:spChg>
        <pc:spChg chg="mod">
          <ac:chgData name="Pardha Sai" userId="3b95f42d-e481-4e61-b79c-2e1cb547ee93" providerId="ADAL" clId="{69AECF47-B650-49DF-BC44-A26443D37C58}" dt="2022-11-03T15:00:01.587" v="71"/>
          <ac:spMkLst>
            <pc:docMk/>
            <pc:sldMk cId="3222556364" sldId="1366"/>
            <ac:spMk id="467" creationId="{FEDEAD78-74B8-448A-9F79-32B53DE2C665}"/>
          </ac:spMkLst>
        </pc:spChg>
        <pc:spChg chg="mod">
          <ac:chgData name="Pardha Sai" userId="3b95f42d-e481-4e61-b79c-2e1cb547ee93" providerId="ADAL" clId="{69AECF47-B650-49DF-BC44-A26443D37C58}" dt="2022-11-03T15:00:01.587" v="71"/>
          <ac:spMkLst>
            <pc:docMk/>
            <pc:sldMk cId="3222556364" sldId="1366"/>
            <ac:spMk id="468" creationId="{A89EFE2B-6C09-438B-AE0C-D41487873F57}"/>
          </ac:spMkLst>
        </pc:spChg>
        <pc:spChg chg="mod">
          <ac:chgData name="Pardha Sai" userId="3b95f42d-e481-4e61-b79c-2e1cb547ee93" providerId="ADAL" clId="{69AECF47-B650-49DF-BC44-A26443D37C58}" dt="2022-11-03T15:00:01.587" v="71"/>
          <ac:spMkLst>
            <pc:docMk/>
            <pc:sldMk cId="3222556364" sldId="1366"/>
            <ac:spMk id="469" creationId="{EF452637-1BFD-49A3-A403-BCA0C63DE6C7}"/>
          </ac:spMkLst>
        </pc:spChg>
        <pc:spChg chg="mod">
          <ac:chgData name="Pardha Sai" userId="3b95f42d-e481-4e61-b79c-2e1cb547ee93" providerId="ADAL" clId="{69AECF47-B650-49DF-BC44-A26443D37C58}" dt="2022-11-03T15:00:01.587" v="71"/>
          <ac:spMkLst>
            <pc:docMk/>
            <pc:sldMk cId="3222556364" sldId="1366"/>
            <ac:spMk id="470" creationId="{ECE352FF-B626-4A08-B9E3-0F2FCA6741BC}"/>
          </ac:spMkLst>
        </pc:spChg>
        <pc:spChg chg="mod">
          <ac:chgData name="Pardha Sai" userId="3b95f42d-e481-4e61-b79c-2e1cb547ee93" providerId="ADAL" clId="{69AECF47-B650-49DF-BC44-A26443D37C58}" dt="2022-11-03T15:00:01.587" v="71"/>
          <ac:spMkLst>
            <pc:docMk/>
            <pc:sldMk cId="3222556364" sldId="1366"/>
            <ac:spMk id="471" creationId="{3421032B-5775-4DA7-A0CE-D387CDFEED06}"/>
          </ac:spMkLst>
        </pc:spChg>
        <pc:spChg chg="mod">
          <ac:chgData name="Pardha Sai" userId="3b95f42d-e481-4e61-b79c-2e1cb547ee93" providerId="ADAL" clId="{69AECF47-B650-49DF-BC44-A26443D37C58}" dt="2022-11-03T15:00:01.587" v="71"/>
          <ac:spMkLst>
            <pc:docMk/>
            <pc:sldMk cId="3222556364" sldId="1366"/>
            <ac:spMk id="472" creationId="{A6571FD0-315C-4783-BFA2-C93BE40A2EA3}"/>
          </ac:spMkLst>
        </pc:spChg>
        <pc:spChg chg="mod">
          <ac:chgData name="Pardha Sai" userId="3b95f42d-e481-4e61-b79c-2e1cb547ee93" providerId="ADAL" clId="{69AECF47-B650-49DF-BC44-A26443D37C58}" dt="2022-11-03T15:00:01.587" v="71"/>
          <ac:spMkLst>
            <pc:docMk/>
            <pc:sldMk cId="3222556364" sldId="1366"/>
            <ac:spMk id="473" creationId="{4240CF5C-164D-4519-A2C4-347A548027DF}"/>
          </ac:spMkLst>
        </pc:spChg>
        <pc:spChg chg="mod">
          <ac:chgData name="Pardha Sai" userId="3b95f42d-e481-4e61-b79c-2e1cb547ee93" providerId="ADAL" clId="{69AECF47-B650-49DF-BC44-A26443D37C58}" dt="2022-11-03T15:00:01.587" v="71"/>
          <ac:spMkLst>
            <pc:docMk/>
            <pc:sldMk cId="3222556364" sldId="1366"/>
            <ac:spMk id="474" creationId="{A0A7E8AD-9D3E-4465-BF8C-8BE501AE9A39}"/>
          </ac:spMkLst>
        </pc:spChg>
        <pc:spChg chg="mod">
          <ac:chgData name="Pardha Sai" userId="3b95f42d-e481-4e61-b79c-2e1cb547ee93" providerId="ADAL" clId="{69AECF47-B650-49DF-BC44-A26443D37C58}" dt="2022-11-03T15:00:01.587" v="71"/>
          <ac:spMkLst>
            <pc:docMk/>
            <pc:sldMk cId="3222556364" sldId="1366"/>
            <ac:spMk id="475" creationId="{781FEFBD-48A8-4FCA-8563-A4A34C613DC7}"/>
          </ac:spMkLst>
        </pc:spChg>
        <pc:spChg chg="mod">
          <ac:chgData name="Pardha Sai" userId="3b95f42d-e481-4e61-b79c-2e1cb547ee93" providerId="ADAL" clId="{69AECF47-B650-49DF-BC44-A26443D37C58}" dt="2022-11-03T15:00:01.587" v="71"/>
          <ac:spMkLst>
            <pc:docMk/>
            <pc:sldMk cId="3222556364" sldId="1366"/>
            <ac:spMk id="476" creationId="{35F569E0-4AA0-4B1E-8F5B-5A1B17A64BEC}"/>
          </ac:spMkLst>
        </pc:spChg>
        <pc:spChg chg="mod">
          <ac:chgData name="Pardha Sai" userId="3b95f42d-e481-4e61-b79c-2e1cb547ee93" providerId="ADAL" clId="{69AECF47-B650-49DF-BC44-A26443D37C58}" dt="2022-11-03T15:00:01.587" v="71"/>
          <ac:spMkLst>
            <pc:docMk/>
            <pc:sldMk cId="3222556364" sldId="1366"/>
            <ac:spMk id="477" creationId="{F7C6567C-92B2-4D9D-B2BB-C0A1DFD86B08}"/>
          </ac:spMkLst>
        </pc:spChg>
        <pc:spChg chg="mod">
          <ac:chgData name="Pardha Sai" userId="3b95f42d-e481-4e61-b79c-2e1cb547ee93" providerId="ADAL" clId="{69AECF47-B650-49DF-BC44-A26443D37C58}" dt="2022-11-03T15:00:01.587" v="71"/>
          <ac:spMkLst>
            <pc:docMk/>
            <pc:sldMk cId="3222556364" sldId="1366"/>
            <ac:spMk id="478" creationId="{492E7B8D-4888-4007-B798-8811A3DB79F3}"/>
          </ac:spMkLst>
        </pc:spChg>
        <pc:spChg chg="mod">
          <ac:chgData name="Pardha Sai" userId="3b95f42d-e481-4e61-b79c-2e1cb547ee93" providerId="ADAL" clId="{69AECF47-B650-49DF-BC44-A26443D37C58}" dt="2022-11-03T15:00:01.587" v="71"/>
          <ac:spMkLst>
            <pc:docMk/>
            <pc:sldMk cId="3222556364" sldId="1366"/>
            <ac:spMk id="479" creationId="{96F53614-81F6-4EBB-BF74-A0195A9E21C0}"/>
          </ac:spMkLst>
        </pc:spChg>
        <pc:spChg chg="mod">
          <ac:chgData name="Pardha Sai" userId="3b95f42d-e481-4e61-b79c-2e1cb547ee93" providerId="ADAL" clId="{69AECF47-B650-49DF-BC44-A26443D37C58}" dt="2022-11-03T15:00:01.587" v="71"/>
          <ac:spMkLst>
            <pc:docMk/>
            <pc:sldMk cId="3222556364" sldId="1366"/>
            <ac:spMk id="480" creationId="{C21A0F44-563F-4C86-BBD8-1DD403F51E9B}"/>
          </ac:spMkLst>
        </pc:spChg>
        <pc:spChg chg="mod">
          <ac:chgData name="Pardha Sai" userId="3b95f42d-e481-4e61-b79c-2e1cb547ee93" providerId="ADAL" clId="{69AECF47-B650-49DF-BC44-A26443D37C58}" dt="2022-11-03T15:00:01.587" v="71"/>
          <ac:spMkLst>
            <pc:docMk/>
            <pc:sldMk cId="3222556364" sldId="1366"/>
            <ac:spMk id="481" creationId="{0EA55244-C197-4F3E-BF57-DE85E51BCBF8}"/>
          </ac:spMkLst>
        </pc:spChg>
        <pc:spChg chg="mod">
          <ac:chgData name="Pardha Sai" userId="3b95f42d-e481-4e61-b79c-2e1cb547ee93" providerId="ADAL" clId="{69AECF47-B650-49DF-BC44-A26443D37C58}" dt="2022-11-03T15:00:01.587" v="71"/>
          <ac:spMkLst>
            <pc:docMk/>
            <pc:sldMk cId="3222556364" sldId="1366"/>
            <ac:spMk id="482" creationId="{970D547C-D86C-42E9-9689-CCA24AC31F0B}"/>
          </ac:spMkLst>
        </pc:spChg>
        <pc:spChg chg="mod">
          <ac:chgData name="Pardha Sai" userId="3b95f42d-e481-4e61-b79c-2e1cb547ee93" providerId="ADAL" clId="{69AECF47-B650-49DF-BC44-A26443D37C58}" dt="2022-11-03T15:00:01.587" v="71"/>
          <ac:spMkLst>
            <pc:docMk/>
            <pc:sldMk cId="3222556364" sldId="1366"/>
            <ac:spMk id="483" creationId="{8E2E207C-793B-4113-A8EF-6BA341D488A6}"/>
          </ac:spMkLst>
        </pc:spChg>
        <pc:spChg chg="mod">
          <ac:chgData name="Pardha Sai" userId="3b95f42d-e481-4e61-b79c-2e1cb547ee93" providerId="ADAL" clId="{69AECF47-B650-49DF-BC44-A26443D37C58}" dt="2022-11-03T15:00:01.587" v="71"/>
          <ac:spMkLst>
            <pc:docMk/>
            <pc:sldMk cId="3222556364" sldId="1366"/>
            <ac:spMk id="484" creationId="{A5C59A11-88DB-4EB4-8495-7DF20947CBA1}"/>
          </ac:spMkLst>
        </pc:spChg>
        <pc:spChg chg="mod">
          <ac:chgData name="Pardha Sai" userId="3b95f42d-e481-4e61-b79c-2e1cb547ee93" providerId="ADAL" clId="{69AECF47-B650-49DF-BC44-A26443D37C58}" dt="2022-11-03T15:00:01.587" v="71"/>
          <ac:spMkLst>
            <pc:docMk/>
            <pc:sldMk cId="3222556364" sldId="1366"/>
            <ac:spMk id="485" creationId="{4C356799-65A2-4492-AB4F-5BF7410A7527}"/>
          </ac:spMkLst>
        </pc:spChg>
        <pc:spChg chg="mod">
          <ac:chgData name="Pardha Sai" userId="3b95f42d-e481-4e61-b79c-2e1cb547ee93" providerId="ADAL" clId="{69AECF47-B650-49DF-BC44-A26443D37C58}" dt="2022-11-03T15:00:01.587" v="71"/>
          <ac:spMkLst>
            <pc:docMk/>
            <pc:sldMk cId="3222556364" sldId="1366"/>
            <ac:spMk id="486" creationId="{6C2815BC-B03B-425C-A940-E099545522B1}"/>
          </ac:spMkLst>
        </pc:spChg>
        <pc:spChg chg="mod">
          <ac:chgData name="Pardha Sai" userId="3b95f42d-e481-4e61-b79c-2e1cb547ee93" providerId="ADAL" clId="{69AECF47-B650-49DF-BC44-A26443D37C58}" dt="2022-11-03T15:00:01.587" v="71"/>
          <ac:spMkLst>
            <pc:docMk/>
            <pc:sldMk cId="3222556364" sldId="1366"/>
            <ac:spMk id="487" creationId="{4211F977-1536-4606-86DC-775CFED12DE5}"/>
          </ac:spMkLst>
        </pc:spChg>
        <pc:spChg chg="mod">
          <ac:chgData name="Pardha Sai" userId="3b95f42d-e481-4e61-b79c-2e1cb547ee93" providerId="ADAL" clId="{69AECF47-B650-49DF-BC44-A26443D37C58}" dt="2022-11-03T15:00:01.587" v="71"/>
          <ac:spMkLst>
            <pc:docMk/>
            <pc:sldMk cId="3222556364" sldId="1366"/>
            <ac:spMk id="488" creationId="{D72C9943-4B90-4C11-9242-E72625A3057D}"/>
          </ac:spMkLst>
        </pc:spChg>
        <pc:spChg chg="mod">
          <ac:chgData name="Pardha Sai" userId="3b95f42d-e481-4e61-b79c-2e1cb547ee93" providerId="ADAL" clId="{69AECF47-B650-49DF-BC44-A26443D37C58}" dt="2022-11-03T15:00:01.587" v="71"/>
          <ac:spMkLst>
            <pc:docMk/>
            <pc:sldMk cId="3222556364" sldId="1366"/>
            <ac:spMk id="489" creationId="{3C2D23C9-0080-4EF1-BCB4-E769EBC748D1}"/>
          </ac:spMkLst>
        </pc:spChg>
        <pc:spChg chg="mod">
          <ac:chgData name="Pardha Sai" userId="3b95f42d-e481-4e61-b79c-2e1cb547ee93" providerId="ADAL" clId="{69AECF47-B650-49DF-BC44-A26443D37C58}" dt="2022-11-03T15:00:01.587" v="71"/>
          <ac:spMkLst>
            <pc:docMk/>
            <pc:sldMk cId="3222556364" sldId="1366"/>
            <ac:spMk id="490" creationId="{8C9FF8D8-6A9A-4DAA-A213-3834D97C4C80}"/>
          </ac:spMkLst>
        </pc:spChg>
        <pc:spChg chg="mod">
          <ac:chgData name="Pardha Sai" userId="3b95f42d-e481-4e61-b79c-2e1cb547ee93" providerId="ADAL" clId="{69AECF47-B650-49DF-BC44-A26443D37C58}" dt="2022-11-03T15:00:01.587" v="71"/>
          <ac:spMkLst>
            <pc:docMk/>
            <pc:sldMk cId="3222556364" sldId="1366"/>
            <ac:spMk id="491" creationId="{B40FD2A9-2682-434C-8C66-793551260458}"/>
          </ac:spMkLst>
        </pc:spChg>
        <pc:spChg chg="mod">
          <ac:chgData name="Pardha Sai" userId="3b95f42d-e481-4e61-b79c-2e1cb547ee93" providerId="ADAL" clId="{69AECF47-B650-49DF-BC44-A26443D37C58}" dt="2022-11-03T15:00:01.587" v="71"/>
          <ac:spMkLst>
            <pc:docMk/>
            <pc:sldMk cId="3222556364" sldId="1366"/>
            <ac:spMk id="492" creationId="{476F4AD9-75AD-4A00-9BA8-B6D28C4C1ECF}"/>
          </ac:spMkLst>
        </pc:spChg>
        <pc:spChg chg="mod">
          <ac:chgData name="Pardha Sai" userId="3b95f42d-e481-4e61-b79c-2e1cb547ee93" providerId="ADAL" clId="{69AECF47-B650-49DF-BC44-A26443D37C58}" dt="2022-11-03T15:00:01.587" v="71"/>
          <ac:spMkLst>
            <pc:docMk/>
            <pc:sldMk cId="3222556364" sldId="1366"/>
            <ac:spMk id="493" creationId="{C98AC7D0-7F69-447C-8176-2EC57A40CB99}"/>
          </ac:spMkLst>
        </pc:spChg>
        <pc:spChg chg="mod">
          <ac:chgData name="Pardha Sai" userId="3b95f42d-e481-4e61-b79c-2e1cb547ee93" providerId="ADAL" clId="{69AECF47-B650-49DF-BC44-A26443D37C58}" dt="2022-11-03T15:00:01.587" v="71"/>
          <ac:spMkLst>
            <pc:docMk/>
            <pc:sldMk cId="3222556364" sldId="1366"/>
            <ac:spMk id="494" creationId="{550CE29F-2ABF-423C-B44A-7E3ADD5AD354}"/>
          </ac:spMkLst>
        </pc:spChg>
        <pc:spChg chg="mod">
          <ac:chgData name="Pardha Sai" userId="3b95f42d-e481-4e61-b79c-2e1cb547ee93" providerId="ADAL" clId="{69AECF47-B650-49DF-BC44-A26443D37C58}" dt="2022-11-03T15:00:01.587" v="71"/>
          <ac:spMkLst>
            <pc:docMk/>
            <pc:sldMk cId="3222556364" sldId="1366"/>
            <ac:spMk id="495" creationId="{54FF36B2-3E04-4ED9-813E-EB065A42AC47}"/>
          </ac:spMkLst>
        </pc:spChg>
        <pc:spChg chg="mod">
          <ac:chgData name="Pardha Sai" userId="3b95f42d-e481-4e61-b79c-2e1cb547ee93" providerId="ADAL" clId="{69AECF47-B650-49DF-BC44-A26443D37C58}" dt="2022-11-03T15:00:01.587" v="71"/>
          <ac:spMkLst>
            <pc:docMk/>
            <pc:sldMk cId="3222556364" sldId="1366"/>
            <ac:spMk id="496" creationId="{B0396926-9D7F-4413-B029-4BE1A688265D}"/>
          </ac:spMkLst>
        </pc:spChg>
        <pc:spChg chg="mod">
          <ac:chgData name="Pardha Sai" userId="3b95f42d-e481-4e61-b79c-2e1cb547ee93" providerId="ADAL" clId="{69AECF47-B650-49DF-BC44-A26443D37C58}" dt="2022-11-03T15:00:01.587" v="71"/>
          <ac:spMkLst>
            <pc:docMk/>
            <pc:sldMk cId="3222556364" sldId="1366"/>
            <ac:spMk id="497" creationId="{D654B927-5CC0-42B3-813D-858328C72503}"/>
          </ac:spMkLst>
        </pc:spChg>
        <pc:spChg chg="mod">
          <ac:chgData name="Pardha Sai" userId="3b95f42d-e481-4e61-b79c-2e1cb547ee93" providerId="ADAL" clId="{69AECF47-B650-49DF-BC44-A26443D37C58}" dt="2022-11-03T15:00:01.587" v="71"/>
          <ac:spMkLst>
            <pc:docMk/>
            <pc:sldMk cId="3222556364" sldId="1366"/>
            <ac:spMk id="498" creationId="{77B29E46-CCE6-4EA8-8A99-EA6383DDA279}"/>
          </ac:spMkLst>
        </pc:spChg>
        <pc:spChg chg="mod">
          <ac:chgData name="Pardha Sai" userId="3b95f42d-e481-4e61-b79c-2e1cb547ee93" providerId="ADAL" clId="{69AECF47-B650-49DF-BC44-A26443D37C58}" dt="2022-11-03T15:00:01.587" v="71"/>
          <ac:spMkLst>
            <pc:docMk/>
            <pc:sldMk cId="3222556364" sldId="1366"/>
            <ac:spMk id="499" creationId="{B2F38616-E148-4FB2-BEE4-AB15139D791B}"/>
          </ac:spMkLst>
        </pc:spChg>
        <pc:spChg chg="mod">
          <ac:chgData name="Pardha Sai" userId="3b95f42d-e481-4e61-b79c-2e1cb547ee93" providerId="ADAL" clId="{69AECF47-B650-49DF-BC44-A26443D37C58}" dt="2022-11-03T15:00:01.587" v="71"/>
          <ac:spMkLst>
            <pc:docMk/>
            <pc:sldMk cId="3222556364" sldId="1366"/>
            <ac:spMk id="500" creationId="{9786F602-C5AB-4686-A41D-8DB9C8595338}"/>
          </ac:spMkLst>
        </pc:spChg>
        <pc:spChg chg="mod">
          <ac:chgData name="Pardha Sai" userId="3b95f42d-e481-4e61-b79c-2e1cb547ee93" providerId="ADAL" clId="{69AECF47-B650-49DF-BC44-A26443D37C58}" dt="2022-11-03T15:00:01.587" v="71"/>
          <ac:spMkLst>
            <pc:docMk/>
            <pc:sldMk cId="3222556364" sldId="1366"/>
            <ac:spMk id="501" creationId="{10DAD6D0-9029-42D7-AE4B-BBE104A0428C}"/>
          </ac:spMkLst>
        </pc:spChg>
        <pc:spChg chg="mod">
          <ac:chgData name="Pardha Sai" userId="3b95f42d-e481-4e61-b79c-2e1cb547ee93" providerId="ADAL" clId="{69AECF47-B650-49DF-BC44-A26443D37C58}" dt="2022-11-03T15:00:01.587" v="71"/>
          <ac:spMkLst>
            <pc:docMk/>
            <pc:sldMk cId="3222556364" sldId="1366"/>
            <ac:spMk id="502" creationId="{5132B415-A259-401F-A42B-7362FDAA53D4}"/>
          </ac:spMkLst>
        </pc:spChg>
        <pc:spChg chg="mod">
          <ac:chgData name="Pardha Sai" userId="3b95f42d-e481-4e61-b79c-2e1cb547ee93" providerId="ADAL" clId="{69AECF47-B650-49DF-BC44-A26443D37C58}" dt="2022-11-03T15:00:01.587" v="71"/>
          <ac:spMkLst>
            <pc:docMk/>
            <pc:sldMk cId="3222556364" sldId="1366"/>
            <ac:spMk id="503" creationId="{802637E4-1259-425A-964D-23B0EEC9A909}"/>
          </ac:spMkLst>
        </pc:spChg>
        <pc:spChg chg="mod">
          <ac:chgData name="Pardha Sai" userId="3b95f42d-e481-4e61-b79c-2e1cb547ee93" providerId="ADAL" clId="{69AECF47-B650-49DF-BC44-A26443D37C58}" dt="2022-11-03T15:00:01.587" v="71"/>
          <ac:spMkLst>
            <pc:docMk/>
            <pc:sldMk cId="3222556364" sldId="1366"/>
            <ac:spMk id="504" creationId="{806CAA2B-5760-4BE7-90BE-6F8EF2CBD4B2}"/>
          </ac:spMkLst>
        </pc:spChg>
        <pc:spChg chg="mod">
          <ac:chgData name="Pardha Sai" userId="3b95f42d-e481-4e61-b79c-2e1cb547ee93" providerId="ADAL" clId="{69AECF47-B650-49DF-BC44-A26443D37C58}" dt="2022-11-03T15:00:01.587" v="71"/>
          <ac:spMkLst>
            <pc:docMk/>
            <pc:sldMk cId="3222556364" sldId="1366"/>
            <ac:spMk id="505" creationId="{0DCC3EC9-EAA1-41D9-9596-C4293748A2EB}"/>
          </ac:spMkLst>
        </pc:spChg>
        <pc:spChg chg="mod">
          <ac:chgData name="Pardha Sai" userId="3b95f42d-e481-4e61-b79c-2e1cb547ee93" providerId="ADAL" clId="{69AECF47-B650-49DF-BC44-A26443D37C58}" dt="2022-11-03T15:00:01.587" v="71"/>
          <ac:spMkLst>
            <pc:docMk/>
            <pc:sldMk cId="3222556364" sldId="1366"/>
            <ac:spMk id="506" creationId="{44AD5F47-73BA-4CE3-966D-3541AB2CCF7C}"/>
          </ac:spMkLst>
        </pc:spChg>
        <pc:spChg chg="mod">
          <ac:chgData name="Pardha Sai" userId="3b95f42d-e481-4e61-b79c-2e1cb547ee93" providerId="ADAL" clId="{69AECF47-B650-49DF-BC44-A26443D37C58}" dt="2022-11-03T15:00:01.587" v="71"/>
          <ac:spMkLst>
            <pc:docMk/>
            <pc:sldMk cId="3222556364" sldId="1366"/>
            <ac:spMk id="507" creationId="{FCF7B24F-D612-4758-9129-256438E97BF9}"/>
          </ac:spMkLst>
        </pc:spChg>
        <pc:spChg chg="mod">
          <ac:chgData name="Pardha Sai" userId="3b95f42d-e481-4e61-b79c-2e1cb547ee93" providerId="ADAL" clId="{69AECF47-B650-49DF-BC44-A26443D37C58}" dt="2022-11-03T15:00:01.587" v="71"/>
          <ac:spMkLst>
            <pc:docMk/>
            <pc:sldMk cId="3222556364" sldId="1366"/>
            <ac:spMk id="508" creationId="{004A83E4-7429-4895-90F2-FF28930732CE}"/>
          </ac:spMkLst>
        </pc:spChg>
        <pc:spChg chg="mod">
          <ac:chgData name="Pardha Sai" userId="3b95f42d-e481-4e61-b79c-2e1cb547ee93" providerId="ADAL" clId="{69AECF47-B650-49DF-BC44-A26443D37C58}" dt="2022-11-03T15:00:01.587" v="71"/>
          <ac:spMkLst>
            <pc:docMk/>
            <pc:sldMk cId="3222556364" sldId="1366"/>
            <ac:spMk id="509" creationId="{15F1DBD6-1393-4DF1-815E-CA1681776BC7}"/>
          </ac:spMkLst>
        </pc:spChg>
        <pc:spChg chg="mod">
          <ac:chgData name="Pardha Sai" userId="3b95f42d-e481-4e61-b79c-2e1cb547ee93" providerId="ADAL" clId="{69AECF47-B650-49DF-BC44-A26443D37C58}" dt="2022-11-03T15:00:01.587" v="71"/>
          <ac:spMkLst>
            <pc:docMk/>
            <pc:sldMk cId="3222556364" sldId="1366"/>
            <ac:spMk id="510" creationId="{C359CB21-F77F-4485-9560-37BD1D9B5B02}"/>
          </ac:spMkLst>
        </pc:spChg>
        <pc:spChg chg="mod">
          <ac:chgData name="Pardha Sai" userId="3b95f42d-e481-4e61-b79c-2e1cb547ee93" providerId="ADAL" clId="{69AECF47-B650-49DF-BC44-A26443D37C58}" dt="2022-11-03T15:00:01.587" v="71"/>
          <ac:spMkLst>
            <pc:docMk/>
            <pc:sldMk cId="3222556364" sldId="1366"/>
            <ac:spMk id="511" creationId="{E9FA7221-FBEE-4EE4-82D2-2942FBA18FC3}"/>
          </ac:spMkLst>
        </pc:spChg>
        <pc:spChg chg="mod">
          <ac:chgData name="Pardha Sai" userId="3b95f42d-e481-4e61-b79c-2e1cb547ee93" providerId="ADAL" clId="{69AECF47-B650-49DF-BC44-A26443D37C58}" dt="2022-11-03T15:00:01.587" v="71"/>
          <ac:spMkLst>
            <pc:docMk/>
            <pc:sldMk cId="3222556364" sldId="1366"/>
            <ac:spMk id="512" creationId="{8CF8199A-7925-460C-A99B-E7D8C708F6AB}"/>
          </ac:spMkLst>
        </pc:spChg>
        <pc:spChg chg="mod">
          <ac:chgData name="Pardha Sai" userId="3b95f42d-e481-4e61-b79c-2e1cb547ee93" providerId="ADAL" clId="{69AECF47-B650-49DF-BC44-A26443D37C58}" dt="2022-11-03T15:00:01.587" v="71"/>
          <ac:spMkLst>
            <pc:docMk/>
            <pc:sldMk cId="3222556364" sldId="1366"/>
            <ac:spMk id="513" creationId="{3CDAF40F-F8F1-4B2D-ACED-82B20EE6CE9F}"/>
          </ac:spMkLst>
        </pc:spChg>
        <pc:spChg chg="mod">
          <ac:chgData name="Pardha Sai" userId="3b95f42d-e481-4e61-b79c-2e1cb547ee93" providerId="ADAL" clId="{69AECF47-B650-49DF-BC44-A26443D37C58}" dt="2022-11-03T15:00:01.587" v="71"/>
          <ac:spMkLst>
            <pc:docMk/>
            <pc:sldMk cId="3222556364" sldId="1366"/>
            <ac:spMk id="514" creationId="{FAD82014-D43A-4A81-82F5-73B7657D00EA}"/>
          </ac:spMkLst>
        </pc:spChg>
        <pc:spChg chg="mod">
          <ac:chgData name="Pardha Sai" userId="3b95f42d-e481-4e61-b79c-2e1cb547ee93" providerId="ADAL" clId="{69AECF47-B650-49DF-BC44-A26443D37C58}" dt="2022-11-03T15:00:01.587" v="71"/>
          <ac:spMkLst>
            <pc:docMk/>
            <pc:sldMk cId="3222556364" sldId="1366"/>
            <ac:spMk id="515" creationId="{2416E6FA-E725-4ECE-8D5E-6EEEE61DDC7D}"/>
          </ac:spMkLst>
        </pc:spChg>
        <pc:spChg chg="mod">
          <ac:chgData name="Pardha Sai" userId="3b95f42d-e481-4e61-b79c-2e1cb547ee93" providerId="ADAL" clId="{69AECF47-B650-49DF-BC44-A26443D37C58}" dt="2022-11-03T15:00:01.587" v="71"/>
          <ac:spMkLst>
            <pc:docMk/>
            <pc:sldMk cId="3222556364" sldId="1366"/>
            <ac:spMk id="516" creationId="{92879D01-A6E7-45A8-B314-7423EE0D4709}"/>
          </ac:spMkLst>
        </pc:spChg>
        <pc:spChg chg="mod">
          <ac:chgData name="Pardha Sai" userId="3b95f42d-e481-4e61-b79c-2e1cb547ee93" providerId="ADAL" clId="{69AECF47-B650-49DF-BC44-A26443D37C58}" dt="2022-11-03T15:00:01.587" v="71"/>
          <ac:spMkLst>
            <pc:docMk/>
            <pc:sldMk cId="3222556364" sldId="1366"/>
            <ac:spMk id="517" creationId="{A2D0A641-2C08-49E4-8329-B585ECFFF55E}"/>
          </ac:spMkLst>
        </pc:spChg>
        <pc:spChg chg="mod">
          <ac:chgData name="Pardha Sai" userId="3b95f42d-e481-4e61-b79c-2e1cb547ee93" providerId="ADAL" clId="{69AECF47-B650-49DF-BC44-A26443D37C58}" dt="2022-11-03T15:00:01.587" v="71"/>
          <ac:spMkLst>
            <pc:docMk/>
            <pc:sldMk cId="3222556364" sldId="1366"/>
            <ac:spMk id="518" creationId="{4569439C-4BA5-4F9B-B489-916D80B1617F}"/>
          </ac:spMkLst>
        </pc:spChg>
        <pc:spChg chg="mod">
          <ac:chgData name="Pardha Sai" userId="3b95f42d-e481-4e61-b79c-2e1cb547ee93" providerId="ADAL" clId="{69AECF47-B650-49DF-BC44-A26443D37C58}" dt="2022-11-03T15:00:01.587" v="71"/>
          <ac:spMkLst>
            <pc:docMk/>
            <pc:sldMk cId="3222556364" sldId="1366"/>
            <ac:spMk id="519" creationId="{C3A5E709-2A54-46B2-9A0C-36BA43FA3694}"/>
          </ac:spMkLst>
        </pc:spChg>
        <pc:spChg chg="mod">
          <ac:chgData name="Pardha Sai" userId="3b95f42d-e481-4e61-b79c-2e1cb547ee93" providerId="ADAL" clId="{69AECF47-B650-49DF-BC44-A26443D37C58}" dt="2022-11-03T15:00:01.587" v="71"/>
          <ac:spMkLst>
            <pc:docMk/>
            <pc:sldMk cId="3222556364" sldId="1366"/>
            <ac:spMk id="520" creationId="{DE2A1CF9-A4EC-4A21-A9DA-A13FCDE20A2F}"/>
          </ac:spMkLst>
        </pc:spChg>
        <pc:spChg chg="mod">
          <ac:chgData name="Pardha Sai" userId="3b95f42d-e481-4e61-b79c-2e1cb547ee93" providerId="ADAL" clId="{69AECF47-B650-49DF-BC44-A26443D37C58}" dt="2022-11-03T15:00:01.587" v="71"/>
          <ac:spMkLst>
            <pc:docMk/>
            <pc:sldMk cId="3222556364" sldId="1366"/>
            <ac:spMk id="521" creationId="{32F06BC2-3E3F-430D-91C8-E28B7115E30B}"/>
          </ac:spMkLst>
        </pc:spChg>
        <pc:spChg chg="mod">
          <ac:chgData name="Pardha Sai" userId="3b95f42d-e481-4e61-b79c-2e1cb547ee93" providerId="ADAL" clId="{69AECF47-B650-49DF-BC44-A26443D37C58}" dt="2022-11-03T15:00:01.587" v="71"/>
          <ac:spMkLst>
            <pc:docMk/>
            <pc:sldMk cId="3222556364" sldId="1366"/>
            <ac:spMk id="522" creationId="{BED19828-A92E-4667-AD0A-F332F0F4B71B}"/>
          </ac:spMkLst>
        </pc:spChg>
        <pc:spChg chg="mod">
          <ac:chgData name="Pardha Sai" userId="3b95f42d-e481-4e61-b79c-2e1cb547ee93" providerId="ADAL" clId="{69AECF47-B650-49DF-BC44-A26443D37C58}" dt="2022-11-03T15:00:01.587" v="71"/>
          <ac:spMkLst>
            <pc:docMk/>
            <pc:sldMk cId="3222556364" sldId="1366"/>
            <ac:spMk id="523" creationId="{1B39836B-97C7-4AB9-B197-C4E44B28C848}"/>
          </ac:spMkLst>
        </pc:spChg>
        <pc:spChg chg="mod">
          <ac:chgData name="Pardha Sai" userId="3b95f42d-e481-4e61-b79c-2e1cb547ee93" providerId="ADAL" clId="{69AECF47-B650-49DF-BC44-A26443D37C58}" dt="2022-11-03T15:00:01.587" v="71"/>
          <ac:spMkLst>
            <pc:docMk/>
            <pc:sldMk cId="3222556364" sldId="1366"/>
            <ac:spMk id="524" creationId="{D51348D1-F565-4059-A128-A66051381EF7}"/>
          </ac:spMkLst>
        </pc:spChg>
        <pc:spChg chg="mod">
          <ac:chgData name="Pardha Sai" userId="3b95f42d-e481-4e61-b79c-2e1cb547ee93" providerId="ADAL" clId="{69AECF47-B650-49DF-BC44-A26443D37C58}" dt="2022-11-03T15:00:01.587" v="71"/>
          <ac:spMkLst>
            <pc:docMk/>
            <pc:sldMk cId="3222556364" sldId="1366"/>
            <ac:spMk id="525" creationId="{64103A60-86F8-4579-9920-24722D7F93D8}"/>
          </ac:spMkLst>
        </pc:spChg>
        <pc:spChg chg="mod">
          <ac:chgData name="Pardha Sai" userId="3b95f42d-e481-4e61-b79c-2e1cb547ee93" providerId="ADAL" clId="{69AECF47-B650-49DF-BC44-A26443D37C58}" dt="2022-11-03T15:00:01.587" v="71"/>
          <ac:spMkLst>
            <pc:docMk/>
            <pc:sldMk cId="3222556364" sldId="1366"/>
            <ac:spMk id="526" creationId="{658B87A9-8E3E-45CF-8986-B0BD58AAA098}"/>
          </ac:spMkLst>
        </pc:spChg>
        <pc:spChg chg="mod">
          <ac:chgData name="Pardha Sai" userId="3b95f42d-e481-4e61-b79c-2e1cb547ee93" providerId="ADAL" clId="{69AECF47-B650-49DF-BC44-A26443D37C58}" dt="2022-11-03T15:00:01.587" v="71"/>
          <ac:spMkLst>
            <pc:docMk/>
            <pc:sldMk cId="3222556364" sldId="1366"/>
            <ac:spMk id="527" creationId="{E260EF9A-178A-4B33-844E-19926605C20F}"/>
          </ac:spMkLst>
        </pc:spChg>
        <pc:spChg chg="mod">
          <ac:chgData name="Pardha Sai" userId="3b95f42d-e481-4e61-b79c-2e1cb547ee93" providerId="ADAL" clId="{69AECF47-B650-49DF-BC44-A26443D37C58}" dt="2022-11-03T15:00:01.587" v="71"/>
          <ac:spMkLst>
            <pc:docMk/>
            <pc:sldMk cId="3222556364" sldId="1366"/>
            <ac:spMk id="528" creationId="{BC4A94D1-929C-47F5-A317-94E2C91FB85B}"/>
          </ac:spMkLst>
        </pc:spChg>
        <pc:spChg chg="mod">
          <ac:chgData name="Pardha Sai" userId="3b95f42d-e481-4e61-b79c-2e1cb547ee93" providerId="ADAL" clId="{69AECF47-B650-49DF-BC44-A26443D37C58}" dt="2022-11-03T15:00:01.587" v="71"/>
          <ac:spMkLst>
            <pc:docMk/>
            <pc:sldMk cId="3222556364" sldId="1366"/>
            <ac:spMk id="529" creationId="{19548794-1C24-401F-8147-BDDB957C0DE1}"/>
          </ac:spMkLst>
        </pc:spChg>
        <pc:spChg chg="mod">
          <ac:chgData name="Pardha Sai" userId="3b95f42d-e481-4e61-b79c-2e1cb547ee93" providerId="ADAL" clId="{69AECF47-B650-49DF-BC44-A26443D37C58}" dt="2022-11-03T15:00:01.587" v="71"/>
          <ac:spMkLst>
            <pc:docMk/>
            <pc:sldMk cId="3222556364" sldId="1366"/>
            <ac:spMk id="530" creationId="{A7AEB943-684A-4FEA-9702-D87B5BBACE0A}"/>
          </ac:spMkLst>
        </pc:spChg>
        <pc:spChg chg="mod">
          <ac:chgData name="Pardha Sai" userId="3b95f42d-e481-4e61-b79c-2e1cb547ee93" providerId="ADAL" clId="{69AECF47-B650-49DF-BC44-A26443D37C58}" dt="2022-11-03T15:00:01.587" v="71"/>
          <ac:spMkLst>
            <pc:docMk/>
            <pc:sldMk cId="3222556364" sldId="1366"/>
            <ac:spMk id="531" creationId="{73B8EC78-B2C7-4754-AC5B-F1570854B0C2}"/>
          </ac:spMkLst>
        </pc:spChg>
        <pc:spChg chg="mod">
          <ac:chgData name="Pardha Sai" userId="3b95f42d-e481-4e61-b79c-2e1cb547ee93" providerId="ADAL" clId="{69AECF47-B650-49DF-BC44-A26443D37C58}" dt="2022-11-03T15:00:01.587" v="71"/>
          <ac:spMkLst>
            <pc:docMk/>
            <pc:sldMk cId="3222556364" sldId="1366"/>
            <ac:spMk id="532" creationId="{CED29D82-E66B-4EA7-8BC3-598F963355A1}"/>
          </ac:spMkLst>
        </pc:spChg>
        <pc:spChg chg="mod">
          <ac:chgData name="Pardha Sai" userId="3b95f42d-e481-4e61-b79c-2e1cb547ee93" providerId="ADAL" clId="{69AECF47-B650-49DF-BC44-A26443D37C58}" dt="2022-11-03T15:00:01.587" v="71"/>
          <ac:spMkLst>
            <pc:docMk/>
            <pc:sldMk cId="3222556364" sldId="1366"/>
            <ac:spMk id="533" creationId="{93415804-D482-417E-A357-919952D8332D}"/>
          </ac:spMkLst>
        </pc:spChg>
        <pc:spChg chg="mod">
          <ac:chgData name="Pardha Sai" userId="3b95f42d-e481-4e61-b79c-2e1cb547ee93" providerId="ADAL" clId="{69AECF47-B650-49DF-BC44-A26443D37C58}" dt="2022-11-03T15:00:01.587" v="71"/>
          <ac:spMkLst>
            <pc:docMk/>
            <pc:sldMk cId="3222556364" sldId="1366"/>
            <ac:spMk id="534" creationId="{4BA7D50B-45D4-43D4-861E-D162D2D1A579}"/>
          </ac:spMkLst>
        </pc:spChg>
        <pc:spChg chg="mod">
          <ac:chgData name="Pardha Sai" userId="3b95f42d-e481-4e61-b79c-2e1cb547ee93" providerId="ADAL" clId="{69AECF47-B650-49DF-BC44-A26443D37C58}" dt="2022-11-03T15:00:01.587" v="71"/>
          <ac:spMkLst>
            <pc:docMk/>
            <pc:sldMk cId="3222556364" sldId="1366"/>
            <ac:spMk id="535" creationId="{044FA354-81CA-412F-A756-E7893B4230CB}"/>
          </ac:spMkLst>
        </pc:spChg>
        <pc:spChg chg="mod">
          <ac:chgData name="Pardha Sai" userId="3b95f42d-e481-4e61-b79c-2e1cb547ee93" providerId="ADAL" clId="{69AECF47-B650-49DF-BC44-A26443D37C58}" dt="2022-11-03T15:00:01.587" v="71"/>
          <ac:spMkLst>
            <pc:docMk/>
            <pc:sldMk cId="3222556364" sldId="1366"/>
            <ac:spMk id="536" creationId="{C8082183-7CB6-4D43-B6DE-6EFF062EF4F2}"/>
          </ac:spMkLst>
        </pc:spChg>
        <pc:spChg chg="mod">
          <ac:chgData name="Pardha Sai" userId="3b95f42d-e481-4e61-b79c-2e1cb547ee93" providerId="ADAL" clId="{69AECF47-B650-49DF-BC44-A26443D37C58}" dt="2022-11-03T15:00:01.587" v="71"/>
          <ac:spMkLst>
            <pc:docMk/>
            <pc:sldMk cId="3222556364" sldId="1366"/>
            <ac:spMk id="537" creationId="{C2FFF436-0343-49E7-B7AB-B8188D22550E}"/>
          </ac:spMkLst>
        </pc:spChg>
        <pc:spChg chg="mod">
          <ac:chgData name="Pardha Sai" userId="3b95f42d-e481-4e61-b79c-2e1cb547ee93" providerId="ADAL" clId="{69AECF47-B650-49DF-BC44-A26443D37C58}" dt="2022-11-03T15:00:01.587" v="71"/>
          <ac:spMkLst>
            <pc:docMk/>
            <pc:sldMk cId="3222556364" sldId="1366"/>
            <ac:spMk id="538" creationId="{33DA795C-19DC-499D-91ED-7F364624050F}"/>
          </ac:spMkLst>
        </pc:spChg>
        <pc:spChg chg="mod">
          <ac:chgData name="Pardha Sai" userId="3b95f42d-e481-4e61-b79c-2e1cb547ee93" providerId="ADAL" clId="{69AECF47-B650-49DF-BC44-A26443D37C58}" dt="2022-11-03T15:00:01.587" v="71"/>
          <ac:spMkLst>
            <pc:docMk/>
            <pc:sldMk cId="3222556364" sldId="1366"/>
            <ac:spMk id="539" creationId="{8B3534E4-ACFF-462E-948F-B289BCDE4139}"/>
          </ac:spMkLst>
        </pc:spChg>
        <pc:spChg chg="mod">
          <ac:chgData name="Pardha Sai" userId="3b95f42d-e481-4e61-b79c-2e1cb547ee93" providerId="ADAL" clId="{69AECF47-B650-49DF-BC44-A26443D37C58}" dt="2022-11-03T15:00:01.587" v="71"/>
          <ac:spMkLst>
            <pc:docMk/>
            <pc:sldMk cId="3222556364" sldId="1366"/>
            <ac:spMk id="540" creationId="{CC70E9BE-7929-4484-8285-85B6E3429632}"/>
          </ac:spMkLst>
        </pc:spChg>
        <pc:spChg chg="mod">
          <ac:chgData name="Pardha Sai" userId="3b95f42d-e481-4e61-b79c-2e1cb547ee93" providerId="ADAL" clId="{69AECF47-B650-49DF-BC44-A26443D37C58}" dt="2022-11-03T15:00:01.587" v="71"/>
          <ac:spMkLst>
            <pc:docMk/>
            <pc:sldMk cId="3222556364" sldId="1366"/>
            <ac:spMk id="541" creationId="{A91A222B-FEBE-4ADC-8241-885488189ACD}"/>
          </ac:spMkLst>
        </pc:spChg>
        <pc:spChg chg="mod">
          <ac:chgData name="Pardha Sai" userId="3b95f42d-e481-4e61-b79c-2e1cb547ee93" providerId="ADAL" clId="{69AECF47-B650-49DF-BC44-A26443D37C58}" dt="2022-11-03T15:00:01.587" v="71"/>
          <ac:spMkLst>
            <pc:docMk/>
            <pc:sldMk cId="3222556364" sldId="1366"/>
            <ac:spMk id="542" creationId="{97CE9893-5D5B-4C24-A7FD-373B13DE3130}"/>
          </ac:spMkLst>
        </pc:spChg>
        <pc:spChg chg="mod">
          <ac:chgData name="Pardha Sai" userId="3b95f42d-e481-4e61-b79c-2e1cb547ee93" providerId="ADAL" clId="{69AECF47-B650-49DF-BC44-A26443D37C58}" dt="2022-11-03T15:00:01.587" v="71"/>
          <ac:spMkLst>
            <pc:docMk/>
            <pc:sldMk cId="3222556364" sldId="1366"/>
            <ac:spMk id="543" creationId="{5CA1EEA7-5B9D-4AC6-A96C-88A9033B91A7}"/>
          </ac:spMkLst>
        </pc:spChg>
        <pc:spChg chg="mod">
          <ac:chgData name="Pardha Sai" userId="3b95f42d-e481-4e61-b79c-2e1cb547ee93" providerId="ADAL" clId="{69AECF47-B650-49DF-BC44-A26443D37C58}" dt="2022-11-03T15:00:01.587" v="71"/>
          <ac:spMkLst>
            <pc:docMk/>
            <pc:sldMk cId="3222556364" sldId="1366"/>
            <ac:spMk id="544" creationId="{1CEB2CDF-A880-496B-BAF9-9A856F4D824C}"/>
          </ac:spMkLst>
        </pc:spChg>
        <pc:spChg chg="mod">
          <ac:chgData name="Pardha Sai" userId="3b95f42d-e481-4e61-b79c-2e1cb547ee93" providerId="ADAL" clId="{69AECF47-B650-49DF-BC44-A26443D37C58}" dt="2022-11-03T15:00:01.587" v="71"/>
          <ac:spMkLst>
            <pc:docMk/>
            <pc:sldMk cId="3222556364" sldId="1366"/>
            <ac:spMk id="545" creationId="{C7CC6E4E-7012-472D-A8C3-C4197BF36049}"/>
          </ac:spMkLst>
        </pc:spChg>
        <pc:spChg chg="mod">
          <ac:chgData name="Pardha Sai" userId="3b95f42d-e481-4e61-b79c-2e1cb547ee93" providerId="ADAL" clId="{69AECF47-B650-49DF-BC44-A26443D37C58}" dt="2022-11-03T15:00:01.587" v="71"/>
          <ac:spMkLst>
            <pc:docMk/>
            <pc:sldMk cId="3222556364" sldId="1366"/>
            <ac:spMk id="546" creationId="{44469DD4-0E85-4252-B75E-9FFE2D6E63E0}"/>
          </ac:spMkLst>
        </pc:spChg>
        <pc:spChg chg="mod">
          <ac:chgData name="Pardha Sai" userId="3b95f42d-e481-4e61-b79c-2e1cb547ee93" providerId="ADAL" clId="{69AECF47-B650-49DF-BC44-A26443D37C58}" dt="2022-11-03T15:00:01.587" v="71"/>
          <ac:spMkLst>
            <pc:docMk/>
            <pc:sldMk cId="3222556364" sldId="1366"/>
            <ac:spMk id="547" creationId="{F72670AF-5717-4EDC-8C40-0D21A4FB5FA4}"/>
          </ac:spMkLst>
        </pc:spChg>
        <pc:spChg chg="mod">
          <ac:chgData name="Pardha Sai" userId="3b95f42d-e481-4e61-b79c-2e1cb547ee93" providerId="ADAL" clId="{69AECF47-B650-49DF-BC44-A26443D37C58}" dt="2022-11-03T15:00:01.587" v="71"/>
          <ac:spMkLst>
            <pc:docMk/>
            <pc:sldMk cId="3222556364" sldId="1366"/>
            <ac:spMk id="548" creationId="{1A08F750-AFC9-42C6-8CEE-843B9D760E71}"/>
          </ac:spMkLst>
        </pc:spChg>
        <pc:spChg chg="mod">
          <ac:chgData name="Pardha Sai" userId="3b95f42d-e481-4e61-b79c-2e1cb547ee93" providerId="ADAL" clId="{69AECF47-B650-49DF-BC44-A26443D37C58}" dt="2022-11-03T15:00:01.587" v="71"/>
          <ac:spMkLst>
            <pc:docMk/>
            <pc:sldMk cId="3222556364" sldId="1366"/>
            <ac:spMk id="549" creationId="{C9263F66-54CA-4E6A-97E4-ED2A536C548A}"/>
          </ac:spMkLst>
        </pc:spChg>
        <pc:spChg chg="mod">
          <ac:chgData name="Pardha Sai" userId="3b95f42d-e481-4e61-b79c-2e1cb547ee93" providerId="ADAL" clId="{69AECF47-B650-49DF-BC44-A26443D37C58}" dt="2022-11-03T15:00:01.587" v="71"/>
          <ac:spMkLst>
            <pc:docMk/>
            <pc:sldMk cId="3222556364" sldId="1366"/>
            <ac:spMk id="550" creationId="{462F8AFF-A21A-4AD4-A1B4-543ED3D26A30}"/>
          </ac:spMkLst>
        </pc:spChg>
        <pc:spChg chg="mod">
          <ac:chgData name="Pardha Sai" userId="3b95f42d-e481-4e61-b79c-2e1cb547ee93" providerId="ADAL" clId="{69AECF47-B650-49DF-BC44-A26443D37C58}" dt="2022-11-03T15:00:01.587" v="71"/>
          <ac:spMkLst>
            <pc:docMk/>
            <pc:sldMk cId="3222556364" sldId="1366"/>
            <ac:spMk id="551" creationId="{F83A4801-9487-4EB1-B7F1-21B103889CDF}"/>
          </ac:spMkLst>
        </pc:spChg>
        <pc:spChg chg="mod">
          <ac:chgData name="Pardha Sai" userId="3b95f42d-e481-4e61-b79c-2e1cb547ee93" providerId="ADAL" clId="{69AECF47-B650-49DF-BC44-A26443D37C58}" dt="2022-11-03T15:00:01.587" v="71"/>
          <ac:spMkLst>
            <pc:docMk/>
            <pc:sldMk cId="3222556364" sldId="1366"/>
            <ac:spMk id="552" creationId="{A4F6C03A-7FD8-4903-A198-28F651DF0D25}"/>
          </ac:spMkLst>
        </pc:spChg>
        <pc:spChg chg="mod">
          <ac:chgData name="Pardha Sai" userId="3b95f42d-e481-4e61-b79c-2e1cb547ee93" providerId="ADAL" clId="{69AECF47-B650-49DF-BC44-A26443D37C58}" dt="2022-11-03T15:00:01.587" v="71"/>
          <ac:spMkLst>
            <pc:docMk/>
            <pc:sldMk cId="3222556364" sldId="1366"/>
            <ac:spMk id="553" creationId="{9BE45AA6-40B9-4AA2-A580-EF6C76A578EE}"/>
          </ac:spMkLst>
        </pc:spChg>
        <pc:spChg chg="mod">
          <ac:chgData name="Pardha Sai" userId="3b95f42d-e481-4e61-b79c-2e1cb547ee93" providerId="ADAL" clId="{69AECF47-B650-49DF-BC44-A26443D37C58}" dt="2022-11-03T15:00:01.587" v="71"/>
          <ac:spMkLst>
            <pc:docMk/>
            <pc:sldMk cId="3222556364" sldId="1366"/>
            <ac:spMk id="554" creationId="{38967F38-1194-493C-9C7C-5520337FE7D8}"/>
          </ac:spMkLst>
        </pc:spChg>
        <pc:spChg chg="mod">
          <ac:chgData name="Pardha Sai" userId="3b95f42d-e481-4e61-b79c-2e1cb547ee93" providerId="ADAL" clId="{69AECF47-B650-49DF-BC44-A26443D37C58}" dt="2022-11-03T15:00:01.587" v="71"/>
          <ac:spMkLst>
            <pc:docMk/>
            <pc:sldMk cId="3222556364" sldId="1366"/>
            <ac:spMk id="555" creationId="{862BC187-6502-40BE-9A9D-E27B0FEAD48B}"/>
          </ac:spMkLst>
        </pc:spChg>
        <pc:spChg chg="mod">
          <ac:chgData name="Pardha Sai" userId="3b95f42d-e481-4e61-b79c-2e1cb547ee93" providerId="ADAL" clId="{69AECF47-B650-49DF-BC44-A26443D37C58}" dt="2022-11-03T15:00:01.587" v="71"/>
          <ac:spMkLst>
            <pc:docMk/>
            <pc:sldMk cId="3222556364" sldId="1366"/>
            <ac:spMk id="556" creationId="{80ED6B26-5AF5-4B9F-9808-5E7265F7AFA1}"/>
          </ac:spMkLst>
        </pc:spChg>
        <pc:spChg chg="mod">
          <ac:chgData name="Pardha Sai" userId="3b95f42d-e481-4e61-b79c-2e1cb547ee93" providerId="ADAL" clId="{69AECF47-B650-49DF-BC44-A26443D37C58}" dt="2022-11-03T15:00:01.587" v="71"/>
          <ac:spMkLst>
            <pc:docMk/>
            <pc:sldMk cId="3222556364" sldId="1366"/>
            <ac:spMk id="557" creationId="{31CB37AF-520C-4632-802B-3A63CCCADCF8}"/>
          </ac:spMkLst>
        </pc:spChg>
        <pc:spChg chg="mod">
          <ac:chgData name="Pardha Sai" userId="3b95f42d-e481-4e61-b79c-2e1cb547ee93" providerId="ADAL" clId="{69AECF47-B650-49DF-BC44-A26443D37C58}" dt="2022-11-03T15:00:01.587" v="71"/>
          <ac:spMkLst>
            <pc:docMk/>
            <pc:sldMk cId="3222556364" sldId="1366"/>
            <ac:spMk id="558" creationId="{A3114C74-4B0B-4A28-A8B2-22DC2134A046}"/>
          </ac:spMkLst>
        </pc:spChg>
        <pc:spChg chg="mod">
          <ac:chgData name="Pardha Sai" userId="3b95f42d-e481-4e61-b79c-2e1cb547ee93" providerId="ADAL" clId="{69AECF47-B650-49DF-BC44-A26443D37C58}" dt="2022-11-03T15:00:01.587" v="71"/>
          <ac:spMkLst>
            <pc:docMk/>
            <pc:sldMk cId="3222556364" sldId="1366"/>
            <ac:spMk id="559" creationId="{82974645-53C8-4B7A-B27A-56C54BA4CB31}"/>
          </ac:spMkLst>
        </pc:spChg>
        <pc:spChg chg="mod">
          <ac:chgData name="Pardha Sai" userId="3b95f42d-e481-4e61-b79c-2e1cb547ee93" providerId="ADAL" clId="{69AECF47-B650-49DF-BC44-A26443D37C58}" dt="2022-11-03T15:00:01.587" v="71"/>
          <ac:spMkLst>
            <pc:docMk/>
            <pc:sldMk cId="3222556364" sldId="1366"/>
            <ac:spMk id="560" creationId="{0DCCC83C-D3FD-411D-BB66-D5F864046F46}"/>
          </ac:spMkLst>
        </pc:spChg>
        <pc:spChg chg="mod">
          <ac:chgData name="Pardha Sai" userId="3b95f42d-e481-4e61-b79c-2e1cb547ee93" providerId="ADAL" clId="{69AECF47-B650-49DF-BC44-A26443D37C58}" dt="2022-11-03T15:00:01.587" v="71"/>
          <ac:spMkLst>
            <pc:docMk/>
            <pc:sldMk cId="3222556364" sldId="1366"/>
            <ac:spMk id="561" creationId="{94695DC0-49BB-49E8-A600-4F8264FB2360}"/>
          </ac:spMkLst>
        </pc:spChg>
        <pc:spChg chg="mod">
          <ac:chgData name="Pardha Sai" userId="3b95f42d-e481-4e61-b79c-2e1cb547ee93" providerId="ADAL" clId="{69AECF47-B650-49DF-BC44-A26443D37C58}" dt="2022-11-03T15:00:01.587" v="71"/>
          <ac:spMkLst>
            <pc:docMk/>
            <pc:sldMk cId="3222556364" sldId="1366"/>
            <ac:spMk id="562" creationId="{5C8D9702-B129-41E1-996F-3507CD3E75A5}"/>
          </ac:spMkLst>
        </pc:spChg>
        <pc:spChg chg="mod">
          <ac:chgData name="Pardha Sai" userId="3b95f42d-e481-4e61-b79c-2e1cb547ee93" providerId="ADAL" clId="{69AECF47-B650-49DF-BC44-A26443D37C58}" dt="2022-11-03T15:00:01.587" v="71"/>
          <ac:spMkLst>
            <pc:docMk/>
            <pc:sldMk cId="3222556364" sldId="1366"/>
            <ac:spMk id="563" creationId="{C0962DBD-FE0B-4E4A-B94D-172135AEA515}"/>
          </ac:spMkLst>
        </pc:spChg>
        <pc:spChg chg="mod">
          <ac:chgData name="Pardha Sai" userId="3b95f42d-e481-4e61-b79c-2e1cb547ee93" providerId="ADAL" clId="{69AECF47-B650-49DF-BC44-A26443D37C58}" dt="2022-11-03T15:00:01.587" v="71"/>
          <ac:spMkLst>
            <pc:docMk/>
            <pc:sldMk cId="3222556364" sldId="1366"/>
            <ac:spMk id="564" creationId="{48E67D8D-9EEA-4794-A803-19D2EAC13387}"/>
          </ac:spMkLst>
        </pc:spChg>
        <pc:spChg chg="mod">
          <ac:chgData name="Pardha Sai" userId="3b95f42d-e481-4e61-b79c-2e1cb547ee93" providerId="ADAL" clId="{69AECF47-B650-49DF-BC44-A26443D37C58}" dt="2022-11-03T15:00:01.587" v="71"/>
          <ac:spMkLst>
            <pc:docMk/>
            <pc:sldMk cId="3222556364" sldId="1366"/>
            <ac:spMk id="565" creationId="{0E1169B5-5221-4E3A-B43B-123EF6D019FA}"/>
          </ac:spMkLst>
        </pc:spChg>
        <pc:spChg chg="mod">
          <ac:chgData name="Pardha Sai" userId="3b95f42d-e481-4e61-b79c-2e1cb547ee93" providerId="ADAL" clId="{69AECF47-B650-49DF-BC44-A26443D37C58}" dt="2022-11-03T15:00:01.587" v="71"/>
          <ac:spMkLst>
            <pc:docMk/>
            <pc:sldMk cId="3222556364" sldId="1366"/>
            <ac:spMk id="566" creationId="{B5208DB9-4436-4BAB-8EC4-8EDA7F7E27C1}"/>
          </ac:spMkLst>
        </pc:spChg>
        <pc:spChg chg="mod">
          <ac:chgData name="Pardha Sai" userId="3b95f42d-e481-4e61-b79c-2e1cb547ee93" providerId="ADAL" clId="{69AECF47-B650-49DF-BC44-A26443D37C58}" dt="2022-11-03T15:00:01.587" v="71"/>
          <ac:spMkLst>
            <pc:docMk/>
            <pc:sldMk cId="3222556364" sldId="1366"/>
            <ac:spMk id="567" creationId="{7322D472-1FD5-464A-823A-01DE28A11F8B}"/>
          </ac:spMkLst>
        </pc:spChg>
        <pc:spChg chg="mod">
          <ac:chgData name="Pardha Sai" userId="3b95f42d-e481-4e61-b79c-2e1cb547ee93" providerId="ADAL" clId="{69AECF47-B650-49DF-BC44-A26443D37C58}" dt="2022-11-03T15:00:01.587" v="71"/>
          <ac:spMkLst>
            <pc:docMk/>
            <pc:sldMk cId="3222556364" sldId="1366"/>
            <ac:spMk id="568" creationId="{9BBAFC30-D85C-42FE-A66F-683C0770AD51}"/>
          </ac:spMkLst>
        </pc:spChg>
        <pc:spChg chg="mod">
          <ac:chgData name="Pardha Sai" userId="3b95f42d-e481-4e61-b79c-2e1cb547ee93" providerId="ADAL" clId="{69AECF47-B650-49DF-BC44-A26443D37C58}" dt="2022-11-03T15:00:01.587" v="71"/>
          <ac:spMkLst>
            <pc:docMk/>
            <pc:sldMk cId="3222556364" sldId="1366"/>
            <ac:spMk id="569" creationId="{7B1711DD-CC84-4D8E-83D5-62540022AB4B}"/>
          </ac:spMkLst>
        </pc:spChg>
        <pc:spChg chg="mod">
          <ac:chgData name="Pardha Sai" userId="3b95f42d-e481-4e61-b79c-2e1cb547ee93" providerId="ADAL" clId="{69AECF47-B650-49DF-BC44-A26443D37C58}" dt="2022-11-03T15:00:01.587" v="71"/>
          <ac:spMkLst>
            <pc:docMk/>
            <pc:sldMk cId="3222556364" sldId="1366"/>
            <ac:spMk id="570" creationId="{0C0D3A8F-F4F0-4F1E-BB1F-89498086A7E0}"/>
          </ac:spMkLst>
        </pc:spChg>
        <pc:spChg chg="mod">
          <ac:chgData name="Pardha Sai" userId="3b95f42d-e481-4e61-b79c-2e1cb547ee93" providerId="ADAL" clId="{69AECF47-B650-49DF-BC44-A26443D37C58}" dt="2022-11-03T15:00:01.587" v="71"/>
          <ac:spMkLst>
            <pc:docMk/>
            <pc:sldMk cId="3222556364" sldId="1366"/>
            <ac:spMk id="571" creationId="{BE90C60A-8E33-4966-ADCD-86693343DDD0}"/>
          </ac:spMkLst>
        </pc:spChg>
        <pc:spChg chg="mod">
          <ac:chgData name="Pardha Sai" userId="3b95f42d-e481-4e61-b79c-2e1cb547ee93" providerId="ADAL" clId="{69AECF47-B650-49DF-BC44-A26443D37C58}" dt="2022-11-03T15:00:01.587" v="71"/>
          <ac:spMkLst>
            <pc:docMk/>
            <pc:sldMk cId="3222556364" sldId="1366"/>
            <ac:spMk id="572" creationId="{0AB948D1-94C8-43BD-A797-A10ABC7AC022}"/>
          </ac:spMkLst>
        </pc:spChg>
        <pc:spChg chg="mod">
          <ac:chgData name="Pardha Sai" userId="3b95f42d-e481-4e61-b79c-2e1cb547ee93" providerId="ADAL" clId="{69AECF47-B650-49DF-BC44-A26443D37C58}" dt="2022-11-03T15:00:01.587" v="71"/>
          <ac:spMkLst>
            <pc:docMk/>
            <pc:sldMk cId="3222556364" sldId="1366"/>
            <ac:spMk id="573" creationId="{2F569ADC-4331-41CD-AD19-A58E37F1B040}"/>
          </ac:spMkLst>
        </pc:spChg>
        <pc:spChg chg="mod">
          <ac:chgData name="Pardha Sai" userId="3b95f42d-e481-4e61-b79c-2e1cb547ee93" providerId="ADAL" clId="{69AECF47-B650-49DF-BC44-A26443D37C58}" dt="2022-11-03T15:00:01.587" v="71"/>
          <ac:spMkLst>
            <pc:docMk/>
            <pc:sldMk cId="3222556364" sldId="1366"/>
            <ac:spMk id="574" creationId="{2641C6B7-EA97-4B78-B218-7F1A04E72A19}"/>
          </ac:spMkLst>
        </pc:spChg>
        <pc:spChg chg="mod">
          <ac:chgData name="Pardha Sai" userId="3b95f42d-e481-4e61-b79c-2e1cb547ee93" providerId="ADAL" clId="{69AECF47-B650-49DF-BC44-A26443D37C58}" dt="2022-11-03T15:00:01.587" v="71"/>
          <ac:spMkLst>
            <pc:docMk/>
            <pc:sldMk cId="3222556364" sldId="1366"/>
            <ac:spMk id="575" creationId="{07F2486D-ADBA-4785-AF81-C18DE86789A1}"/>
          </ac:spMkLst>
        </pc:spChg>
        <pc:spChg chg="mod">
          <ac:chgData name="Pardha Sai" userId="3b95f42d-e481-4e61-b79c-2e1cb547ee93" providerId="ADAL" clId="{69AECF47-B650-49DF-BC44-A26443D37C58}" dt="2022-11-03T15:00:01.587" v="71"/>
          <ac:spMkLst>
            <pc:docMk/>
            <pc:sldMk cId="3222556364" sldId="1366"/>
            <ac:spMk id="576" creationId="{CD6F291C-8461-4694-99B1-8C8D923F23D9}"/>
          </ac:spMkLst>
        </pc:spChg>
        <pc:spChg chg="mod">
          <ac:chgData name="Pardha Sai" userId="3b95f42d-e481-4e61-b79c-2e1cb547ee93" providerId="ADAL" clId="{69AECF47-B650-49DF-BC44-A26443D37C58}" dt="2022-11-03T15:00:01.587" v="71"/>
          <ac:spMkLst>
            <pc:docMk/>
            <pc:sldMk cId="3222556364" sldId="1366"/>
            <ac:spMk id="577" creationId="{3D1FD49E-0A45-49D8-B6CB-907C093395BE}"/>
          </ac:spMkLst>
        </pc:spChg>
        <pc:spChg chg="mod">
          <ac:chgData name="Pardha Sai" userId="3b95f42d-e481-4e61-b79c-2e1cb547ee93" providerId="ADAL" clId="{69AECF47-B650-49DF-BC44-A26443D37C58}" dt="2022-11-03T15:00:01.587" v="71"/>
          <ac:spMkLst>
            <pc:docMk/>
            <pc:sldMk cId="3222556364" sldId="1366"/>
            <ac:spMk id="578" creationId="{64213A0C-2443-4BEE-A7ED-A52039DC305F}"/>
          </ac:spMkLst>
        </pc:spChg>
        <pc:spChg chg="mod">
          <ac:chgData name="Pardha Sai" userId="3b95f42d-e481-4e61-b79c-2e1cb547ee93" providerId="ADAL" clId="{69AECF47-B650-49DF-BC44-A26443D37C58}" dt="2022-11-03T15:00:01.587" v="71"/>
          <ac:spMkLst>
            <pc:docMk/>
            <pc:sldMk cId="3222556364" sldId="1366"/>
            <ac:spMk id="579" creationId="{3D132206-2C52-4E21-B998-17E5F3C290AC}"/>
          </ac:spMkLst>
        </pc:spChg>
        <pc:spChg chg="mod">
          <ac:chgData name="Pardha Sai" userId="3b95f42d-e481-4e61-b79c-2e1cb547ee93" providerId="ADAL" clId="{69AECF47-B650-49DF-BC44-A26443D37C58}" dt="2022-11-03T15:00:01.587" v="71"/>
          <ac:spMkLst>
            <pc:docMk/>
            <pc:sldMk cId="3222556364" sldId="1366"/>
            <ac:spMk id="580" creationId="{B8459CDB-17B3-43DF-88BF-1CCF777F006E}"/>
          </ac:spMkLst>
        </pc:spChg>
        <pc:spChg chg="mod">
          <ac:chgData name="Pardha Sai" userId="3b95f42d-e481-4e61-b79c-2e1cb547ee93" providerId="ADAL" clId="{69AECF47-B650-49DF-BC44-A26443D37C58}" dt="2022-11-03T15:00:01.587" v="71"/>
          <ac:spMkLst>
            <pc:docMk/>
            <pc:sldMk cId="3222556364" sldId="1366"/>
            <ac:spMk id="581" creationId="{E744C2A3-FF21-4B91-B285-8A5193F8A4BF}"/>
          </ac:spMkLst>
        </pc:spChg>
        <pc:spChg chg="mod">
          <ac:chgData name="Pardha Sai" userId="3b95f42d-e481-4e61-b79c-2e1cb547ee93" providerId="ADAL" clId="{69AECF47-B650-49DF-BC44-A26443D37C58}" dt="2022-11-03T15:00:01.587" v="71"/>
          <ac:spMkLst>
            <pc:docMk/>
            <pc:sldMk cId="3222556364" sldId="1366"/>
            <ac:spMk id="582" creationId="{82438E35-5DAF-4802-BB06-71264E888E60}"/>
          </ac:spMkLst>
        </pc:spChg>
        <pc:spChg chg="mod">
          <ac:chgData name="Pardha Sai" userId="3b95f42d-e481-4e61-b79c-2e1cb547ee93" providerId="ADAL" clId="{69AECF47-B650-49DF-BC44-A26443D37C58}" dt="2022-11-03T15:00:01.587" v="71"/>
          <ac:spMkLst>
            <pc:docMk/>
            <pc:sldMk cId="3222556364" sldId="1366"/>
            <ac:spMk id="583" creationId="{5C8354C5-F02D-4A5D-B856-A889493783CD}"/>
          </ac:spMkLst>
        </pc:spChg>
        <pc:spChg chg="mod">
          <ac:chgData name="Pardha Sai" userId="3b95f42d-e481-4e61-b79c-2e1cb547ee93" providerId="ADAL" clId="{69AECF47-B650-49DF-BC44-A26443D37C58}" dt="2022-11-03T15:00:01.587" v="71"/>
          <ac:spMkLst>
            <pc:docMk/>
            <pc:sldMk cId="3222556364" sldId="1366"/>
            <ac:spMk id="584" creationId="{56917BBC-72AA-4652-80C3-C1C82B4C7D35}"/>
          </ac:spMkLst>
        </pc:spChg>
        <pc:spChg chg="mod">
          <ac:chgData name="Pardha Sai" userId="3b95f42d-e481-4e61-b79c-2e1cb547ee93" providerId="ADAL" clId="{69AECF47-B650-49DF-BC44-A26443D37C58}" dt="2022-11-03T15:00:01.587" v="71"/>
          <ac:spMkLst>
            <pc:docMk/>
            <pc:sldMk cId="3222556364" sldId="1366"/>
            <ac:spMk id="585" creationId="{F9A9CEF1-E29E-4701-A926-875BB90E5722}"/>
          </ac:spMkLst>
        </pc:spChg>
        <pc:spChg chg="mod">
          <ac:chgData name="Pardha Sai" userId="3b95f42d-e481-4e61-b79c-2e1cb547ee93" providerId="ADAL" clId="{69AECF47-B650-49DF-BC44-A26443D37C58}" dt="2022-11-03T15:00:01.587" v="71"/>
          <ac:spMkLst>
            <pc:docMk/>
            <pc:sldMk cId="3222556364" sldId="1366"/>
            <ac:spMk id="586" creationId="{5A19DC90-551E-4E41-9784-67E7B926BDA9}"/>
          </ac:spMkLst>
        </pc:spChg>
        <pc:spChg chg="mod">
          <ac:chgData name="Pardha Sai" userId="3b95f42d-e481-4e61-b79c-2e1cb547ee93" providerId="ADAL" clId="{69AECF47-B650-49DF-BC44-A26443D37C58}" dt="2022-11-03T15:00:01.587" v="71"/>
          <ac:spMkLst>
            <pc:docMk/>
            <pc:sldMk cId="3222556364" sldId="1366"/>
            <ac:spMk id="587" creationId="{3C92F62A-336F-45C2-8209-7BF45AF64151}"/>
          </ac:spMkLst>
        </pc:spChg>
        <pc:spChg chg="mod">
          <ac:chgData name="Pardha Sai" userId="3b95f42d-e481-4e61-b79c-2e1cb547ee93" providerId="ADAL" clId="{69AECF47-B650-49DF-BC44-A26443D37C58}" dt="2022-11-03T15:00:01.587" v="71"/>
          <ac:spMkLst>
            <pc:docMk/>
            <pc:sldMk cId="3222556364" sldId="1366"/>
            <ac:spMk id="588" creationId="{F7999B90-5D37-43F9-B2F3-ECBF8D069EA2}"/>
          </ac:spMkLst>
        </pc:spChg>
        <pc:spChg chg="mod">
          <ac:chgData name="Pardha Sai" userId="3b95f42d-e481-4e61-b79c-2e1cb547ee93" providerId="ADAL" clId="{69AECF47-B650-49DF-BC44-A26443D37C58}" dt="2022-11-03T15:00:01.587" v="71"/>
          <ac:spMkLst>
            <pc:docMk/>
            <pc:sldMk cId="3222556364" sldId="1366"/>
            <ac:spMk id="589" creationId="{E099C765-9D5A-443C-90FD-86B821EC2CD6}"/>
          </ac:spMkLst>
        </pc:spChg>
        <pc:spChg chg="mod">
          <ac:chgData name="Pardha Sai" userId="3b95f42d-e481-4e61-b79c-2e1cb547ee93" providerId="ADAL" clId="{69AECF47-B650-49DF-BC44-A26443D37C58}" dt="2022-11-03T15:00:01.587" v="71"/>
          <ac:spMkLst>
            <pc:docMk/>
            <pc:sldMk cId="3222556364" sldId="1366"/>
            <ac:spMk id="590" creationId="{5305CAEB-36F1-4B90-A38F-A08FB9F50D7B}"/>
          </ac:spMkLst>
        </pc:spChg>
        <pc:spChg chg="mod">
          <ac:chgData name="Pardha Sai" userId="3b95f42d-e481-4e61-b79c-2e1cb547ee93" providerId="ADAL" clId="{69AECF47-B650-49DF-BC44-A26443D37C58}" dt="2022-11-03T15:00:01.587" v="71"/>
          <ac:spMkLst>
            <pc:docMk/>
            <pc:sldMk cId="3222556364" sldId="1366"/>
            <ac:spMk id="591" creationId="{1F8BF476-513B-48DE-BF63-BD0C85427DAD}"/>
          </ac:spMkLst>
        </pc:spChg>
        <pc:spChg chg="mod">
          <ac:chgData name="Pardha Sai" userId="3b95f42d-e481-4e61-b79c-2e1cb547ee93" providerId="ADAL" clId="{69AECF47-B650-49DF-BC44-A26443D37C58}" dt="2022-11-03T15:00:01.587" v="71"/>
          <ac:spMkLst>
            <pc:docMk/>
            <pc:sldMk cId="3222556364" sldId="1366"/>
            <ac:spMk id="592" creationId="{EFE59EB6-0544-475A-BD23-62E9B2A64DC5}"/>
          </ac:spMkLst>
        </pc:spChg>
        <pc:spChg chg="mod">
          <ac:chgData name="Pardha Sai" userId="3b95f42d-e481-4e61-b79c-2e1cb547ee93" providerId="ADAL" clId="{69AECF47-B650-49DF-BC44-A26443D37C58}" dt="2022-11-03T15:00:01.587" v="71"/>
          <ac:spMkLst>
            <pc:docMk/>
            <pc:sldMk cId="3222556364" sldId="1366"/>
            <ac:spMk id="593" creationId="{662B65DA-9CA2-486D-BA16-7DC96374D33B}"/>
          </ac:spMkLst>
        </pc:spChg>
        <pc:spChg chg="mod">
          <ac:chgData name="Pardha Sai" userId="3b95f42d-e481-4e61-b79c-2e1cb547ee93" providerId="ADAL" clId="{69AECF47-B650-49DF-BC44-A26443D37C58}" dt="2022-11-03T15:00:01.587" v="71"/>
          <ac:spMkLst>
            <pc:docMk/>
            <pc:sldMk cId="3222556364" sldId="1366"/>
            <ac:spMk id="594" creationId="{BF35903D-DB29-43DA-8193-25AE76A29A49}"/>
          </ac:spMkLst>
        </pc:spChg>
        <pc:spChg chg="mod">
          <ac:chgData name="Pardha Sai" userId="3b95f42d-e481-4e61-b79c-2e1cb547ee93" providerId="ADAL" clId="{69AECF47-B650-49DF-BC44-A26443D37C58}" dt="2022-11-03T15:00:01.587" v="71"/>
          <ac:spMkLst>
            <pc:docMk/>
            <pc:sldMk cId="3222556364" sldId="1366"/>
            <ac:spMk id="595" creationId="{840C2044-34CB-43D8-997F-55E0882D50B9}"/>
          </ac:spMkLst>
        </pc:spChg>
        <pc:spChg chg="mod">
          <ac:chgData name="Pardha Sai" userId="3b95f42d-e481-4e61-b79c-2e1cb547ee93" providerId="ADAL" clId="{69AECF47-B650-49DF-BC44-A26443D37C58}" dt="2022-11-03T15:00:01.587" v="71"/>
          <ac:spMkLst>
            <pc:docMk/>
            <pc:sldMk cId="3222556364" sldId="1366"/>
            <ac:spMk id="596" creationId="{A0CF2B7E-20B6-460D-91ED-0E59F871D2BD}"/>
          </ac:spMkLst>
        </pc:spChg>
        <pc:spChg chg="mod">
          <ac:chgData name="Pardha Sai" userId="3b95f42d-e481-4e61-b79c-2e1cb547ee93" providerId="ADAL" clId="{69AECF47-B650-49DF-BC44-A26443D37C58}" dt="2022-11-03T15:00:01.587" v="71"/>
          <ac:spMkLst>
            <pc:docMk/>
            <pc:sldMk cId="3222556364" sldId="1366"/>
            <ac:spMk id="597" creationId="{C57E2829-12B0-4F81-9C16-A083F14271EF}"/>
          </ac:spMkLst>
        </pc:spChg>
        <pc:spChg chg="mod">
          <ac:chgData name="Pardha Sai" userId="3b95f42d-e481-4e61-b79c-2e1cb547ee93" providerId="ADAL" clId="{69AECF47-B650-49DF-BC44-A26443D37C58}" dt="2022-11-03T15:00:01.587" v="71"/>
          <ac:spMkLst>
            <pc:docMk/>
            <pc:sldMk cId="3222556364" sldId="1366"/>
            <ac:spMk id="598" creationId="{D7F435EF-5AB9-4415-8DDF-95B3AF46E180}"/>
          </ac:spMkLst>
        </pc:spChg>
        <pc:spChg chg="mod">
          <ac:chgData name="Pardha Sai" userId="3b95f42d-e481-4e61-b79c-2e1cb547ee93" providerId="ADAL" clId="{69AECF47-B650-49DF-BC44-A26443D37C58}" dt="2022-11-03T15:00:01.587" v="71"/>
          <ac:spMkLst>
            <pc:docMk/>
            <pc:sldMk cId="3222556364" sldId="1366"/>
            <ac:spMk id="599" creationId="{F1C606DD-DC2D-42AA-B20E-2280B078E072}"/>
          </ac:spMkLst>
        </pc:spChg>
        <pc:spChg chg="mod">
          <ac:chgData name="Pardha Sai" userId="3b95f42d-e481-4e61-b79c-2e1cb547ee93" providerId="ADAL" clId="{69AECF47-B650-49DF-BC44-A26443D37C58}" dt="2022-11-03T15:00:01.587" v="71"/>
          <ac:spMkLst>
            <pc:docMk/>
            <pc:sldMk cId="3222556364" sldId="1366"/>
            <ac:spMk id="600" creationId="{4FF992A0-87B8-40D6-8873-A40C017A034D}"/>
          </ac:spMkLst>
        </pc:spChg>
        <pc:spChg chg="mod">
          <ac:chgData name="Pardha Sai" userId="3b95f42d-e481-4e61-b79c-2e1cb547ee93" providerId="ADAL" clId="{69AECF47-B650-49DF-BC44-A26443D37C58}" dt="2022-11-03T15:00:01.587" v="71"/>
          <ac:spMkLst>
            <pc:docMk/>
            <pc:sldMk cId="3222556364" sldId="1366"/>
            <ac:spMk id="601" creationId="{7B81CB4B-014E-460D-92CA-74B909F18024}"/>
          </ac:spMkLst>
        </pc:spChg>
        <pc:spChg chg="mod">
          <ac:chgData name="Pardha Sai" userId="3b95f42d-e481-4e61-b79c-2e1cb547ee93" providerId="ADAL" clId="{69AECF47-B650-49DF-BC44-A26443D37C58}" dt="2022-11-03T15:00:01.587" v="71"/>
          <ac:spMkLst>
            <pc:docMk/>
            <pc:sldMk cId="3222556364" sldId="1366"/>
            <ac:spMk id="602" creationId="{151B3C03-6F5F-48DA-A7B7-17E4915851DF}"/>
          </ac:spMkLst>
        </pc:spChg>
        <pc:spChg chg="mod">
          <ac:chgData name="Pardha Sai" userId="3b95f42d-e481-4e61-b79c-2e1cb547ee93" providerId="ADAL" clId="{69AECF47-B650-49DF-BC44-A26443D37C58}" dt="2022-11-03T15:00:01.587" v="71"/>
          <ac:spMkLst>
            <pc:docMk/>
            <pc:sldMk cId="3222556364" sldId="1366"/>
            <ac:spMk id="603" creationId="{40EB486C-C5F6-460B-AE9A-88E24A9749D9}"/>
          </ac:spMkLst>
        </pc:spChg>
        <pc:spChg chg="mod">
          <ac:chgData name="Pardha Sai" userId="3b95f42d-e481-4e61-b79c-2e1cb547ee93" providerId="ADAL" clId="{69AECF47-B650-49DF-BC44-A26443D37C58}" dt="2022-11-03T15:00:01.587" v="71"/>
          <ac:spMkLst>
            <pc:docMk/>
            <pc:sldMk cId="3222556364" sldId="1366"/>
            <ac:spMk id="604" creationId="{8D2202BA-6E67-4099-A9A9-4B0875428F0C}"/>
          </ac:spMkLst>
        </pc:spChg>
        <pc:spChg chg="mod">
          <ac:chgData name="Pardha Sai" userId="3b95f42d-e481-4e61-b79c-2e1cb547ee93" providerId="ADAL" clId="{69AECF47-B650-49DF-BC44-A26443D37C58}" dt="2022-11-03T15:00:01.587" v="71"/>
          <ac:spMkLst>
            <pc:docMk/>
            <pc:sldMk cId="3222556364" sldId="1366"/>
            <ac:spMk id="605" creationId="{DB8F4895-D5E1-4C31-BA64-C51D03DE1195}"/>
          </ac:spMkLst>
        </pc:spChg>
        <pc:spChg chg="mod">
          <ac:chgData name="Pardha Sai" userId="3b95f42d-e481-4e61-b79c-2e1cb547ee93" providerId="ADAL" clId="{69AECF47-B650-49DF-BC44-A26443D37C58}" dt="2022-11-03T15:00:01.587" v="71"/>
          <ac:spMkLst>
            <pc:docMk/>
            <pc:sldMk cId="3222556364" sldId="1366"/>
            <ac:spMk id="606" creationId="{4C4B35E3-9C2D-414E-86AB-3279B7920579}"/>
          </ac:spMkLst>
        </pc:spChg>
        <pc:spChg chg="mod">
          <ac:chgData name="Pardha Sai" userId="3b95f42d-e481-4e61-b79c-2e1cb547ee93" providerId="ADAL" clId="{69AECF47-B650-49DF-BC44-A26443D37C58}" dt="2022-11-03T15:00:01.587" v="71"/>
          <ac:spMkLst>
            <pc:docMk/>
            <pc:sldMk cId="3222556364" sldId="1366"/>
            <ac:spMk id="607" creationId="{44792A49-E3FB-42A6-A755-5D8B3DF1A936}"/>
          </ac:spMkLst>
        </pc:spChg>
        <pc:spChg chg="mod">
          <ac:chgData name="Pardha Sai" userId="3b95f42d-e481-4e61-b79c-2e1cb547ee93" providerId="ADAL" clId="{69AECF47-B650-49DF-BC44-A26443D37C58}" dt="2022-11-03T15:00:01.587" v="71"/>
          <ac:spMkLst>
            <pc:docMk/>
            <pc:sldMk cId="3222556364" sldId="1366"/>
            <ac:spMk id="608" creationId="{58F77092-70B9-483A-B2F6-A6CFD47BBBE6}"/>
          </ac:spMkLst>
        </pc:spChg>
        <pc:spChg chg="mod">
          <ac:chgData name="Pardha Sai" userId="3b95f42d-e481-4e61-b79c-2e1cb547ee93" providerId="ADAL" clId="{69AECF47-B650-49DF-BC44-A26443D37C58}" dt="2022-11-03T15:00:01.587" v="71"/>
          <ac:spMkLst>
            <pc:docMk/>
            <pc:sldMk cId="3222556364" sldId="1366"/>
            <ac:spMk id="609" creationId="{4545F6A3-D39F-40C5-826F-0B714BC7B056}"/>
          </ac:spMkLst>
        </pc:spChg>
        <pc:spChg chg="mod">
          <ac:chgData name="Pardha Sai" userId="3b95f42d-e481-4e61-b79c-2e1cb547ee93" providerId="ADAL" clId="{69AECF47-B650-49DF-BC44-A26443D37C58}" dt="2022-11-03T15:00:01.587" v="71"/>
          <ac:spMkLst>
            <pc:docMk/>
            <pc:sldMk cId="3222556364" sldId="1366"/>
            <ac:spMk id="610" creationId="{45755F24-E094-4077-B9BD-F63365295AE0}"/>
          </ac:spMkLst>
        </pc:spChg>
        <pc:spChg chg="mod">
          <ac:chgData name="Pardha Sai" userId="3b95f42d-e481-4e61-b79c-2e1cb547ee93" providerId="ADAL" clId="{69AECF47-B650-49DF-BC44-A26443D37C58}" dt="2022-11-03T15:00:01.587" v="71"/>
          <ac:spMkLst>
            <pc:docMk/>
            <pc:sldMk cId="3222556364" sldId="1366"/>
            <ac:spMk id="611" creationId="{13FF105D-8C4C-462C-83A4-6CFA6555D26C}"/>
          </ac:spMkLst>
        </pc:spChg>
        <pc:spChg chg="mod">
          <ac:chgData name="Pardha Sai" userId="3b95f42d-e481-4e61-b79c-2e1cb547ee93" providerId="ADAL" clId="{69AECF47-B650-49DF-BC44-A26443D37C58}" dt="2022-11-03T15:00:01.587" v="71"/>
          <ac:spMkLst>
            <pc:docMk/>
            <pc:sldMk cId="3222556364" sldId="1366"/>
            <ac:spMk id="612" creationId="{EB85DB9C-7BA2-4E96-A48D-13B595EC5682}"/>
          </ac:spMkLst>
        </pc:spChg>
        <pc:spChg chg="mod">
          <ac:chgData name="Pardha Sai" userId="3b95f42d-e481-4e61-b79c-2e1cb547ee93" providerId="ADAL" clId="{69AECF47-B650-49DF-BC44-A26443D37C58}" dt="2022-11-03T15:00:01.587" v="71"/>
          <ac:spMkLst>
            <pc:docMk/>
            <pc:sldMk cId="3222556364" sldId="1366"/>
            <ac:spMk id="613" creationId="{64780431-09E3-45BE-9A87-F62FC71E26FC}"/>
          </ac:spMkLst>
        </pc:spChg>
        <pc:spChg chg="mod">
          <ac:chgData name="Pardha Sai" userId="3b95f42d-e481-4e61-b79c-2e1cb547ee93" providerId="ADAL" clId="{69AECF47-B650-49DF-BC44-A26443D37C58}" dt="2022-11-03T15:00:01.587" v="71"/>
          <ac:spMkLst>
            <pc:docMk/>
            <pc:sldMk cId="3222556364" sldId="1366"/>
            <ac:spMk id="614" creationId="{A9D64AF8-5FFE-4862-AAC7-720F62F37C99}"/>
          </ac:spMkLst>
        </pc:spChg>
        <pc:spChg chg="mod">
          <ac:chgData name="Pardha Sai" userId="3b95f42d-e481-4e61-b79c-2e1cb547ee93" providerId="ADAL" clId="{69AECF47-B650-49DF-BC44-A26443D37C58}" dt="2022-11-03T15:00:01.587" v="71"/>
          <ac:spMkLst>
            <pc:docMk/>
            <pc:sldMk cId="3222556364" sldId="1366"/>
            <ac:spMk id="615" creationId="{E1238E5A-B69D-4876-B9E8-489AC38D86FC}"/>
          </ac:spMkLst>
        </pc:spChg>
        <pc:spChg chg="mod">
          <ac:chgData name="Pardha Sai" userId="3b95f42d-e481-4e61-b79c-2e1cb547ee93" providerId="ADAL" clId="{69AECF47-B650-49DF-BC44-A26443D37C58}" dt="2022-11-03T15:00:01.587" v="71"/>
          <ac:spMkLst>
            <pc:docMk/>
            <pc:sldMk cId="3222556364" sldId="1366"/>
            <ac:spMk id="616" creationId="{3691D02C-75B4-48D5-856E-AEF7F59DF2E6}"/>
          </ac:spMkLst>
        </pc:spChg>
        <pc:spChg chg="mod">
          <ac:chgData name="Pardha Sai" userId="3b95f42d-e481-4e61-b79c-2e1cb547ee93" providerId="ADAL" clId="{69AECF47-B650-49DF-BC44-A26443D37C58}" dt="2022-11-03T15:00:01.587" v="71"/>
          <ac:spMkLst>
            <pc:docMk/>
            <pc:sldMk cId="3222556364" sldId="1366"/>
            <ac:spMk id="617" creationId="{A41D054E-2A8B-4051-9020-E8164F65F9E3}"/>
          </ac:spMkLst>
        </pc:spChg>
        <pc:spChg chg="mod">
          <ac:chgData name="Pardha Sai" userId="3b95f42d-e481-4e61-b79c-2e1cb547ee93" providerId="ADAL" clId="{69AECF47-B650-49DF-BC44-A26443D37C58}" dt="2022-11-03T15:00:01.587" v="71"/>
          <ac:spMkLst>
            <pc:docMk/>
            <pc:sldMk cId="3222556364" sldId="1366"/>
            <ac:spMk id="618" creationId="{15B13E04-0DCF-4E27-887E-DC981588EF1A}"/>
          </ac:spMkLst>
        </pc:spChg>
        <pc:spChg chg="mod">
          <ac:chgData name="Pardha Sai" userId="3b95f42d-e481-4e61-b79c-2e1cb547ee93" providerId="ADAL" clId="{69AECF47-B650-49DF-BC44-A26443D37C58}" dt="2022-11-03T15:00:01.587" v="71"/>
          <ac:spMkLst>
            <pc:docMk/>
            <pc:sldMk cId="3222556364" sldId="1366"/>
            <ac:spMk id="619" creationId="{EB51B413-5A30-43C6-8FAB-27ED5F41C2EA}"/>
          </ac:spMkLst>
        </pc:spChg>
        <pc:spChg chg="mod">
          <ac:chgData name="Pardha Sai" userId="3b95f42d-e481-4e61-b79c-2e1cb547ee93" providerId="ADAL" clId="{69AECF47-B650-49DF-BC44-A26443D37C58}" dt="2022-11-03T15:00:01.587" v="71"/>
          <ac:spMkLst>
            <pc:docMk/>
            <pc:sldMk cId="3222556364" sldId="1366"/>
            <ac:spMk id="620" creationId="{CF733ED4-41E5-48C7-9276-DCD44230E6FD}"/>
          </ac:spMkLst>
        </pc:spChg>
        <pc:spChg chg="mod">
          <ac:chgData name="Pardha Sai" userId="3b95f42d-e481-4e61-b79c-2e1cb547ee93" providerId="ADAL" clId="{69AECF47-B650-49DF-BC44-A26443D37C58}" dt="2022-11-03T15:00:01.587" v="71"/>
          <ac:spMkLst>
            <pc:docMk/>
            <pc:sldMk cId="3222556364" sldId="1366"/>
            <ac:spMk id="621" creationId="{9E6FA18B-FA09-4D46-8347-F4DFFFA3EE9A}"/>
          </ac:spMkLst>
        </pc:spChg>
        <pc:spChg chg="mod">
          <ac:chgData name="Pardha Sai" userId="3b95f42d-e481-4e61-b79c-2e1cb547ee93" providerId="ADAL" clId="{69AECF47-B650-49DF-BC44-A26443D37C58}" dt="2022-11-03T15:00:01.587" v="71"/>
          <ac:spMkLst>
            <pc:docMk/>
            <pc:sldMk cId="3222556364" sldId="1366"/>
            <ac:spMk id="622" creationId="{4B754A80-B9D8-40DF-9E81-A7E2575D96B2}"/>
          </ac:spMkLst>
        </pc:spChg>
        <pc:spChg chg="mod">
          <ac:chgData name="Pardha Sai" userId="3b95f42d-e481-4e61-b79c-2e1cb547ee93" providerId="ADAL" clId="{69AECF47-B650-49DF-BC44-A26443D37C58}" dt="2022-11-03T15:00:01.587" v="71"/>
          <ac:spMkLst>
            <pc:docMk/>
            <pc:sldMk cId="3222556364" sldId="1366"/>
            <ac:spMk id="623" creationId="{467C6878-EBE4-4B49-8BA3-2D550E52115B}"/>
          </ac:spMkLst>
        </pc:spChg>
        <pc:spChg chg="mod">
          <ac:chgData name="Pardha Sai" userId="3b95f42d-e481-4e61-b79c-2e1cb547ee93" providerId="ADAL" clId="{69AECF47-B650-49DF-BC44-A26443D37C58}" dt="2022-11-03T15:00:01.587" v="71"/>
          <ac:spMkLst>
            <pc:docMk/>
            <pc:sldMk cId="3222556364" sldId="1366"/>
            <ac:spMk id="624" creationId="{2940995E-D99C-4DEA-BB0C-A4D9E99369F2}"/>
          </ac:spMkLst>
        </pc:spChg>
        <pc:spChg chg="mod">
          <ac:chgData name="Pardha Sai" userId="3b95f42d-e481-4e61-b79c-2e1cb547ee93" providerId="ADAL" clId="{69AECF47-B650-49DF-BC44-A26443D37C58}" dt="2022-11-03T15:00:01.587" v="71"/>
          <ac:spMkLst>
            <pc:docMk/>
            <pc:sldMk cId="3222556364" sldId="1366"/>
            <ac:spMk id="625" creationId="{2F59F3CB-D41E-4D6C-AA66-BAB4D4FD11F5}"/>
          </ac:spMkLst>
        </pc:spChg>
        <pc:spChg chg="mod">
          <ac:chgData name="Pardha Sai" userId="3b95f42d-e481-4e61-b79c-2e1cb547ee93" providerId="ADAL" clId="{69AECF47-B650-49DF-BC44-A26443D37C58}" dt="2022-11-03T15:00:01.587" v="71"/>
          <ac:spMkLst>
            <pc:docMk/>
            <pc:sldMk cId="3222556364" sldId="1366"/>
            <ac:spMk id="626" creationId="{395D599B-249D-4AFE-A342-0A1B84A67DDD}"/>
          </ac:spMkLst>
        </pc:spChg>
        <pc:spChg chg="mod">
          <ac:chgData name="Pardha Sai" userId="3b95f42d-e481-4e61-b79c-2e1cb547ee93" providerId="ADAL" clId="{69AECF47-B650-49DF-BC44-A26443D37C58}" dt="2022-11-03T15:00:01.587" v="71"/>
          <ac:spMkLst>
            <pc:docMk/>
            <pc:sldMk cId="3222556364" sldId="1366"/>
            <ac:spMk id="627" creationId="{D4BC616C-D50A-4F01-898C-A62DC7DDF2C6}"/>
          </ac:spMkLst>
        </pc:spChg>
        <pc:spChg chg="mod">
          <ac:chgData name="Pardha Sai" userId="3b95f42d-e481-4e61-b79c-2e1cb547ee93" providerId="ADAL" clId="{69AECF47-B650-49DF-BC44-A26443D37C58}" dt="2022-11-03T15:00:01.587" v="71"/>
          <ac:spMkLst>
            <pc:docMk/>
            <pc:sldMk cId="3222556364" sldId="1366"/>
            <ac:spMk id="628" creationId="{199EC227-3F8F-4267-8BEB-DBCF2459A7E9}"/>
          </ac:spMkLst>
        </pc:spChg>
        <pc:spChg chg="mod">
          <ac:chgData name="Pardha Sai" userId="3b95f42d-e481-4e61-b79c-2e1cb547ee93" providerId="ADAL" clId="{69AECF47-B650-49DF-BC44-A26443D37C58}" dt="2022-11-03T15:00:01.587" v="71"/>
          <ac:spMkLst>
            <pc:docMk/>
            <pc:sldMk cId="3222556364" sldId="1366"/>
            <ac:spMk id="629" creationId="{00000000-0000-0000-0000-000000000000}"/>
          </ac:spMkLst>
        </pc:spChg>
        <pc:spChg chg="mod">
          <ac:chgData name="Pardha Sai" userId="3b95f42d-e481-4e61-b79c-2e1cb547ee93" providerId="ADAL" clId="{69AECF47-B650-49DF-BC44-A26443D37C58}" dt="2022-11-03T15:00:01.587" v="71"/>
          <ac:spMkLst>
            <pc:docMk/>
            <pc:sldMk cId="3222556364" sldId="1366"/>
            <ac:spMk id="630" creationId="{983DFCD4-379B-4923-A1CE-7C57D26CCC8C}"/>
          </ac:spMkLst>
        </pc:spChg>
        <pc:spChg chg="mod">
          <ac:chgData name="Pardha Sai" userId="3b95f42d-e481-4e61-b79c-2e1cb547ee93" providerId="ADAL" clId="{69AECF47-B650-49DF-BC44-A26443D37C58}" dt="2022-11-03T15:00:01.587" v="71"/>
          <ac:spMkLst>
            <pc:docMk/>
            <pc:sldMk cId="3222556364" sldId="1366"/>
            <ac:spMk id="631" creationId="{A7120D17-8DFA-4632-AAB2-05C9E9612A15}"/>
          </ac:spMkLst>
        </pc:spChg>
        <pc:spChg chg="mod">
          <ac:chgData name="Pardha Sai" userId="3b95f42d-e481-4e61-b79c-2e1cb547ee93" providerId="ADAL" clId="{69AECF47-B650-49DF-BC44-A26443D37C58}" dt="2022-11-03T15:00:01.587" v="71"/>
          <ac:spMkLst>
            <pc:docMk/>
            <pc:sldMk cId="3222556364" sldId="1366"/>
            <ac:spMk id="632" creationId="{8558EE56-0CB9-432A-A94D-0E690675E125}"/>
          </ac:spMkLst>
        </pc:spChg>
        <pc:spChg chg="mod">
          <ac:chgData name="Pardha Sai" userId="3b95f42d-e481-4e61-b79c-2e1cb547ee93" providerId="ADAL" clId="{69AECF47-B650-49DF-BC44-A26443D37C58}" dt="2022-11-03T15:00:01.587" v="71"/>
          <ac:spMkLst>
            <pc:docMk/>
            <pc:sldMk cId="3222556364" sldId="1366"/>
            <ac:spMk id="633" creationId="{0745027C-5901-4959-8509-99F1F81B96FD}"/>
          </ac:spMkLst>
        </pc:spChg>
        <pc:spChg chg="mod">
          <ac:chgData name="Pardha Sai" userId="3b95f42d-e481-4e61-b79c-2e1cb547ee93" providerId="ADAL" clId="{69AECF47-B650-49DF-BC44-A26443D37C58}" dt="2022-11-03T15:00:01.587" v="71"/>
          <ac:spMkLst>
            <pc:docMk/>
            <pc:sldMk cId="3222556364" sldId="1366"/>
            <ac:spMk id="634" creationId="{AF661912-4DF3-43B7-9ECA-CB0672147B8F}"/>
          </ac:spMkLst>
        </pc:spChg>
        <pc:spChg chg="mod">
          <ac:chgData name="Pardha Sai" userId="3b95f42d-e481-4e61-b79c-2e1cb547ee93" providerId="ADAL" clId="{69AECF47-B650-49DF-BC44-A26443D37C58}" dt="2022-11-03T15:00:01.587" v="71"/>
          <ac:spMkLst>
            <pc:docMk/>
            <pc:sldMk cId="3222556364" sldId="1366"/>
            <ac:spMk id="635" creationId="{F70683B0-298D-424E-85DE-440DD11BCC6F}"/>
          </ac:spMkLst>
        </pc:spChg>
        <pc:spChg chg="mod">
          <ac:chgData name="Pardha Sai" userId="3b95f42d-e481-4e61-b79c-2e1cb547ee93" providerId="ADAL" clId="{69AECF47-B650-49DF-BC44-A26443D37C58}" dt="2022-11-03T15:00:01.587" v="71"/>
          <ac:spMkLst>
            <pc:docMk/>
            <pc:sldMk cId="3222556364" sldId="1366"/>
            <ac:spMk id="636" creationId="{FF3F2603-359A-48F9-914E-510ECC1FE049}"/>
          </ac:spMkLst>
        </pc:spChg>
        <pc:spChg chg="mod">
          <ac:chgData name="Pardha Sai" userId="3b95f42d-e481-4e61-b79c-2e1cb547ee93" providerId="ADAL" clId="{69AECF47-B650-49DF-BC44-A26443D37C58}" dt="2022-11-03T15:00:01.587" v="71"/>
          <ac:spMkLst>
            <pc:docMk/>
            <pc:sldMk cId="3222556364" sldId="1366"/>
            <ac:spMk id="637" creationId="{507C9D92-3BA4-4A0E-8707-DCBBF047C2E9}"/>
          </ac:spMkLst>
        </pc:spChg>
        <pc:spChg chg="mod">
          <ac:chgData name="Pardha Sai" userId="3b95f42d-e481-4e61-b79c-2e1cb547ee93" providerId="ADAL" clId="{69AECF47-B650-49DF-BC44-A26443D37C58}" dt="2022-11-03T15:00:01.587" v="71"/>
          <ac:spMkLst>
            <pc:docMk/>
            <pc:sldMk cId="3222556364" sldId="1366"/>
            <ac:spMk id="638" creationId="{D2C7A8DB-DEC7-4971-94AB-667C83E3CC19}"/>
          </ac:spMkLst>
        </pc:spChg>
        <pc:spChg chg="mod">
          <ac:chgData name="Pardha Sai" userId="3b95f42d-e481-4e61-b79c-2e1cb547ee93" providerId="ADAL" clId="{69AECF47-B650-49DF-BC44-A26443D37C58}" dt="2022-11-03T15:00:01.587" v="71"/>
          <ac:spMkLst>
            <pc:docMk/>
            <pc:sldMk cId="3222556364" sldId="1366"/>
            <ac:spMk id="639" creationId="{1896021F-7757-467D-BD6A-9933CF966CD5}"/>
          </ac:spMkLst>
        </pc:spChg>
        <pc:spChg chg="mod">
          <ac:chgData name="Pardha Sai" userId="3b95f42d-e481-4e61-b79c-2e1cb547ee93" providerId="ADAL" clId="{69AECF47-B650-49DF-BC44-A26443D37C58}" dt="2022-11-03T15:00:01.587" v="71"/>
          <ac:spMkLst>
            <pc:docMk/>
            <pc:sldMk cId="3222556364" sldId="1366"/>
            <ac:spMk id="640" creationId="{35BA56BB-12CB-4A8E-8794-ED46F624DE1F}"/>
          </ac:spMkLst>
        </pc:spChg>
        <pc:spChg chg="mod">
          <ac:chgData name="Pardha Sai" userId="3b95f42d-e481-4e61-b79c-2e1cb547ee93" providerId="ADAL" clId="{69AECF47-B650-49DF-BC44-A26443D37C58}" dt="2022-11-03T15:00:01.587" v="71"/>
          <ac:spMkLst>
            <pc:docMk/>
            <pc:sldMk cId="3222556364" sldId="1366"/>
            <ac:spMk id="641" creationId="{DECA75C8-F089-42EA-BBF9-631FD4B856C2}"/>
          </ac:spMkLst>
        </pc:spChg>
        <pc:spChg chg="mod">
          <ac:chgData name="Pardha Sai" userId="3b95f42d-e481-4e61-b79c-2e1cb547ee93" providerId="ADAL" clId="{69AECF47-B650-49DF-BC44-A26443D37C58}" dt="2022-11-03T15:00:01.587" v="71"/>
          <ac:spMkLst>
            <pc:docMk/>
            <pc:sldMk cId="3222556364" sldId="1366"/>
            <ac:spMk id="642" creationId="{387D1CB7-1CE7-47B7-A3E0-0DFF1702BC59}"/>
          </ac:spMkLst>
        </pc:spChg>
        <pc:spChg chg="mod">
          <ac:chgData name="Pardha Sai" userId="3b95f42d-e481-4e61-b79c-2e1cb547ee93" providerId="ADAL" clId="{69AECF47-B650-49DF-BC44-A26443D37C58}" dt="2022-11-03T15:00:01.587" v="71"/>
          <ac:spMkLst>
            <pc:docMk/>
            <pc:sldMk cId="3222556364" sldId="1366"/>
            <ac:spMk id="643" creationId="{05619AA6-8C73-4DFE-B3C4-03F3F95D2314}"/>
          </ac:spMkLst>
        </pc:spChg>
        <pc:spChg chg="mod">
          <ac:chgData name="Pardha Sai" userId="3b95f42d-e481-4e61-b79c-2e1cb547ee93" providerId="ADAL" clId="{69AECF47-B650-49DF-BC44-A26443D37C58}" dt="2022-11-03T15:00:01.587" v="71"/>
          <ac:spMkLst>
            <pc:docMk/>
            <pc:sldMk cId="3222556364" sldId="1366"/>
            <ac:spMk id="644" creationId="{2C58FB00-BE96-410A-8873-C7EC9E7C6724}"/>
          </ac:spMkLst>
        </pc:spChg>
        <pc:spChg chg="mod">
          <ac:chgData name="Pardha Sai" userId="3b95f42d-e481-4e61-b79c-2e1cb547ee93" providerId="ADAL" clId="{69AECF47-B650-49DF-BC44-A26443D37C58}" dt="2022-11-03T15:00:01.587" v="71"/>
          <ac:spMkLst>
            <pc:docMk/>
            <pc:sldMk cId="3222556364" sldId="1366"/>
            <ac:spMk id="645" creationId="{235D74DF-BE93-4284-AAA2-BE4C95AEB5EB}"/>
          </ac:spMkLst>
        </pc:spChg>
        <pc:spChg chg="mod">
          <ac:chgData name="Pardha Sai" userId="3b95f42d-e481-4e61-b79c-2e1cb547ee93" providerId="ADAL" clId="{69AECF47-B650-49DF-BC44-A26443D37C58}" dt="2022-11-03T15:00:01.587" v="71"/>
          <ac:spMkLst>
            <pc:docMk/>
            <pc:sldMk cId="3222556364" sldId="1366"/>
            <ac:spMk id="646" creationId="{7D9691C3-4F28-4CD8-94B7-5DB597EDB8B0}"/>
          </ac:spMkLst>
        </pc:spChg>
        <pc:spChg chg="mod">
          <ac:chgData name="Pardha Sai" userId="3b95f42d-e481-4e61-b79c-2e1cb547ee93" providerId="ADAL" clId="{69AECF47-B650-49DF-BC44-A26443D37C58}" dt="2022-11-03T15:00:01.587" v="71"/>
          <ac:spMkLst>
            <pc:docMk/>
            <pc:sldMk cId="3222556364" sldId="1366"/>
            <ac:spMk id="647" creationId="{7B15C0ED-8E20-4436-BED4-7F01B305C2BC}"/>
          </ac:spMkLst>
        </pc:spChg>
        <pc:spChg chg="mod">
          <ac:chgData name="Pardha Sai" userId="3b95f42d-e481-4e61-b79c-2e1cb547ee93" providerId="ADAL" clId="{69AECF47-B650-49DF-BC44-A26443D37C58}" dt="2022-11-03T15:00:01.587" v="71"/>
          <ac:spMkLst>
            <pc:docMk/>
            <pc:sldMk cId="3222556364" sldId="1366"/>
            <ac:spMk id="648" creationId="{4A981F18-87E6-4366-BEB2-CCC555BB5E4B}"/>
          </ac:spMkLst>
        </pc:spChg>
        <pc:spChg chg="mod">
          <ac:chgData name="Pardha Sai" userId="3b95f42d-e481-4e61-b79c-2e1cb547ee93" providerId="ADAL" clId="{69AECF47-B650-49DF-BC44-A26443D37C58}" dt="2022-11-03T15:00:01.587" v="71"/>
          <ac:spMkLst>
            <pc:docMk/>
            <pc:sldMk cId="3222556364" sldId="1366"/>
            <ac:spMk id="649" creationId="{F8AC4E79-6C04-4A30-ADB1-F5DECBE64BB5}"/>
          </ac:spMkLst>
        </pc:spChg>
        <pc:spChg chg="mod">
          <ac:chgData name="Pardha Sai" userId="3b95f42d-e481-4e61-b79c-2e1cb547ee93" providerId="ADAL" clId="{69AECF47-B650-49DF-BC44-A26443D37C58}" dt="2022-11-03T15:00:01.587" v="71"/>
          <ac:spMkLst>
            <pc:docMk/>
            <pc:sldMk cId="3222556364" sldId="1366"/>
            <ac:spMk id="650" creationId="{6EF72BC0-E1C3-4C44-856A-6A82A750F8E2}"/>
          </ac:spMkLst>
        </pc:spChg>
        <pc:spChg chg="mod">
          <ac:chgData name="Pardha Sai" userId="3b95f42d-e481-4e61-b79c-2e1cb547ee93" providerId="ADAL" clId="{69AECF47-B650-49DF-BC44-A26443D37C58}" dt="2022-11-03T15:00:01.587" v="71"/>
          <ac:spMkLst>
            <pc:docMk/>
            <pc:sldMk cId="3222556364" sldId="1366"/>
            <ac:spMk id="651" creationId="{76D58722-4330-4771-BDAA-300D9400AC8F}"/>
          </ac:spMkLst>
        </pc:spChg>
        <pc:spChg chg="mod">
          <ac:chgData name="Pardha Sai" userId="3b95f42d-e481-4e61-b79c-2e1cb547ee93" providerId="ADAL" clId="{69AECF47-B650-49DF-BC44-A26443D37C58}" dt="2022-11-03T15:00:01.587" v="71"/>
          <ac:spMkLst>
            <pc:docMk/>
            <pc:sldMk cId="3222556364" sldId="1366"/>
            <ac:spMk id="652" creationId="{D8263DEB-E411-4B7A-85AD-675D63A1312C}"/>
          </ac:spMkLst>
        </pc:spChg>
        <pc:spChg chg="mod">
          <ac:chgData name="Pardha Sai" userId="3b95f42d-e481-4e61-b79c-2e1cb547ee93" providerId="ADAL" clId="{69AECF47-B650-49DF-BC44-A26443D37C58}" dt="2022-11-03T15:00:01.587" v="71"/>
          <ac:spMkLst>
            <pc:docMk/>
            <pc:sldMk cId="3222556364" sldId="1366"/>
            <ac:spMk id="653" creationId="{96649599-7F45-411D-B60E-42121DF5D37A}"/>
          </ac:spMkLst>
        </pc:spChg>
        <pc:spChg chg="mod">
          <ac:chgData name="Pardha Sai" userId="3b95f42d-e481-4e61-b79c-2e1cb547ee93" providerId="ADAL" clId="{69AECF47-B650-49DF-BC44-A26443D37C58}" dt="2022-11-03T15:00:01.587" v="71"/>
          <ac:spMkLst>
            <pc:docMk/>
            <pc:sldMk cId="3222556364" sldId="1366"/>
            <ac:spMk id="654" creationId="{32FDD05B-B3CE-45BF-998B-7DBE8DED8C53}"/>
          </ac:spMkLst>
        </pc:spChg>
        <pc:spChg chg="mod">
          <ac:chgData name="Pardha Sai" userId="3b95f42d-e481-4e61-b79c-2e1cb547ee93" providerId="ADAL" clId="{69AECF47-B650-49DF-BC44-A26443D37C58}" dt="2022-11-03T15:00:01.587" v="71"/>
          <ac:spMkLst>
            <pc:docMk/>
            <pc:sldMk cId="3222556364" sldId="1366"/>
            <ac:spMk id="655" creationId="{988747B2-6CF1-408D-BFA6-063A94B14673}"/>
          </ac:spMkLst>
        </pc:spChg>
        <pc:spChg chg="mod">
          <ac:chgData name="Pardha Sai" userId="3b95f42d-e481-4e61-b79c-2e1cb547ee93" providerId="ADAL" clId="{69AECF47-B650-49DF-BC44-A26443D37C58}" dt="2022-11-03T15:00:01.587" v="71"/>
          <ac:spMkLst>
            <pc:docMk/>
            <pc:sldMk cId="3222556364" sldId="1366"/>
            <ac:spMk id="656" creationId="{DF999C6D-0038-4DD1-8FE5-CBF580B96811}"/>
          </ac:spMkLst>
        </pc:spChg>
        <pc:spChg chg="mod">
          <ac:chgData name="Pardha Sai" userId="3b95f42d-e481-4e61-b79c-2e1cb547ee93" providerId="ADAL" clId="{69AECF47-B650-49DF-BC44-A26443D37C58}" dt="2022-11-03T15:00:01.587" v="71"/>
          <ac:spMkLst>
            <pc:docMk/>
            <pc:sldMk cId="3222556364" sldId="1366"/>
            <ac:spMk id="657" creationId="{B1ABBC9A-EB27-4693-BB15-813C8DDF1B64}"/>
          </ac:spMkLst>
        </pc:spChg>
        <pc:spChg chg="mod">
          <ac:chgData name="Pardha Sai" userId="3b95f42d-e481-4e61-b79c-2e1cb547ee93" providerId="ADAL" clId="{69AECF47-B650-49DF-BC44-A26443D37C58}" dt="2022-11-03T15:00:01.587" v="71"/>
          <ac:spMkLst>
            <pc:docMk/>
            <pc:sldMk cId="3222556364" sldId="1366"/>
            <ac:spMk id="658" creationId="{1A0D7FC3-5177-4AD2-A6C3-CB3DA8A72515}"/>
          </ac:spMkLst>
        </pc:spChg>
        <pc:spChg chg="mod">
          <ac:chgData name="Pardha Sai" userId="3b95f42d-e481-4e61-b79c-2e1cb547ee93" providerId="ADAL" clId="{69AECF47-B650-49DF-BC44-A26443D37C58}" dt="2022-11-03T15:00:01.587" v="71"/>
          <ac:spMkLst>
            <pc:docMk/>
            <pc:sldMk cId="3222556364" sldId="1366"/>
            <ac:spMk id="659" creationId="{B5B4A0C3-D5DC-4A2D-97B0-E662D895CC76}"/>
          </ac:spMkLst>
        </pc:spChg>
        <pc:spChg chg="mod">
          <ac:chgData name="Pardha Sai" userId="3b95f42d-e481-4e61-b79c-2e1cb547ee93" providerId="ADAL" clId="{69AECF47-B650-49DF-BC44-A26443D37C58}" dt="2022-11-03T15:00:01.587" v="71"/>
          <ac:spMkLst>
            <pc:docMk/>
            <pc:sldMk cId="3222556364" sldId="1366"/>
            <ac:spMk id="660" creationId="{BB53B87D-8333-476A-B8A9-4824D9AE4F9B}"/>
          </ac:spMkLst>
        </pc:spChg>
        <pc:spChg chg="mod">
          <ac:chgData name="Pardha Sai" userId="3b95f42d-e481-4e61-b79c-2e1cb547ee93" providerId="ADAL" clId="{69AECF47-B650-49DF-BC44-A26443D37C58}" dt="2022-11-03T15:00:01.587" v="71"/>
          <ac:spMkLst>
            <pc:docMk/>
            <pc:sldMk cId="3222556364" sldId="1366"/>
            <ac:spMk id="662" creationId="{07C590F9-B883-4251-A5C6-837EFD1F4533}"/>
          </ac:spMkLst>
        </pc:spChg>
        <pc:spChg chg="mod">
          <ac:chgData name="Pardha Sai" userId="3b95f42d-e481-4e61-b79c-2e1cb547ee93" providerId="ADAL" clId="{69AECF47-B650-49DF-BC44-A26443D37C58}" dt="2022-11-03T15:00:01.587" v="71"/>
          <ac:spMkLst>
            <pc:docMk/>
            <pc:sldMk cId="3222556364" sldId="1366"/>
            <ac:spMk id="663" creationId="{442ECB35-4712-487A-A616-59FE9FE357FA}"/>
          </ac:spMkLst>
        </pc:spChg>
        <pc:spChg chg="mod">
          <ac:chgData name="Pardha Sai" userId="3b95f42d-e481-4e61-b79c-2e1cb547ee93" providerId="ADAL" clId="{69AECF47-B650-49DF-BC44-A26443D37C58}" dt="2022-11-03T15:00:01.587" v="71"/>
          <ac:spMkLst>
            <pc:docMk/>
            <pc:sldMk cId="3222556364" sldId="1366"/>
            <ac:spMk id="664" creationId="{988FCE1D-2B86-4DBA-8B89-4F5CE48757F1}"/>
          </ac:spMkLst>
        </pc:spChg>
        <pc:spChg chg="mod">
          <ac:chgData name="Pardha Sai" userId="3b95f42d-e481-4e61-b79c-2e1cb547ee93" providerId="ADAL" clId="{69AECF47-B650-49DF-BC44-A26443D37C58}" dt="2022-11-03T15:00:01.587" v="71"/>
          <ac:spMkLst>
            <pc:docMk/>
            <pc:sldMk cId="3222556364" sldId="1366"/>
            <ac:spMk id="665" creationId="{81ED2E7D-B56D-44C7-9A5E-973D48FD0FB0}"/>
          </ac:spMkLst>
        </pc:spChg>
        <pc:spChg chg="mod">
          <ac:chgData name="Pardha Sai" userId="3b95f42d-e481-4e61-b79c-2e1cb547ee93" providerId="ADAL" clId="{69AECF47-B650-49DF-BC44-A26443D37C58}" dt="2022-11-03T15:00:01.587" v="71"/>
          <ac:spMkLst>
            <pc:docMk/>
            <pc:sldMk cId="3222556364" sldId="1366"/>
            <ac:spMk id="666" creationId="{05E2DADD-A2B2-4E1A-A4F9-FE674973F66C}"/>
          </ac:spMkLst>
        </pc:spChg>
        <pc:spChg chg="mod">
          <ac:chgData name="Pardha Sai" userId="3b95f42d-e481-4e61-b79c-2e1cb547ee93" providerId="ADAL" clId="{69AECF47-B650-49DF-BC44-A26443D37C58}" dt="2022-11-03T15:00:01.587" v="71"/>
          <ac:spMkLst>
            <pc:docMk/>
            <pc:sldMk cId="3222556364" sldId="1366"/>
            <ac:spMk id="667" creationId="{C41812A8-9719-4B24-BCDF-4154BD19C05F}"/>
          </ac:spMkLst>
        </pc:spChg>
        <pc:spChg chg="mod">
          <ac:chgData name="Pardha Sai" userId="3b95f42d-e481-4e61-b79c-2e1cb547ee93" providerId="ADAL" clId="{69AECF47-B650-49DF-BC44-A26443D37C58}" dt="2022-11-03T15:00:01.587" v="71"/>
          <ac:spMkLst>
            <pc:docMk/>
            <pc:sldMk cId="3222556364" sldId="1366"/>
            <ac:spMk id="668" creationId="{3E056C37-C360-4236-BFF3-36F3F82356D7}"/>
          </ac:spMkLst>
        </pc:spChg>
        <pc:spChg chg="mod">
          <ac:chgData name="Pardha Sai" userId="3b95f42d-e481-4e61-b79c-2e1cb547ee93" providerId="ADAL" clId="{69AECF47-B650-49DF-BC44-A26443D37C58}" dt="2022-11-03T15:00:01.587" v="71"/>
          <ac:spMkLst>
            <pc:docMk/>
            <pc:sldMk cId="3222556364" sldId="1366"/>
            <ac:spMk id="669" creationId="{00000000-0000-0000-0000-000000000000}"/>
          </ac:spMkLst>
        </pc:spChg>
        <pc:spChg chg="mod">
          <ac:chgData name="Pardha Sai" userId="3b95f42d-e481-4e61-b79c-2e1cb547ee93" providerId="ADAL" clId="{69AECF47-B650-49DF-BC44-A26443D37C58}" dt="2022-11-03T15:00:01.587" v="71"/>
          <ac:spMkLst>
            <pc:docMk/>
            <pc:sldMk cId="3222556364" sldId="1366"/>
            <ac:spMk id="670" creationId="{00000000-0000-0000-0000-000000000000}"/>
          </ac:spMkLst>
        </pc:spChg>
        <pc:spChg chg="mod">
          <ac:chgData name="Pardha Sai" userId="3b95f42d-e481-4e61-b79c-2e1cb547ee93" providerId="ADAL" clId="{69AECF47-B650-49DF-BC44-A26443D37C58}" dt="2022-11-03T15:00:01.587" v="71"/>
          <ac:spMkLst>
            <pc:docMk/>
            <pc:sldMk cId="3222556364" sldId="1366"/>
            <ac:spMk id="671" creationId="{00000000-0000-0000-0000-000000000000}"/>
          </ac:spMkLst>
        </pc:spChg>
        <pc:spChg chg="mod">
          <ac:chgData name="Pardha Sai" userId="3b95f42d-e481-4e61-b79c-2e1cb547ee93" providerId="ADAL" clId="{69AECF47-B650-49DF-BC44-A26443D37C58}" dt="2022-11-03T15:00:01.587" v="71"/>
          <ac:spMkLst>
            <pc:docMk/>
            <pc:sldMk cId="3222556364" sldId="1366"/>
            <ac:spMk id="672" creationId="{00000000-0000-0000-0000-000000000000}"/>
          </ac:spMkLst>
        </pc:spChg>
        <pc:spChg chg="mod">
          <ac:chgData name="Pardha Sai" userId="3b95f42d-e481-4e61-b79c-2e1cb547ee93" providerId="ADAL" clId="{69AECF47-B650-49DF-BC44-A26443D37C58}" dt="2022-11-03T15:00:01.587" v="71"/>
          <ac:spMkLst>
            <pc:docMk/>
            <pc:sldMk cId="3222556364" sldId="1366"/>
            <ac:spMk id="673" creationId="{00000000-0000-0000-0000-000000000000}"/>
          </ac:spMkLst>
        </pc:spChg>
        <pc:spChg chg="mod">
          <ac:chgData name="Pardha Sai" userId="3b95f42d-e481-4e61-b79c-2e1cb547ee93" providerId="ADAL" clId="{69AECF47-B650-49DF-BC44-A26443D37C58}" dt="2022-11-03T15:00:01.587" v="71"/>
          <ac:spMkLst>
            <pc:docMk/>
            <pc:sldMk cId="3222556364" sldId="1366"/>
            <ac:spMk id="674" creationId="{00000000-0000-0000-0000-000000000000}"/>
          </ac:spMkLst>
        </pc:spChg>
        <pc:spChg chg="mod">
          <ac:chgData name="Pardha Sai" userId="3b95f42d-e481-4e61-b79c-2e1cb547ee93" providerId="ADAL" clId="{69AECF47-B650-49DF-BC44-A26443D37C58}" dt="2022-11-03T15:00:01.587" v="71"/>
          <ac:spMkLst>
            <pc:docMk/>
            <pc:sldMk cId="3222556364" sldId="1366"/>
            <ac:spMk id="675" creationId="{00000000-0000-0000-0000-000000000000}"/>
          </ac:spMkLst>
        </pc:spChg>
        <pc:spChg chg="mod">
          <ac:chgData name="Pardha Sai" userId="3b95f42d-e481-4e61-b79c-2e1cb547ee93" providerId="ADAL" clId="{69AECF47-B650-49DF-BC44-A26443D37C58}" dt="2022-11-03T15:00:01.587" v="71"/>
          <ac:spMkLst>
            <pc:docMk/>
            <pc:sldMk cId="3222556364" sldId="1366"/>
            <ac:spMk id="676" creationId="{00000000-0000-0000-0000-000000000000}"/>
          </ac:spMkLst>
        </pc:spChg>
        <pc:spChg chg="mod">
          <ac:chgData name="Pardha Sai" userId="3b95f42d-e481-4e61-b79c-2e1cb547ee93" providerId="ADAL" clId="{69AECF47-B650-49DF-BC44-A26443D37C58}" dt="2022-11-03T15:00:01.587" v="71"/>
          <ac:spMkLst>
            <pc:docMk/>
            <pc:sldMk cId="3222556364" sldId="1366"/>
            <ac:spMk id="677" creationId="{00000000-0000-0000-0000-000000000000}"/>
          </ac:spMkLst>
        </pc:spChg>
        <pc:spChg chg="mod">
          <ac:chgData name="Pardha Sai" userId="3b95f42d-e481-4e61-b79c-2e1cb547ee93" providerId="ADAL" clId="{69AECF47-B650-49DF-BC44-A26443D37C58}" dt="2022-11-03T15:00:01.587" v="71"/>
          <ac:spMkLst>
            <pc:docMk/>
            <pc:sldMk cId="3222556364" sldId="1366"/>
            <ac:spMk id="678" creationId="{00000000-0000-0000-0000-000000000000}"/>
          </ac:spMkLst>
        </pc:spChg>
        <pc:spChg chg="mod">
          <ac:chgData name="Pardha Sai" userId="3b95f42d-e481-4e61-b79c-2e1cb547ee93" providerId="ADAL" clId="{69AECF47-B650-49DF-BC44-A26443D37C58}" dt="2022-11-03T15:00:01.587" v="71"/>
          <ac:spMkLst>
            <pc:docMk/>
            <pc:sldMk cId="3222556364" sldId="1366"/>
            <ac:spMk id="679" creationId="{00000000-0000-0000-0000-000000000000}"/>
          </ac:spMkLst>
        </pc:spChg>
        <pc:spChg chg="mod">
          <ac:chgData name="Pardha Sai" userId="3b95f42d-e481-4e61-b79c-2e1cb547ee93" providerId="ADAL" clId="{69AECF47-B650-49DF-BC44-A26443D37C58}" dt="2022-11-03T15:00:01.587" v="71"/>
          <ac:spMkLst>
            <pc:docMk/>
            <pc:sldMk cId="3222556364" sldId="1366"/>
            <ac:spMk id="680" creationId="{00000000-0000-0000-0000-000000000000}"/>
          </ac:spMkLst>
        </pc:spChg>
        <pc:spChg chg="mod">
          <ac:chgData name="Pardha Sai" userId="3b95f42d-e481-4e61-b79c-2e1cb547ee93" providerId="ADAL" clId="{69AECF47-B650-49DF-BC44-A26443D37C58}" dt="2022-11-03T15:00:01.587" v="71"/>
          <ac:spMkLst>
            <pc:docMk/>
            <pc:sldMk cId="3222556364" sldId="1366"/>
            <ac:spMk id="681" creationId="{00000000-0000-0000-0000-000000000000}"/>
          </ac:spMkLst>
        </pc:spChg>
        <pc:spChg chg="mod">
          <ac:chgData name="Pardha Sai" userId="3b95f42d-e481-4e61-b79c-2e1cb547ee93" providerId="ADAL" clId="{69AECF47-B650-49DF-BC44-A26443D37C58}" dt="2022-11-03T15:00:01.587" v="71"/>
          <ac:spMkLst>
            <pc:docMk/>
            <pc:sldMk cId="3222556364" sldId="1366"/>
            <ac:spMk id="682" creationId="{00000000-0000-0000-0000-000000000000}"/>
          </ac:spMkLst>
        </pc:spChg>
        <pc:spChg chg="mod">
          <ac:chgData name="Pardha Sai" userId="3b95f42d-e481-4e61-b79c-2e1cb547ee93" providerId="ADAL" clId="{69AECF47-B650-49DF-BC44-A26443D37C58}" dt="2022-11-03T15:00:01.587" v="71"/>
          <ac:spMkLst>
            <pc:docMk/>
            <pc:sldMk cId="3222556364" sldId="1366"/>
            <ac:spMk id="683" creationId="{00000000-0000-0000-0000-000000000000}"/>
          </ac:spMkLst>
        </pc:spChg>
        <pc:spChg chg="mod">
          <ac:chgData name="Pardha Sai" userId="3b95f42d-e481-4e61-b79c-2e1cb547ee93" providerId="ADAL" clId="{69AECF47-B650-49DF-BC44-A26443D37C58}" dt="2022-11-03T15:00:01.587" v="71"/>
          <ac:spMkLst>
            <pc:docMk/>
            <pc:sldMk cId="3222556364" sldId="1366"/>
            <ac:spMk id="684" creationId="{00000000-0000-0000-0000-000000000000}"/>
          </ac:spMkLst>
        </pc:spChg>
        <pc:spChg chg="mod">
          <ac:chgData name="Pardha Sai" userId="3b95f42d-e481-4e61-b79c-2e1cb547ee93" providerId="ADAL" clId="{69AECF47-B650-49DF-BC44-A26443D37C58}" dt="2022-11-03T15:00:01.587" v="71"/>
          <ac:spMkLst>
            <pc:docMk/>
            <pc:sldMk cId="3222556364" sldId="1366"/>
            <ac:spMk id="685" creationId="{00000000-0000-0000-0000-000000000000}"/>
          </ac:spMkLst>
        </pc:spChg>
        <pc:spChg chg="mod">
          <ac:chgData name="Pardha Sai" userId="3b95f42d-e481-4e61-b79c-2e1cb547ee93" providerId="ADAL" clId="{69AECF47-B650-49DF-BC44-A26443D37C58}" dt="2022-11-03T15:00:01.587" v="71"/>
          <ac:spMkLst>
            <pc:docMk/>
            <pc:sldMk cId="3222556364" sldId="1366"/>
            <ac:spMk id="686" creationId="{00000000-0000-0000-0000-000000000000}"/>
          </ac:spMkLst>
        </pc:spChg>
        <pc:spChg chg="mod">
          <ac:chgData name="Pardha Sai" userId="3b95f42d-e481-4e61-b79c-2e1cb547ee93" providerId="ADAL" clId="{69AECF47-B650-49DF-BC44-A26443D37C58}" dt="2022-11-03T15:00:01.587" v="71"/>
          <ac:spMkLst>
            <pc:docMk/>
            <pc:sldMk cId="3222556364" sldId="1366"/>
            <ac:spMk id="687" creationId="{00000000-0000-0000-0000-000000000000}"/>
          </ac:spMkLst>
        </pc:spChg>
        <pc:spChg chg="mod">
          <ac:chgData name="Pardha Sai" userId="3b95f42d-e481-4e61-b79c-2e1cb547ee93" providerId="ADAL" clId="{69AECF47-B650-49DF-BC44-A26443D37C58}" dt="2022-11-03T15:00:01.587" v="71"/>
          <ac:spMkLst>
            <pc:docMk/>
            <pc:sldMk cId="3222556364" sldId="1366"/>
            <ac:spMk id="688" creationId="{AA277BD1-971B-4AF4-923B-2CC8097E5744}"/>
          </ac:spMkLst>
        </pc:spChg>
        <pc:spChg chg="mod">
          <ac:chgData name="Pardha Sai" userId="3b95f42d-e481-4e61-b79c-2e1cb547ee93" providerId="ADAL" clId="{69AECF47-B650-49DF-BC44-A26443D37C58}" dt="2022-11-03T15:00:01.587" v="71"/>
          <ac:spMkLst>
            <pc:docMk/>
            <pc:sldMk cId="3222556364" sldId="1366"/>
            <ac:spMk id="699" creationId="{185D7A11-DC24-4699-A812-815EFE4FDE7B}"/>
          </ac:spMkLst>
        </pc:spChg>
        <pc:spChg chg="mod">
          <ac:chgData name="Pardha Sai" userId="3b95f42d-e481-4e61-b79c-2e1cb547ee93" providerId="ADAL" clId="{69AECF47-B650-49DF-BC44-A26443D37C58}" dt="2022-11-03T15:00:01.587" v="71"/>
          <ac:spMkLst>
            <pc:docMk/>
            <pc:sldMk cId="3222556364" sldId="1366"/>
            <ac:spMk id="700" creationId="{3FE0C4C3-1B34-43D5-B753-8655B433E9C0}"/>
          </ac:spMkLst>
        </pc:spChg>
        <pc:spChg chg="mod">
          <ac:chgData name="Pardha Sai" userId="3b95f42d-e481-4e61-b79c-2e1cb547ee93" providerId="ADAL" clId="{69AECF47-B650-49DF-BC44-A26443D37C58}" dt="2022-11-03T15:00:01.587" v="71"/>
          <ac:spMkLst>
            <pc:docMk/>
            <pc:sldMk cId="3222556364" sldId="1366"/>
            <ac:spMk id="704" creationId="{5415C944-4E33-4568-8C9C-CFF055A0EA41}"/>
          </ac:spMkLst>
        </pc:spChg>
        <pc:spChg chg="mod">
          <ac:chgData name="Pardha Sai" userId="3b95f42d-e481-4e61-b79c-2e1cb547ee93" providerId="ADAL" clId="{69AECF47-B650-49DF-BC44-A26443D37C58}" dt="2022-11-03T15:00:01.587" v="71"/>
          <ac:spMkLst>
            <pc:docMk/>
            <pc:sldMk cId="3222556364" sldId="1366"/>
            <ac:spMk id="705" creationId="{33009445-1F69-4527-A641-9E77CE8DACC4}"/>
          </ac:spMkLst>
        </pc:spChg>
        <pc:grpChg chg="mod">
          <ac:chgData name="Pardha Sai" userId="3b95f42d-e481-4e61-b79c-2e1cb547ee93" providerId="ADAL" clId="{69AECF47-B650-49DF-BC44-A26443D37C58}" dt="2022-11-03T15:00:01.587" v="71"/>
          <ac:grpSpMkLst>
            <pc:docMk/>
            <pc:sldMk cId="3222556364" sldId="1366"/>
            <ac:grpSpMk id="6" creationId="{8F83099B-23D5-407D-93F6-C0475B15F2D8}"/>
          </ac:grpSpMkLst>
        </pc:grpChg>
        <pc:grpChg chg="mod">
          <ac:chgData name="Pardha Sai" userId="3b95f42d-e481-4e61-b79c-2e1cb547ee93" providerId="ADAL" clId="{69AECF47-B650-49DF-BC44-A26443D37C58}" dt="2022-11-03T15:00:01.587" v="71"/>
          <ac:grpSpMkLst>
            <pc:docMk/>
            <pc:sldMk cId="3222556364" sldId="1366"/>
            <ac:grpSpMk id="7" creationId="{608E0961-2E66-4BEF-A3EF-936213CB97FE}"/>
          </ac:grpSpMkLst>
        </pc:grpChg>
        <pc:grpChg chg="mod">
          <ac:chgData name="Pardha Sai" userId="3b95f42d-e481-4e61-b79c-2e1cb547ee93" providerId="ADAL" clId="{69AECF47-B650-49DF-BC44-A26443D37C58}" dt="2022-11-03T15:00:01.587" v="71"/>
          <ac:grpSpMkLst>
            <pc:docMk/>
            <pc:sldMk cId="3222556364" sldId="1366"/>
            <ac:grpSpMk id="8" creationId="{E25FA776-A16F-4351-B1FD-19EAE884F412}"/>
          </ac:grpSpMkLst>
        </pc:grpChg>
        <pc:grpChg chg="mod">
          <ac:chgData name="Pardha Sai" userId="3b95f42d-e481-4e61-b79c-2e1cb547ee93" providerId="ADAL" clId="{69AECF47-B650-49DF-BC44-A26443D37C58}" dt="2022-11-04T10:44:12.785" v="4367" actId="1076"/>
          <ac:grpSpMkLst>
            <pc:docMk/>
            <pc:sldMk cId="3222556364" sldId="1366"/>
            <ac:grpSpMk id="339" creationId="{E4B9CD06-E6AC-4E45-B0A1-2DB29AD2D4B0}"/>
          </ac:grpSpMkLst>
        </pc:grpChg>
        <pc:grpChg chg="mod">
          <ac:chgData name="Pardha Sai" userId="3b95f42d-e481-4e61-b79c-2e1cb547ee93" providerId="ADAL" clId="{69AECF47-B650-49DF-BC44-A26443D37C58}" dt="2022-11-03T15:00:01.587" v="71"/>
          <ac:grpSpMkLst>
            <pc:docMk/>
            <pc:sldMk cId="3222556364" sldId="1366"/>
            <ac:grpSpMk id="371" creationId="{00000000-0000-0000-0000-000000000000}"/>
          </ac:grpSpMkLst>
        </pc:grpChg>
        <pc:cxnChg chg="mod">
          <ac:chgData name="Pardha Sai" userId="3b95f42d-e481-4e61-b79c-2e1cb547ee93" providerId="ADAL" clId="{69AECF47-B650-49DF-BC44-A26443D37C58}" dt="2022-11-03T15:00:01.587" v="71"/>
          <ac:cxnSpMkLst>
            <pc:docMk/>
            <pc:sldMk cId="3222556364" sldId="1366"/>
            <ac:cxnSpMk id="366" creationId="{CFC7D3BB-D504-4BA2-A120-96C597024706}"/>
          </ac:cxnSpMkLst>
        </pc:cxnChg>
        <pc:cxnChg chg="mod">
          <ac:chgData name="Pardha Sai" userId="3b95f42d-e481-4e61-b79c-2e1cb547ee93" providerId="ADAL" clId="{69AECF47-B650-49DF-BC44-A26443D37C58}" dt="2022-11-03T15:00:01.587" v="71"/>
          <ac:cxnSpMkLst>
            <pc:docMk/>
            <pc:sldMk cId="3222556364" sldId="1366"/>
            <ac:cxnSpMk id="369" creationId="{8EE378C0-CB7F-43E3-9E14-8B41B1E5DDCC}"/>
          </ac:cxnSpMkLst>
        </pc:cxnChg>
        <pc:cxnChg chg="mod">
          <ac:chgData name="Pardha Sai" userId="3b95f42d-e481-4e61-b79c-2e1cb547ee93" providerId="ADAL" clId="{69AECF47-B650-49DF-BC44-A26443D37C58}" dt="2022-11-03T15:00:01.587" v="71"/>
          <ac:cxnSpMkLst>
            <pc:docMk/>
            <pc:sldMk cId="3222556364" sldId="1366"/>
            <ac:cxnSpMk id="370" creationId="{3705FB88-95DA-47C7-BAA0-31CA1E028A91}"/>
          </ac:cxnSpMkLst>
        </pc:cxnChg>
      </pc:sldChg>
      <pc:sldChg chg="modSp del">
        <pc:chgData name="Pardha Sai" userId="3b95f42d-e481-4e61-b79c-2e1cb547ee93" providerId="ADAL" clId="{69AECF47-B650-49DF-BC44-A26443D37C58}" dt="2022-11-04T14:44:38.030" v="5037" actId="47"/>
        <pc:sldMkLst>
          <pc:docMk/>
          <pc:sldMk cId="3025404912" sldId="1367"/>
        </pc:sldMkLst>
        <pc:spChg chg="mod">
          <ac:chgData name="Pardha Sai" userId="3b95f42d-e481-4e61-b79c-2e1cb547ee93" providerId="ADAL" clId="{69AECF47-B650-49DF-BC44-A26443D37C58}" dt="2022-11-03T15:00:01.587" v="71"/>
          <ac:spMkLst>
            <pc:docMk/>
            <pc:sldMk cId="3025404912" sldId="1367"/>
            <ac:spMk id="7" creationId="{00000000-0000-0000-0000-000000000000}"/>
          </ac:spMkLst>
        </pc:spChg>
        <pc:spChg chg="mod">
          <ac:chgData name="Pardha Sai" userId="3b95f42d-e481-4e61-b79c-2e1cb547ee93" providerId="ADAL" clId="{69AECF47-B650-49DF-BC44-A26443D37C58}" dt="2022-11-03T15:00:01.587" v="71"/>
          <ac:spMkLst>
            <pc:docMk/>
            <pc:sldMk cId="3025404912" sldId="1367"/>
            <ac:spMk id="16" creationId="{00000000-0000-0000-0000-000000000000}"/>
          </ac:spMkLst>
        </pc:spChg>
        <pc:spChg chg="mod">
          <ac:chgData name="Pardha Sai" userId="3b95f42d-e481-4e61-b79c-2e1cb547ee93" providerId="ADAL" clId="{69AECF47-B650-49DF-BC44-A26443D37C58}" dt="2022-11-03T15:00:01.587" v="71"/>
          <ac:spMkLst>
            <pc:docMk/>
            <pc:sldMk cId="3025404912" sldId="1367"/>
            <ac:spMk id="23" creationId="{00000000-0000-0000-0000-000000000000}"/>
          </ac:spMkLst>
        </pc:spChg>
        <pc:spChg chg="mod">
          <ac:chgData name="Pardha Sai" userId="3b95f42d-e481-4e61-b79c-2e1cb547ee93" providerId="ADAL" clId="{69AECF47-B650-49DF-BC44-A26443D37C58}" dt="2022-11-03T15:00:01.587" v="71"/>
          <ac:spMkLst>
            <pc:docMk/>
            <pc:sldMk cId="3025404912" sldId="1367"/>
            <ac:spMk id="32" creationId="{00000000-0000-0000-0000-000000000000}"/>
          </ac:spMkLst>
        </pc:spChg>
        <pc:grpChg chg="mod">
          <ac:chgData name="Pardha Sai" userId="3b95f42d-e481-4e61-b79c-2e1cb547ee93" providerId="ADAL" clId="{69AECF47-B650-49DF-BC44-A26443D37C58}" dt="2022-11-03T15:00:01.587" v="71"/>
          <ac:grpSpMkLst>
            <pc:docMk/>
            <pc:sldMk cId="3025404912" sldId="1367"/>
            <ac:grpSpMk id="22" creationId="{00000000-0000-0000-0000-000000000000}"/>
          </ac:grpSpMkLst>
        </pc:grpChg>
        <pc:grpChg chg="mod">
          <ac:chgData name="Pardha Sai" userId="3b95f42d-e481-4e61-b79c-2e1cb547ee93" providerId="ADAL" clId="{69AECF47-B650-49DF-BC44-A26443D37C58}" dt="2022-11-03T15:00:01.587" v="71"/>
          <ac:grpSpMkLst>
            <pc:docMk/>
            <pc:sldMk cId="3025404912" sldId="1367"/>
            <ac:grpSpMk id="25" creationId="{00000000-0000-0000-0000-000000000000}"/>
          </ac:grpSpMkLst>
        </pc:grpChg>
        <pc:graphicFrameChg chg="mod">
          <ac:chgData name="Pardha Sai" userId="3b95f42d-e481-4e61-b79c-2e1cb547ee93" providerId="ADAL" clId="{69AECF47-B650-49DF-BC44-A26443D37C58}" dt="2022-11-03T15:00:01.587" v="71"/>
          <ac:graphicFrameMkLst>
            <pc:docMk/>
            <pc:sldMk cId="3025404912" sldId="1367"/>
            <ac:graphicFrameMk id="8" creationId="{00000000-0000-0000-0000-000000000000}"/>
          </ac:graphicFrameMkLst>
        </pc:graphicFrameChg>
        <pc:graphicFrameChg chg="mod">
          <ac:chgData name="Pardha Sai" userId="3b95f42d-e481-4e61-b79c-2e1cb547ee93" providerId="ADAL" clId="{69AECF47-B650-49DF-BC44-A26443D37C58}" dt="2022-11-03T15:00:01.587" v="71"/>
          <ac:graphicFrameMkLst>
            <pc:docMk/>
            <pc:sldMk cId="3025404912" sldId="1367"/>
            <ac:graphicFrameMk id="17" creationId="{00000000-0000-0000-0000-000000000000}"/>
          </ac:graphicFrameMkLst>
        </pc:graphicFrameChg>
        <pc:graphicFrameChg chg="mod">
          <ac:chgData name="Pardha Sai" userId="3b95f42d-e481-4e61-b79c-2e1cb547ee93" providerId="ADAL" clId="{69AECF47-B650-49DF-BC44-A26443D37C58}" dt="2022-11-03T15:00:01.587" v="71"/>
          <ac:graphicFrameMkLst>
            <pc:docMk/>
            <pc:sldMk cId="3025404912" sldId="1367"/>
            <ac:graphicFrameMk id="19" creationId="{00000000-0000-0000-0000-000000000000}"/>
          </ac:graphicFrameMkLst>
        </pc:graphicFrameChg>
        <pc:graphicFrameChg chg="mod">
          <ac:chgData name="Pardha Sai" userId="3b95f42d-e481-4e61-b79c-2e1cb547ee93" providerId="ADAL" clId="{69AECF47-B650-49DF-BC44-A26443D37C58}" dt="2022-11-03T15:00:01.587" v="71"/>
          <ac:graphicFrameMkLst>
            <pc:docMk/>
            <pc:sldMk cId="3025404912" sldId="1367"/>
            <ac:graphicFrameMk id="47" creationId="{00000000-0000-0000-0000-000000000000}"/>
          </ac:graphicFrameMkLst>
        </pc:graphicFrameChg>
        <pc:cxnChg chg="mod">
          <ac:chgData name="Pardha Sai" userId="3b95f42d-e481-4e61-b79c-2e1cb547ee93" providerId="ADAL" clId="{69AECF47-B650-49DF-BC44-A26443D37C58}" dt="2022-11-03T15:00:01.587" v="71"/>
          <ac:cxnSpMkLst>
            <pc:docMk/>
            <pc:sldMk cId="3025404912" sldId="1367"/>
            <ac:cxnSpMk id="24" creationId="{00000000-0000-0000-0000-000000000000}"/>
          </ac:cxnSpMkLst>
        </pc:cxnChg>
        <pc:cxnChg chg="mod">
          <ac:chgData name="Pardha Sai" userId="3b95f42d-e481-4e61-b79c-2e1cb547ee93" providerId="ADAL" clId="{69AECF47-B650-49DF-BC44-A26443D37C58}" dt="2022-11-03T15:00:01.587" v="71"/>
          <ac:cxnSpMkLst>
            <pc:docMk/>
            <pc:sldMk cId="3025404912" sldId="1367"/>
            <ac:cxnSpMk id="33" creationId="{00000000-0000-0000-0000-000000000000}"/>
          </ac:cxnSpMkLst>
        </pc:cxnChg>
      </pc:sldChg>
      <pc:sldChg chg="modSp del">
        <pc:chgData name="Pardha Sai" userId="3b95f42d-e481-4e61-b79c-2e1cb547ee93" providerId="ADAL" clId="{69AECF47-B650-49DF-BC44-A26443D37C58}" dt="2022-11-04T14:44:38.030" v="5037" actId="47"/>
        <pc:sldMkLst>
          <pc:docMk/>
          <pc:sldMk cId="3364529377" sldId="1368"/>
        </pc:sldMkLst>
        <pc:spChg chg="mod">
          <ac:chgData name="Pardha Sai" userId="3b95f42d-e481-4e61-b79c-2e1cb547ee93" providerId="ADAL" clId="{69AECF47-B650-49DF-BC44-A26443D37C58}" dt="2022-11-03T15:00:01.587" v="71"/>
          <ac:spMkLst>
            <pc:docMk/>
            <pc:sldMk cId="3364529377" sldId="1368"/>
            <ac:spMk id="2" creationId="{00000000-0000-0000-0000-000000000000}"/>
          </ac:spMkLst>
        </pc:spChg>
        <pc:spChg chg="mod">
          <ac:chgData name="Pardha Sai" userId="3b95f42d-e481-4e61-b79c-2e1cb547ee93" providerId="ADAL" clId="{69AECF47-B650-49DF-BC44-A26443D37C58}" dt="2022-11-03T15:00:01.587" v="71"/>
          <ac:spMkLst>
            <pc:docMk/>
            <pc:sldMk cId="3364529377" sldId="1368"/>
            <ac:spMk id="4" creationId="{00000000-0000-0000-0000-000000000000}"/>
          </ac:spMkLst>
        </pc:spChg>
        <pc:spChg chg="mod">
          <ac:chgData name="Pardha Sai" userId="3b95f42d-e481-4e61-b79c-2e1cb547ee93" providerId="ADAL" clId="{69AECF47-B650-49DF-BC44-A26443D37C58}" dt="2022-11-03T15:00:01.587" v="71"/>
          <ac:spMkLst>
            <pc:docMk/>
            <pc:sldMk cId="3364529377" sldId="1368"/>
            <ac:spMk id="10" creationId="{00000000-0000-0000-0000-000000000000}"/>
          </ac:spMkLst>
        </pc:spChg>
        <pc:spChg chg="mod">
          <ac:chgData name="Pardha Sai" userId="3b95f42d-e481-4e61-b79c-2e1cb547ee93" providerId="ADAL" clId="{69AECF47-B650-49DF-BC44-A26443D37C58}" dt="2022-11-03T15:00:01.587" v="71"/>
          <ac:spMkLst>
            <pc:docMk/>
            <pc:sldMk cId="3364529377" sldId="1368"/>
            <ac:spMk id="11" creationId="{00000000-0000-0000-0000-000000000000}"/>
          </ac:spMkLst>
        </pc:spChg>
        <pc:spChg chg="mod">
          <ac:chgData name="Pardha Sai" userId="3b95f42d-e481-4e61-b79c-2e1cb547ee93" providerId="ADAL" clId="{69AECF47-B650-49DF-BC44-A26443D37C58}" dt="2022-11-03T15:00:01.587" v="71"/>
          <ac:spMkLst>
            <pc:docMk/>
            <pc:sldMk cId="3364529377" sldId="1368"/>
            <ac:spMk id="12" creationId="{00000000-0000-0000-0000-000000000000}"/>
          </ac:spMkLst>
        </pc:spChg>
        <pc:spChg chg="mod">
          <ac:chgData name="Pardha Sai" userId="3b95f42d-e481-4e61-b79c-2e1cb547ee93" providerId="ADAL" clId="{69AECF47-B650-49DF-BC44-A26443D37C58}" dt="2022-11-03T15:00:01.587" v="71"/>
          <ac:spMkLst>
            <pc:docMk/>
            <pc:sldMk cId="3364529377" sldId="1368"/>
            <ac:spMk id="13" creationId="{00000000-0000-0000-0000-000000000000}"/>
          </ac:spMkLst>
        </pc:spChg>
        <pc:spChg chg="mod">
          <ac:chgData name="Pardha Sai" userId="3b95f42d-e481-4e61-b79c-2e1cb547ee93" providerId="ADAL" clId="{69AECF47-B650-49DF-BC44-A26443D37C58}" dt="2022-11-03T15:00:01.587" v="71"/>
          <ac:spMkLst>
            <pc:docMk/>
            <pc:sldMk cId="3364529377" sldId="1368"/>
            <ac:spMk id="14" creationId="{00000000-0000-0000-0000-000000000000}"/>
          </ac:spMkLst>
        </pc:spChg>
        <pc:spChg chg="mod">
          <ac:chgData name="Pardha Sai" userId="3b95f42d-e481-4e61-b79c-2e1cb547ee93" providerId="ADAL" clId="{69AECF47-B650-49DF-BC44-A26443D37C58}" dt="2022-11-03T15:00:01.587" v="71"/>
          <ac:spMkLst>
            <pc:docMk/>
            <pc:sldMk cId="3364529377" sldId="1368"/>
            <ac:spMk id="15" creationId="{00000000-0000-0000-0000-000000000000}"/>
          </ac:spMkLst>
        </pc:spChg>
        <pc:spChg chg="mod">
          <ac:chgData name="Pardha Sai" userId="3b95f42d-e481-4e61-b79c-2e1cb547ee93" providerId="ADAL" clId="{69AECF47-B650-49DF-BC44-A26443D37C58}" dt="2022-11-03T15:00:01.587" v="71"/>
          <ac:spMkLst>
            <pc:docMk/>
            <pc:sldMk cId="3364529377" sldId="1368"/>
            <ac:spMk id="16" creationId="{00000000-0000-0000-0000-000000000000}"/>
          </ac:spMkLst>
        </pc:spChg>
        <pc:spChg chg="mod">
          <ac:chgData name="Pardha Sai" userId="3b95f42d-e481-4e61-b79c-2e1cb547ee93" providerId="ADAL" clId="{69AECF47-B650-49DF-BC44-A26443D37C58}" dt="2022-11-03T15:00:01.587" v="71"/>
          <ac:spMkLst>
            <pc:docMk/>
            <pc:sldMk cId="3364529377" sldId="1368"/>
            <ac:spMk id="17" creationId="{00000000-0000-0000-0000-000000000000}"/>
          </ac:spMkLst>
        </pc:spChg>
        <pc:spChg chg="mod">
          <ac:chgData name="Pardha Sai" userId="3b95f42d-e481-4e61-b79c-2e1cb547ee93" providerId="ADAL" clId="{69AECF47-B650-49DF-BC44-A26443D37C58}" dt="2022-11-03T15:00:01.587" v="71"/>
          <ac:spMkLst>
            <pc:docMk/>
            <pc:sldMk cId="3364529377" sldId="1368"/>
            <ac:spMk id="18" creationId="{00000000-0000-0000-0000-000000000000}"/>
          </ac:spMkLst>
        </pc:spChg>
        <pc:spChg chg="mod">
          <ac:chgData name="Pardha Sai" userId="3b95f42d-e481-4e61-b79c-2e1cb547ee93" providerId="ADAL" clId="{69AECF47-B650-49DF-BC44-A26443D37C58}" dt="2022-11-03T15:00:01.587" v="71"/>
          <ac:spMkLst>
            <pc:docMk/>
            <pc:sldMk cId="3364529377" sldId="1368"/>
            <ac:spMk id="19" creationId="{00000000-0000-0000-0000-000000000000}"/>
          </ac:spMkLst>
        </pc:spChg>
        <pc:spChg chg="mod">
          <ac:chgData name="Pardha Sai" userId="3b95f42d-e481-4e61-b79c-2e1cb547ee93" providerId="ADAL" clId="{69AECF47-B650-49DF-BC44-A26443D37C58}" dt="2022-11-03T15:00:01.587" v="71"/>
          <ac:spMkLst>
            <pc:docMk/>
            <pc:sldMk cId="3364529377" sldId="1368"/>
            <ac:spMk id="20" creationId="{00000000-0000-0000-0000-000000000000}"/>
          </ac:spMkLst>
        </pc:spChg>
        <pc:spChg chg="mod">
          <ac:chgData name="Pardha Sai" userId="3b95f42d-e481-4e61-b79c-2e1cb547ee93" providerId="ADAL" clId="{69AECF47-B650-49DF-BC44-A26443D37C58}" dt="2022-11-03T15:00:01.587" v="71"/>
          <ac:spMkLst>
            <pc:docMk/>
            <pc:sldMk cId="3364529377" sldId="1368"/>
            <ac:spMk id="21" creationId="{00000000-0000-0000-0000-000000000000}"/>
          </ac:spMkLst>
        </pc:spChg>
        <pc:spChg chg="mod">
          <ac:chgData name="Pardha Sai" userId="3b95f42d-e481-4e61-b79c-2e1cb547ee93" providerId="ADAL" clId="{69AECF47-B650-49DF-BC44-A26443D37C58}" dt="2022-11-03T15:00:01.587" v="71"/>
          <ac:spMkLst>
            <pc:docMk/>
            <pc:sldMk cId="3364529377" sldId="1368"/>
            <ac:spMk id="22" creationId="{00000000-0000-0000-0000-000000000000}"/>
          </ac:spMkLst>
        </pc:spChg>
        <pc:spChg chg="mod">
          <ac:chgData name="Pardha Sai" userId="3b95f42d-e481-4e61-b79c-2e1cb547ee93" providerId="ADAL" clId="{69AECF47-B650-49DF-BC44-A26443D37C58}" dt="2022-11-03T15:00:01.587" v="71"/>
          <ac:spMkLst>
            <pc:docMk/>
            <pc:sldMk cId="3364529377" sldId="1368"/>
            <ac:spMk id="23" creationId="{00000000-0000-0000-0000-000000000000}"/>
          </ac:spMkLst>
        </pc:spChg>
        <pc:spChg chg="mod">
          <ac:chgData name="Pardha Sai" userId="3b95f42d-e481-4e61-b79c-2e1cb547ee93" providerId="ADAL" clId="{69AECF47-B650-49DF-BC44-A26443D37C58}" dt="2022-11-03T15:00:01.587" v="71"/>
          <ac:spMkLst>
            <pc:docMk/>
            <pc:sldMk cId="3364529377" sldId="1368"/>
            <ac:spMk id="25" creationId="{00000000-0000-0000-0000-000000000000}"/>
          </ac:spMkLst>
        </pc:spChg>
        <pc:spChg chg="mod">
          <ac:chgData name="Pardha Sai" userId="3b95f42d-e481-4e61-b79c-2e1cb547ee93" providerId="ADAL" clId="{69AECF47-B650-49DF-BC44-A26443D37C58}" dt="2022-11-03T15:00:01.587" v="71"/>
          <ac:spMkLst>
            <pc:docMk/>
            <pc:sldMk cId="3364529377" sldId="1368"/>
            <ac:spMk id="28" creationId="{00000000-0000-0000-0000-000000000000}"/>
          </ac:spMkLst>
        </pc:spChg>
        <pc:spChg chg="mod">
          <ac:chgData name="Pardha Sai" userId="3b95f42d-e481-4e61-b79c-2e1cb547ee93" providerId="ADAL" clId="{69AECF47-B650-49DF-BC44-A26443D37C58}" dt="2022-11-03T15:00:01.587" v="71"/>
          <ac:spMkLst>
            <pc:docMk/>
            <pc:sldMk cId="3364529377" sldId="1368"/>
            <ac:spMk id="29" creationId="{00000000-0000-0000-0000-000000000000}"/>
          </ac:spMkLst>
        </pc:spChg>
        <pc:spChg chg="mod">
          <ac:chgData name="Pardha Sai" userId="3b95f42d-e481-4e61-b79c-2e1cb547ee93" providerId="ADAL" clId="{69AECF47-B650-49DF-BC44-A26443D37C58}" dt="2022-11-03T15:00:01.587" v="71"/>
          <ac:spMkLst>
            <pc:docMk/>
            <pc:sldMk cId="3364529377" sldId="1368"/>
            <ac:spMk id="30" creationId="{00000000-0000-0000-0000-000000000000}"/>
          </ac:spMkLst>
        </pc:spChg>
        <pc:spChg chg="mod">
          <ac:chgData name="Pardha Sai" userId="3b95f42d-e481-4e61-b79c-2e1cb547ee93" providerId="ADAL" clId="{69AECF47-B650-49DF-BC44-A26443D37C58}" dt="2022-11-03T15:00:01.587" v="71"/>
          <ac:spMkLst>
            <pc:docMk/>
            <pc:sldMk cId="3364529377" sldId="1368"/>
            <ac:spMk id="31" creationId="{00000000-0000-0000-0000-000000000000}"/>
          </ac:spMkLst>
        </pc:spChg>
        <pc:spChg chg="mod">
          <ac:chgData name="Pardha Sai" userId="3b95f42d-e481-4e61-b79c-2e1cb547ee93" providerId="ADAL" clId="{69AECF47-B650-49DF-BC44-A26443D37C58}" dt="2022-11-03T15:00:01.587" v="71"/>
          <ac:spMkLst>
            <pc:docMk/>
            <pc:sldMk cId="3364529377" sldId="1368"/>
            <ac:spMk id="32" creationId="{00000000-0000-0000-0000-000000000000}"/>
          </ac:spMkLst>
        </pc:spChg>
        <pc:spChg chg="mod">
          <ac:chgData name="Pardha Sai" userId="3b95f42d-e481-4e61-b79c-2e1cb547ee93" providerId="ADAL" clId="{69AECF47-B650-49DF-BC44-A26443D37C58}" dt="2022-11-03T15:00:01.587" v="71"/>
          <ac:spMkLst>
            <pc:docMk/>
            <pc:sldMk cId="3364529377" sldId="1368"/>
            <ac:spMk id="33" creationId="{00000000-0000-0000-0000-000000000000}"/>
          </ac:spMkLst>
        </pc:spChg>
        <pc:spChg chg="mod">
          <ac:chgData name="Pardha Sai" userId="3b95f42d-e481-4e61-b79c-2e1cb547ee93" providerId="ADAL" clId="{69AECF47-B650-49DF-BC44-A26443D37C58}" dt="2022-11-03T15:00:01.587" v="71"/>
          <ac:spMkLst>
            <pc:docMk/>
            <pc:sldMk cId="3364529377" sldId="1368"/>
            <ac:spMk id="34" creationId="{00000000-0000-0000-0000-000000000000}"/>
          </ac:spMkLst>
        </pc:spChg>
        <pc:spChg chg="mod">
          <ac:chgData name="Pardha Sai" userId="3b95f42d-e481-4e61-b79c-2e1cb547ee93" providerId="ADAL" clId="{69AECF47-B650-49DF-BC44-A26443D37C58}" dt="2022-11-03T15:00:01.587" v="71"/>
          <ac:spMkLst>
            <pc:docMk/>
            <pc:sldMk cId="3364529377" sldId="1368"/>
            <ac:spMk id="35" creationId="{00000000-0000-0000-0000-000000000000}"/>
          </ac:spMkLst>
        </pc:spChg>
        <pc:spChg chg="mod">
          <ac:chgData name="Pardha Sai" userId="3b95f42d-e481-4e61-b79c-2e1cb547ee93" providerId="ADAL" clId="{69AECF47-B650-49DF-BC44-A26443D37C58}" dt="2022-11-03T15:00:01.587" v="71"/>
          <ac:spMkLst>
            <pc:docMk/>
            <pc:sldMk cId="3364529377" sldId="1368"/>
            <ac:spMk id="36" creationId="{00000000-0000-0000-0000-000000000000}"/>
          </ac:spMkLst>
        </pc:spChg>
        <pc:spChg chg="mod">
          <ac:chgData name="Pardha Sai" userId="3b95f42d-e481-4e61-b79c-2e1cb547ee93" providerId="ADAL" clId="{69AECF47-B650-49DF-BC44-A26443D37C58}" dt="2022-11-03T15:00:01.587" v="71"/>
          <ac:spMkLst>
            <pc:docMk/>
            <pc:sldMk cId="3364529377" sldId="1368"/>
            <ac:spMk id="37" creationId="{00000000-0000-0000-0000-000000000000}"/>
          </ac:spMkLst>
        </pc:spChg>
        <pc:spChg chg="mod">
          <ac:chgData name="Pardha Sai" userId="3b95f42d-e481-4e61-b79c-2e1cb547ee93" providerId="ADAL" clId="{69AECF47-B650-49DF-BC44-A26443D37C58}" dt="2022-11-03T15:00:01.587" v="71"/>
          <ac:spMkLst>
            <pc:docMk/>
            <pc:sldMk cId="3364529377" sldId="1368"/>
            <ac:spMk id="38" creationId="{00000000-0000-0000-0000-000000000000}"/>
          </ac:spMkLst>
        </pc:spChg>
        <pc:spChg chg="mod">
          <ac:chgData name="Pardha Sai" userId="3b95f42d-e481-4e61-b79c-2e1cb547ee93" providerId="ADAL" clId="{69AECF47-B650-49DF-BC44-A26443D37C58}" dt="2022-11-03T15:00:01.587" v="71"/>
          <ac:spMkLst>
            <pc:docMk/>
            <pc:sldMk cId="3364529377" sldId="1368"/>
            <ac:spMk id="41" creationId="{00000000-0000-0000-0000-000000000000}"/>
          </ac:spMkLst>
        </pc:spChg>
        <pc:spChg chg="mod">
          <ac:chgData name="Pardha Sai" userId="3b95f42d-e481-4e61-b79c-2e1cb547ee93" providerId="ADAL" clId="{69AECF47-B650-49DF-BC44-A26443D37C58}" dt="2022-11-03T15:00:01.587" v="71"/>
          <ac:spMkLst>
            <pc:docMk/>
            <pc:sldMk cId="3364529377" sldId="1368"/>
            <ac:spMk id="49" creationId="{00000000-0000-0000-0000-000000000000}"/>
          </ac:spMkLst>
        </pc:spChg>
        <pc:spChg chg="mod">
          <ac:chgData name="Pardha Sai" userId="3b95f42d-e481-4e61-b79c-2e1cb547ee93" providerId="ADAL" clId="{69AECF47-B650-49DF-BC44-A26443D37C58}" dt="2022-11-03T15:00:01.587" v="71"/>
          <ac:spMkLst>
            <pc:docMk/>
            <pc:sldMk cId="3364529377" sldId="1368"/>
            <ac:spMk id="51" creationId="{00000000-0000-0000-0000-000000000000}"/>
          </ac:spMkLst>
        </pc:spChg>
        <pc:spChg chg="mod">
          <ac:chgData name="Pardha Sai" userId="3b95f42d-e481-4e61-b79c-2e1cb547ee93" providerId="ADAL" clId="{69AECF47-B650-49DF-BC44-A26443D37C58}" dt="2022-11-03T15:00:01.587" v="71"/>
          <ac:spMkLst>
            <pc:docMk/>
            <pc:sldMk cId="3364529377" sldId="1368"/>
            <ac:spMk id="52" creationId="{00000000-0000-0000-0000-000000000000}"/>
          </ac:spMkLst>
        </pc:spChg>
        <pc:spChg chg="mod">
          <ac:chgData name="Pardha Sai" userId="3b95f42d-e481-4e61-b79c-2e1cb547ee93" providerId="ADAL" clId="{69AECF47-B650-49DF-BC44-A26443D37C58}" dt="2022-11-03T15:00:01.587" v="71"/>
          <ac:spMkLst>
            <pc:docMk/>
            <pc:sldMk cId="3364529377" sldId="1368"/>
            <ac:spMk id="53" creationId="{00000000-0000-0000-0000-000000000000}"/>
          </ac:spMkLst>
        </pc:spChg>
        <pc:spChg chg="mod">
          <ac:chgData name="Pardha Sai" userId="3b95f42d-e481-4e61-b79c-2e1cb547ee93" providerId="ADAL" clId="{69AECF47-B650-49DF-BC44-A26443D37C58}" dt="2022-11-03T15:00:01.587" v="71"/>
          <ac:spMkLst>
            <pc:docMk/>
            <pc:sldMk cId="3364529377" sldId="1368"/>
            <ac:spMk id="54" creationId="{00000000-0000-0000-0000-000000000000}"/>
          </ac:spMkLst>
        </pc:spChg>
        <pc:spChg chg="mod">
          <ac:chgData name="Pardha Sai" userId="3b95f42d-e481-4e61-b79c-2e1cb547ee93" providerId="ADAL" clId="{69AECF47-B650-49DF-BC44-A26443D37C58}" dt="2022-11-03T15:00:01.587" v="71"/>
          <ac:spMkLst>
            <pc:docMk/>
            <pc:sldMk cId="3364529377" sldId="1368"/>
            <ac:spMk id="55" creationId="{00000000-0000-0000-0000-000000000000}"/>
          </ac:spMkLst>
        </pc:spChg>
        <pc:spChg chg="mod">
          <ac:chgData name="Pardha Sai" userId="3b95f42d-e481-4e61-b79c-2e1cb547ee93" providerId="ADAL" clId="{69AECF47-B650-49DF-BC44-A26443D37C58}" dt="2022-11-03T15:00:01.587" v="71"/>
          <ac:spMkLst>
            <pc:docMk/>
            <pc:sldMk cId="3364529377" sldId="1368"/>
            <ac:spMk id="56" creationId="{00000000-0000-0000-0000-000000000000}"/>
          </ac:spMkLst>
        </pc:spChg>
        <pc:spChg chg="mod">
          <ac:chgData name="Pardha Sai" userId="3b95f42d-e481-4e61-b79c-2e1cb547ee93" providerId="ADAL" clId="{69AECF47-B650-49DF-BC44-A26443D37C58}" dt="2022-11-03T15:00:01.587" v="71"/>
          <ac:spMkLst>
            <pc:docMk/>
            <pc:sldMk cId="3364529377" sldId="1368"/>
            <ac:spMk id="58" creationId="{00000000-0000-0000-0000-000000000000}"/>
          </ac:spMkLst>
        </pc:spChg>
        <pc:spChg chg="mod">
          <ac:chgData name="Pardha Sai" userId="3b95f42d-e481-4e61-b79c-2e1cb547ee93" providerId="ADAL" clId="{69AECF47-B650-49DF-BC44-A26443D37C58}" dt="2022-11-03T15:00:01.587" v="71"/>
          <ac:spMkLst>
            <pc:docMk/>
            <pc:sldMk cId="3364529377" sldId="1368"/>
            <ac:spMk id="59" creationId="{00000000-0000-0000-0000-000000000000}"/>
          </ac:spMkLst>
        </pc:spChg>
        <pc:spChg chg="mod">
          <ac:chgData name="Pardha Sai" userId="3b95f42d-e481-4e61-b79c-2e1cb547ee93" providerId="ADAL" clId="{69AECF47-B650-49DF-BC44-A26443D37C58}" dt="2022-11-03T15:00:01.587" v="71"/>
          <ac:spMkLst>
            <pc:docMk/>
            <pc:sldMk cId="3364529377" sldId="1368"/>
            <ac:spMk id="66" creationId="{32A08B9D-2685-425C-90BD-489DECD3EA34}"/>
          </ac:spMkLst>
        </pc:spChg>
        <pc:spChg chg="mod">
          <ac:chgData name="Pardha Sai" userId="3b95f42d-e481-4e61-b79c-2e1cb547ee93" providerId="ADAL" clId="{69AECF47-B650-49DF-BC44-A26443D37C58}" dt="2022-11-03T15:00:01.587" v="71"/>
          <ac:spMkLst>
            <pc:docMk/>
            <pc:sldMk cId="3364529377" sldId="1368"/>
            <ac:spMk id="69" creationId="{E1FE7B08-B83C-487F-B6CA-97C7DD1AA82C}"/>
          </ac:spMkLst>
        </pc:spChg>
        <pc:spChg chg="mod">
          <ac:chgData name="Pardha Sai" userId="3b95f42d-e481-4e61-b79c-2e1cb547ee93" providerId="ADAL" clId="{69AECF47-B650-49DF-BC44-A26443D37C58}" dt="2022-11-03T15:00:01.587" v="71"/>
          <ac:spMkLst>
            <pc:docMk/>
            <pc:sldMk cId="3364529377" sldId="1368"/>
            <ac:spMk id="71" creationId="{66D2DC2A-3AA4-467C-8A37-4D0625011272}"/>
          </ac:spMkLst>
        </pc:spChg>
        <pc:spChg chg="mod">
          <ac:chgData name="Pardha Sai" userId="3b95f42d-e481-4e61-b79c-2e1cb547ee93" providerId="ADAL" clId="{69AECF47-B650-49DF-BC44-A26443D37C58}" dt="2022-11-03T15:00:01.587" v="71"/>
          <ac:spMkLst>
            <pc:docMk/>
            <pc:sldMk cId="3364529377" sldId="1368"/>
            <ac:spMk id="72" creationId="{52AB797D-243A-4393-B053-EAB1E71C2CF0}"/>
          </ac:spMkLst>
        </pc:spChg>
        <pc:spChg chg="mod">
          <ac:chgData name="Pardha Sai" userId="3b95f42d-e481-4e61-b79c-2e1cb547ee93" providerId="ADAL" clId="{69AECF47-B650-49DF-BC44-A26443D37C58}" dt="2022-11-03T15:00:01.587" v="71"/>
          <ac:spMkLst>
            <pc:docMk/>
            <pc:sldMk cId="3364529377" sldId="1368"/>
            <ac:spMk id="74" creationId="{4F111639-7AB2-4B0C-9C0F-36A1768B7BCF}"/>
          </ac:spMkLst>
        </pc:spChg>
        <pc:spChg chg="mod">
          <ac:chgData name="Pardha Sai" userId="3b95f42d-e481-4e61-b79c-2e1cb547ee93" providerId="ADAL" clId="{69AECF47-B650-49DF-BC44-A26443D37C58}" dt="2022-11-03T15:00:01.587" v="71"/>
          <ac:spMkLst>
            <pc:docMk/>
            <pc:sldMk cId="3364529377" sldId="1368"/>
            <ac:spMk id="75" creationId="{C15CBFD0-D19A-4E6D-B314-254CC54DC608}"/>
          </ac:spMkLst>
        </pc:spChg>
        <pc:spChg chg="mod">
          <ac:chgData name="Pardha Sai" userId="3b95f42d-e481-4e61-b79c-2e1cb547ee93" providerId="ADAL" clId="{69AECF47-B650-49DF-BC44-A26443D37C58}" dt="2022-11-03T15:00:01.587" v="71"/>
          <ac:spMkLst>
            <pc:docMk/>
            <pc:sldMk cId="3364529377" sldId="1368"/>
            <ac:spMk id="89" creationId="{A80CDEA2-A9DB-4D66-AD9D-DF93F84341B2}"/>
          </ac:spMkLst>
        </pc:spChg>
        <pc:grpChg chg="mod">
          <ac:chgData name="Pardha Sai" userId="3b95f42d-e481-4e61-b79c-2e1cb547ee93" providerId="ADAL" clId="{69AECF47-B650-49DF-BC44-A26443D37C58}" dt="2022-11-03T15:00:01.587" v="71"/>
          <ac:grpSpMkLst>
            <pc:docMk/>
            <pc:sldMk cId="3364529377" sldId="1368"/>
            <ac:grpSpMk id="9" creationId="{2317AE38-DD6B-454C-BF40-E82FA9841F3B}"/>
          </ac:grpSpMkLst>
        </pc:grpChg>
        <pc:grpChg chg="mod">
          <ac:chgData name="Pardha Sai" userId="3b95f42d-e481-4e61-b79c-2e1cb547ee93" providerId="ADAL" clId="{69AECF47-B650-49DF-BC44-A26443D37C58}" dt="2022-11-03T15:00:01.587" v="71"/>
          <ac:grpSpMkLst>
            <pc:docMk/>
            <pc:sldMk cId="3364529377" sldId="1368"/>
            <ac:grpSpMk id="26" creationId="{00000000-0000-0000-0000-000000000000}"/>
          </ac:grpSpMkLst>
        </pc:grpChg>
        <pc:grpChg chg="mod">
          <ac:chgData name="Pardha Sai" userId="3b95f42d-e481-4e61-b79c-2e1cb547ee93" providerId="ADAL" clId="{69AECF47-B650-49DF-BC44-A26443D37C58}" dt="2022-11-03T15:00:01.587" v="71"/>
          <ac:grpSpMkLst>
            <pc:docMk/>
            <pc:sldMk cId="3364529377" sldId="1368"/>
            <ac:grpSpMk id="42" creationId="{00000000-0000-0000-0000-000000000000}"/>
          </ac:grpSpMkLst>
        </pc:grpChg>
        <pc:grpChg chg="mod">
          <ac:chgData name="Pardha Sai" userId="3b95f42d-e481-4e61-b79c-2e1cb547ee93" providerId="ADAL" clId="{69AECF47-B650-49DF-BC44-A26443D37C58}" dt="2022-11-03T15:00:01.587" v="71"/>
          <ac:grpSpMkLst>
            <pc:docMk/>
            <pc:sldMk cId="3364529377" sldId="1368"/>
            <ac:grpSpMk id="43" creationId="{00000000-0000-0000-0000-000000000000}"/>
          </ac:grpSpMkLst>
        </pc:grpChg>
        <pc:grpChg chg="mod">
          <ac:chgData name="Pardha Sai" userId="3b95f42d-e481-4e61-b79c-2e1cb547ee93" providerId="ADAL" clId="{69AECF47-B650-49DF-BC44-A26443D37C58}" dt="2022-11-03T15:00:01.587" v="71"/>
          <ac:grpSpMkLst>
            <pc:docMk/>
            <pc:sldMk cId="3364529377" sldId="1368"/>
            <ac:grpSpMk id="63" creationId="{8584BF6D-A026-46FA-B59D-6063E383BA5D}"/>
          </ac:grpSpMkLst>
        </pc:grpChg>
        <pc:grpChg chg="mod">
          <ac:chgData name="Pardha Sai" userId="3b95f42d-e481-4e61-b79c-2e1cb547ee93" providerId="ADAL" clId="{69AECF47-B650-49DF-BC44-A26443D37C58}" dt="2022-11-03T15:00:01.587" v="71"/>
          <ac:grpSpMkLst>
            <pc:docMk/>
            <pc:sldMk cId="3364529377" sldId="1368"/>
            <ac:grpSpMk id="70" creationId="{678FE139-1C81-4E80-81F0-05BCB660F60B}"/>
          </ac:grpSpMkLst>
        </pc:grpChg>
        <pc:grpChg chg="mod">
          <ac:chgData name="Pardha Sai" userId="3b95f42d-e481-4e61-b79c-2e1cb547ee93" providerId="ADAL" clId="{69AECF47-B650-49DF-BC44-A26443D37C58}" dt="2022-11-03T15:00:01.587" v="71"/>
          <ac:grpSpMkLst>
            <pc:docMk/>
            <pc:sldMk cId="3364529377" sldId="1368"/>
            <ac:grpSpMk id="73" creationId="{1ADCEE2E-E7F3-4C16-B06F-86B2582FD893}"/>
          </ac:grpSpMkLst>
        </pc:grpChg>
        <pc:picChg chg="mod">
          <ac:chgData name="Pardha Sai" userId="3b95f42d-e481-4e61-b79c-2e1cb547ee93" providerId="ADAL" clId="{69AECF47-B650-49DF-BC44-A26443D37C58}" dt="2022-11-03T15:00:01.587" v="71"/>
          <ac:picMkLst>
            <pc:docMk/>
            <pc:sldMk cId="3364529377" sldId="1368"/>
            <ac:picMk id="8"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24"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27"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39"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40"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44" creationId="{00000000-0000-0000-0000-000000000000}"/>
          </ac:picMkLst>
        </pc:picChg>
        <pc:picChg chg="mod">
          <ac:chgData name="Pardha Sai" userId="3b95f42d-e481-4e61-b79c-2e1cb547ee93" providerId="ADAL" clId="{69AECF47-B650-49DF-BC44-A26443D37C58}" dt="2022-11-03T15:00:01.587" v="71"/>
          <ac:picMkLst>
            <pc:docMk/>
            <pc:sldMk cId="3364529377" sldId="1368"/>
            <ac:picMk id="76" creationId="{195DB389-7FCD-4416-90CF-BB78555BAB8B}"/>
          </ac:picMkLst>
        </pc:picChg>
      </pc:sldChg>
      <pc:sldChg chg="new del">
        <pc:chgData name="Pardha Sai" userId="3b95f42d-e481-4e61-b79c-2e1cb547ee93" providerId="ADAL" clId="{69AECF47-B650-49DF-BC44-A26443D37C58}" dt="2022-11-03T15:15:57.731" v="123" actId="47"/>
        <pc:sldMkLst>
          <pc:docMk/>
          <pc:sldMk cId="3662763563" sldId="1369"/>
        </pc:sldMkLst>
      </pc:sldChg>
      <pc:sldChg chg="addSp delSp modSp new mod ord">
        <pc:chgData name="Pardha Sai" userId="3b95f42d-e481-4e61-b79c-2e1cb547ee93" providerId="ADAL" clId="{69AECF47-B650-49DF-BC44-A26443D37C58}" dt="2022-11-15T16:15:32.731" v="22066" actId="1076"/>
        <pc:sldMkLst>
          <pc:docMk/>
          <pc:sldMk cId="1974607927" sldId="1370"/>
        </pc:sldMkLst>
        <pc:spChg chg="mod">
          <ac:chgData name="Pardha Sai" userId="3b95f42d-e481-4e61-b79c-2e1cb547ee93" providerId="ADAL" clId="{69AECF47-B650-49DF-BC44-A26443D37C58}" dt="2022-11-04T14:43:15.397" v="5018" actId="404"/>
          <ac:spMkLst>
            <pc:docMk/>
            <pc:sldMk cId="1974607927" sldId="1370"/>
            <ac:spMk id="2" creationId="{BE6A0195-097F-75C1-1789-362B83C23D94}"/>
          </ac:spMkLst>
        </pc:spChg>
        <pc:spChg chg="add mod">
          <ac:chgData name="Pardha Sai" userId="3b95f42d-e481-4e61-b79c-2e1cb547ee93" providerId="ADAL" clId="{69AECF47-B650-49DF-BC44-A26443D37C58}" dt="2022-11-03T16:29:38.155" v="1281" actId="113"/>
          <ac:spMkLst>
            <pc:docMk/>
            <pc:sldMk cId="1974607927" sldId="1370"/>
            <ac:spMk id="3" creationId="{407B537E-963C-31B9-8820-A71E6BFB2082}"/>
          </ac:spMkLst>
        </pc:spChg>
        <pc:spChg chg="del mod">
          <ac:chgData name="Pardha Sai" userId="3b95f42d-e481-4e61-b79c-2e1cb547ee93" providerId="ADAL" clId="{69AECF47-B650-49DF-BC44-A26443D37C58}" dt="2022-11-03T15:16:41.215" v="174" actId="478"/>
          <ac:spMkLst>
            <pc:docMk/>
            <pc:sldMk cId="1974607927" sldId="1370"/>
            <ac:spMk id="3" creationId="{69C0E457-6EF2-C77E-9609-F89561B72CBC}"/>
          </ac:spMkLst>
        </pc:spChg>
        <pc:spChg chg="add del mod">
          <ac:chgData name="Pardha Sai" userId="3b95f42d-e481-4e61-b79c-2e1cb547ee93" providerId="ADAL" clId="{69AECF47-B650-49DF-BC44-A26443D37C58}" dt="2022-11-03T15:30:02.510" v="418" actId="478"/>
          <ac:spMkLst>
            <pc:docMk/>
            <pc:sldMk cId="1974607927" sldId="1370"/>
            <ac:spMk id="6" creationId="{0C805A8C-6574-622A-1A46-5384764A29B2}"/>
          </ac:spMkLst>
        </pc:spChg>
        <pc:spChg chg="add del mod">
          <ac:chgData name="Pardha Sai" userId="3b95f42d-e481-4e61-b79c-2e1cb547ee93" providerId="ADAL" clId="{69AECF47-B650-49DF-BC44-A26443D37C58}" dt="2022-11-03T15:20:04.048" v="229" actId="478"/>
          <ac:spMkLst>
            <pc:docMk/>
            <pc:sldMk cId="1974607927" sldId="1370"/>
            <ac:spMk id="7" creationId="{2AC5F092-9593-B84A-B301-90CDC5052112}"/>
          </ac:spMkLst>
        </pc:spChg>
        <pc:spChg chg="add del mod">
          <ac:chgData name="Pardha Sai" userId="3b95f42d-e481-4e61-b79c-2e1cb547ee93" providerId="ADAL" clId="{69AECF47-B650-49DF-BC44-A26443D37C58}" dt="2022-11-03T15:23:57.531" v="265"/>
          <ac:spMkLst>
            <pc:docMk/>
            <pc:sldMk cId="1974607927" sldId="1370"/>
            <ac:spMk id="10" creationId="{57FFF435-0BE5-74EC-8C4F-9E2E29F220CA}"/>
          </ac:spMkLst>
        </pc:spChg>
        <pc:spChg chg="add mod">
          <ac:chgData name="Pardha Sai" userId="3b95f42d-e481-4e61-b79c-2e1cb547ee93" providerId="ADAL" clId="{69AECF47-B650-49DF-BC44-A26443D37C58}" dt="2022-11-03T16:26:18.257" v="1222" actId="1076"/>
          <ac:spMkLst>
            <pc:docMk/>
            <pc:sldMk cId="1974607927" sldId="1370"/>
            <ac:spMk id="12" creationId="{51845035-83C7-167D-58FD-CBE6E4212AE6}"/>
          </ac:spMkLst>
        </pc:spChg>
        <pc:spChg chg="mod">
          <ac:chgData name="Pardha Sai" userId="3b95f42d-e481-4e61-b79c-2e1cb547ee93" providerId="ADAL" clId="{69AECF47-B650-49DF-BC44-A26443D37C58}" dt="2022-11-03T15:23:53.247" v="262"/>
          <ac:spMkLst>
            <pc:docMk/>
            <pc:sldMk cId="1974607927" sldId="1370"/>
            <ac:spMk id="12" creationId="{F6C71A6E-1DD1-6411-68FD-15EFD7F13D27}"/>
          </ac:spMkLst>
        </pc:spChg>
        <pc:spChg chg="mod">
          <ac:chgData name="Pardha Sai" userId="3b95f42d-e481-4e61-b79c-2e1cb547ee93" providerId="ADAL" clId="{69AECF47-B650-49DF-BC44-A26443D37C58}" dt="2022-11-03T15:23:53.247" v="262"/>
          <ac:spMkLst>
            <pc:docMk/>
            <pc:sldMk cId="1974607927" sldId="1370"/>
            <ac:spMk id="15" creationId="{54F14216-ADEA-1B21-6FDD-A1FBCFA35EA3}"/>
          </ac:spMkLst>
        </pc:spChg>
        <pc:spChg chg="add mod ord">
          <ac:chgData name="Pardha Sai" userId="3b95f42d-e481-4e61-b79c-2e1cb547ee93" providerId="ADAL" clId="{69AECF47-B650-49DF-BC44-A26443D37C58}" dt="2022-11-04T05:29:48.497" v="1465" actId="1035"/>
          <ac:spMkLst>
            <pc:docMk/>
            <pc:sldMk cId="1974607927" sldId="1370"/>
            <ac:spMk id="17" creationId="{50B8D9E5-0BF5-C3CA-1F6D-A8B915AFF34E}"/>
          </ac:spMkLst>
        </pc:spChg>
        <pc:spChg chg="add mod">
          <ac:chgData name="Pardha Sai" userId="3b95f42d-e481-4e61-b79c-2e1cb547ee93" providerId="ADAL" clId="{69AECF47-B650-49DF-BC44-A26443D37C58}" dt="2022-11-04T05:31:32.783" v="1485" actId="14100"/>
          <ac:spMkLst>
            <pc:docMk/>
            <pc:sldMk cId="1974607927" sldId="1370"/>
            <ac:spMk id="18" creationId="{1A30FC5D-A00F-6A76-92DB-6C0737CCFEB7}"/>
          </ac:spMkLst>
        </pc:spChg>
        <pc:spChg chg="mod">
          <ac:chgData name="Pardha Sai" userId="3b95f42d-e481-4e61-b79c-2e1cb547ee93" providerId="ADAL" clId="{69AECF47-B650-49DF-BC44-A26443D37C58}" dt="2022-11-03T15:23:53.247" v="262"/>
          <ac:spMkLst>
            <pc:docMk/>
            <pc:sldMk cId="1974607927" sldId="1370"/>
            <ac:spMk id="18" creationId="{FD7F2E49-1F71-2B0C-C6DF-5898AF6CCFAF}"/>
          </ac:spMkLst>
        </pc:spChg>
        <pc:spChg chg="mod">
          <ac:chgData name="Pardha Sai" userId="3b95f42d-e481-4e61-b79c-2e1cb547ee93" providerId="ADAL" clId="{69AECF47-B650-49DF-BC44-A26443D37C58}" dt="2022-11-03T15:23:53.247" v="262"/>
          <ac:spMkLst>
            <pc:docMk/>
            <pc:sldMk cId="1974607927" sldId="1370"/>
            <ac:spMk id="21" creationId="{8E79C0B4-BE73-ABF9-E683-826CA2EE033D}"/>
          </ac:spMkLst>
        </pc:spChg>
        <pc:spChg chg="mod">
          <ac:chgData name="Pardha Sai" userId="3b95f42d-e481-4e61-b79c-2e1cb547ee93" providerId="ADAL" clId="{69AECF47-B650-49DF-BC44-A26443D37C58}" dt="2022-11-03T15:23:53.247" v="262"/>
          <ac:spMkLst>
            <pc:docMk/>
            <pc:sldMk cId="1974607927" sldId="1370"/>
            <ac:spMk id="24" creationId="{E7A83FC1-ADD0-FFE6-FFED-D29C40EE7EAB}"/>
          </ac:spMkLst>
        </pc:spChg>
        <pc:spChg chg="mod">
          <ac:chgData name="Pardha Sai" userId="3b95f42d-e481-4e61-b79c-2e1cb547ee93" providerId="ADAL" clId="{69AECF47-B650-49DF-BC44-A26443D37C58}" dt="2022-11-03T15:23:53.247" v="262"/>
          <ac:spMkLst>
            <pc:docMk/>
            <pc:sldMk cId="1974607927" sldId="1370"/>
            <ac:spMk id="27" creationId="{59B21FFC-545D-9CEB-AD97-B2DABC314AC6}"/>
          </ac:spMkLst>
        </pc:spChg>
        <pc:spChg chg="add del mod">
          <ac:chgData name="Pardha Sai" userId="3b95f42d-e481-4e61-b79c-2e1cb547ee93" providerId="ADAL" clId="{69AECF47-B650-49DF-BC44-A26443D37C58}" dt="2022-11-03T15:23:57.531" v="265"/>
          <ac:spMkLst>
            <pc:docMk/>
            <pc:sldMk cId="1974607927" sldId="1370"/>
            <ac:spMk id="29" creationId="{9E98B053-D49F-B3AB-31CF-40B8390D8D87}"/>
          </ac:spMkLst>
        </pc:spChg>
        <pc:spChg chg="add del mod">
          <ac:chgData name="Pardha Sai" userId="3b95f42d-e481-4e61-b79c-2e1cb547ee93" providerId="ADAL" clId="{69AECF47-B650-49DF-BC44-A26443D37C58}" dt="2022-11-03T15:23:57.531" v="265"/>
          <ac:spMkLst>
            <pc:docMk/>
            <pc:sldMk cId="1974607927" sldId="1370"/>
            <ac:spMk id="30" creationId="{FFDC2EC4-EBC6-A44B-6DF2-B3878D6119AD}"/>
          </ac:spMkLst>
        </pc:spChg>
        <pc:spChg chg="add del mod">
          <ac:chgData name="Pardha Sai" userId="3b95f42d-e481-4e61-b79c-2e1cb547ee93" providerId="ADAL" clId="{69AECF47-B650-49DF-BC44-A26443D37C58}" dt="2022-11-03T15:23:57.531" v="265"/>
          <ac:spMkLst>
            <pc:docMk/>
            <pc:sldMk cId="1974607927" sldId="1370"/>
            <ac:spMk id="31" creationId="{8CCDA7E4-8813-0E9E-0AAF-E284AFACB449}"/>
          </ac:spMkLst>
        </pc:spChg>
        <pc:spChg chg="add mod">
          <ac:chgData name="Pardha Sai" userId="3b95f42d-e481-4e61-b79c-2e1cb547ee93" providerId="ADAL" clId="{69AECF47-B650-49DF-BC44-A26443D37C58}" dt="2022-11-03T15:54:07.444" v="791" actId="1036"/>
          <ac:spMkLst>
            <pc:docMk/>
            <pc:sldMk cId="1974607927" sldId="1370"/>
            <ac:spMk id="33" creationId="{5AE5EEAC-D2E0-2782-7A16-5DF0C341E47B}"/>
          </ac:spMkLst>
        </pc:spChg>
        <pc:spChg chg="mod">
          <ac:chgData name="Pardha Sai" userId="3b95f42d-e481-4e61-b79c-2e1cb547ee93" providerId="ADAL" clId="{69AECF47-B650-49DF-BC44-A26443D37C58}" dt="2022-11-03T15:24:07.895" v="266"/>
          <ac:spMkLst>
            <pc:docMk/>
            <pc:sldMk cId="1974607927" sldId="1370"/>
            <ac:spMk id="35" creationId="{05AF740D-3F5C-905D-AC00-9DE0A0093201}"/>
          </ac:spMkLst>
        </pc:spChg>
        <pc:spChg chg="mod">
          <ac:chgData name="Pardha Sai" userId="3b95f42d-e481-4e61-b79c-2e1cb547ee93" providerId="ADAL" clId="{69AECF47-B650-49DF-BC44-A26443D37C58}" dt="2022-11-03T15:24:07.895" v="266"/>
          <ac:spMkLst>
            <pc:docMk/>
            <pc:sldMk cId="1974607927" sldId="1370"/>
            <ac:spMk id="38" creationId="{B057D98E-F2E2-FA9C-15EF-5A38AC4A0F0F}"/>
          </ac:spMkLst>
        </pc:spChg>
        <pc:spChg chg="mod">
          <ac:chgData name="Pardha Sai" userId="3b95f42d-e481-4e61-b79c-2e1cb547ee93" providerId="ADAL" clId="{69AECF47-B650-49DF-BC44-A26443D37C58}" dt="2022-11-03T15:24:07.895" v="266"/>
          <ac:spMkLst>
            <pc:docMk/>
            <pc:sldMk cId="1974607927" sldId="1370"/>
            <ac:spMk id="41" creationId="{DE1D9934-BB00-FC2C-7007-7831BB458A88}"/>
          </ac:spMkLst>
        </pc:spChg>
        <pc:spChg chg="mod">
          <ac:chgData name="Pardha Sai" userId="3b95f42d-e481-4e61-b79c-2e1cb547ee93" providerId="ADAL" clId="{69AECF47-B650-49DF-BC44-A26443D37C58}" dt="2022-11-03T15:24:07.895" v="266"/>
          <ac:spMkLst>
            <pc:docMk/>
            <pc:sldMk cId="1974607927" sldId="1370"/>
            <ac:spMk id="44" creationId="{CC5030B7-8919-9BE0-B48C-47FE9C26E44F}"/>
          </ac:spMkLst>
        </pc:spChg>
        <pc:spChg chg="mod">
          <ac:chgData name="Pardha Sai" userId="3b95f42d-e481-4e61-b79c-2e1cb547ee93" providerId="ADAL" clId="{69AECF47-B650-49DF-BC44-A26443D37C58}" dt="2022-11-03T15:24:07.895" v="266"/>
          <ac:spMkLst>
            <pc:docMk/>
            <pc:sldMk cId="1974607927" sldId="1370"/>
            <ac:spMk id="47" creationId="{A004507E-7593-FE60-0604-AC72D61EF814}"/>
          </ac:spMkLst>
        </pc:spChg>
        <pc:spChg chg="mod">
          <ac:chgData name="Pardha Sai" userId="3b95f42d-e481-4e61-b79c-2e1cb547ee93" providerId="ADAL" clId="{69AECF47-B650-49DF-BC44-A26443D37C58}" dt="2022-11-03T15:24:07.895" v="266"/>
          <ac:spMkLst>
            <pc:docMk/>
            <pc:sldMk cId="1974607927" sldId="1370"/>
            <ac:spMk id="50" creationId="{A4E56063-6A57-1EE9-57EC-36900B721EA3}"/>
          </ac:spMkLst>
        </pc:spChg>
        <pc:spChg chg="add mod">
          <ac:chgData name="Pardha Sai" userId="3b95f42d-e481-4e61-b79c-2e1cb547ee93" providerId="ADAL" clId="{69AECF47-B650-49DF-BC44-A26443D37C58}" dt="2022-11-03T15:54:07.444" v="791" actId="1036"/>
          <ac:spMkLst>
            <pc:docMk/>
            <pc:sldMk cId="1974607927" sldId="1370"/>
            <ac:spMk id="52" creationId="{2F624653-216F-E8D5-5CC3-1521477B14F9}"/>
          </ac:spMkLst>
        </pc:spChg>
        <pc:spChg chg="add mod">
          <ac:chgData name="Pardha Sai" userId="3b95f42d-e481-4e61-b79c-2e1cb547ee93" providerId="ADAL" clId="{69AECF47-B650-49DF-BC44-A26443D37C58}" dt="2022-11-03T15:54:07.444" v="791" actId="1036"/>
          <ac:spMkLst>
            <pc:docMk/>
            <pc:sldMk cId="1974607927" sldId="1370"/>
            <ac:spMk id="53" creationId="{76219253-B986-3DF9-2C51-10ECABCA932B}"/>
          </ac:spMkLst>
        </pc:spChg>
        <pc:spChg chg="add mod">
          <ac:chgData name="Pardha Sai" userId="3b95f42d-e481-4e61-b79c-2e1cb547ee93" providerId="ADAL" clId="{69AECF47-B650-49DF-BC44-A26443D37C58}" dt="2022-11-03T15:54:07.444" v="791" actId="1036"/>
          <ac:spMkLst>
            <pc:docMk/>
            <pc:sldMk cId="1974607927" sldId="1370"/>
            <ac:spMk id="54" creationId="{096E40E3-A49D-0E84-D9E3-D89900955189}"/>
          </ac:spMkLst>
        </pc:spChg>
        <pc:spChg chg="add mod">
          <ac:chgData name="Pardha Sai" userId="3b95f42d-e481-4e61-b79c-2e1cb547ee93" providerId="ADAL" clId="{69AECF47-B650-49DF-BC44-A26443D37C58}" dt="2022-11-03T15:54:22.234" v="795" actId="1035"/>
          <ac:spMkLst>
            <pc:docMk/>
            <pc:sldMk cId="1974607927" sldId="1370"/>
            <ac:spMk id="62" creationId="{34C1E348-C7A6-A44F-78F5-87A0D9E6FB1C}"/>
          </ac:spMkLst>
        </pc:spChg>
        <pc:spChg chg="add del mod">
          <ac:chgData name="Pardha Sai" userId="3b95f42d-e481-4e61-b79c-2e1cb547ee93" providerId="ADAL" clId="{69AECF47-B650-49DF-BC44-A26443D37C58}" dt="2022-11-03T15:51:01.822" v="760" actId="478"/>
          <ac:spMkLst>
            <pc:docMk/>
            <pc:sldMk cId="1974607927" sldId="1370"/>
            <ac:spMk id="69" creationId="{699E6C42-CB9D-7AC0-3EA1-E56C7761112B}"/>
          </ac:spMkLst>
        </pc:spChg>
        <pc:spChg chg="add mod">
          <ac:chgData name="Pardha Sai" userId="3b95f42d-e481-4e61-b79c-2e1cb547ee93" providerId="ADAL" clId="{69AECF47-B650-49DF-BC44-A26443D37C58}" dt="2022-11-03T16:22:06.015" v="1121" actId="1076"/>
          <ac:spMkLst>
            <pc:docMk/>
            <pc:sldMk cId="1974607927" sldId="1370"/>
            <ac:spMk id="70" creationId="{3AB8031C-A548-3EC1-1564-E2C706080B74}"/>
          </ac:spMkLst>
        </pc:spChg>
        <pc:spChg chg="add del mod">
          <ac:chgData name="Pardha Sai" userId="3b95f42d-e481-4e61-b79c-2e1cb547ee93" providerId="ADAL" clId="{69AECF47-B650-49DF-BC44-A26443D37C58}" dt="2022-11-03T15:42:28.065" v="648" actId="478"/>
          <ac:spMkLst>
            <pc:docMk/>
            <pc:sldMk cId="1974607927" sldId="1370"/>
            <ac:spMk id="72" creationId="{E8BE196E-B089-71BC-9BFB-772537A162F1}"/>
          </ac:spMkLst>
        </pc:spChg>
        <pc:spChg chg="add del mod">
          <ac:chgData name="Pardha Sai" userId="3b95f42d-e481-4e61-b79c-2e1cb547ee93" providerId="ADAL" clId="{69AECF47-B650-49DF-BC44-A26443D37C58}" dt="2022-11-03T15:51:04.042" v="761" actId="478"/>
          <ac:spMkLst>
            <pc:docMk/>
            <pc:sldMk cId="1974607927" sldId="1370"/>
            <ac:spMk id="74" creationId="{C63F31B3-F2E2-8244-43CB-8A6EC1CC72E4}"/>
          </ac:spMkLst>
        </pc:spChg>
        <pc:spChg chg="add mod">
          <ac:chgData name="Pardha Sai" userId="3b95f42d-e481-4e61-b79c-2e1cb547ee93" providerId="ADAL" clId="{69AECF47-B650-49DF-BC44-A26443D37C58}" dt="2022-11-03T16:22:06.015" v="1121" actId="1076"/>
          <ac:spMkLst>
            <pc:docMk/>
            <pc:sldMk cId="1974607927" sldId="1370"/>
            <ac:spMk id="75" creationId="{90C3D082-D58E-B774-EC0C-1981F543F3E9}"/>
          </ac:spMkLst>
        </pc:spChg>
        <pc:spChg chg="add del mod">
          <ac:chgData name="Pardha Sai" userId="3b95f42d-e481-4e61-b79c-2e1cb547ee93" providerId="ADAL" clId="{69AECF47-B650-49DF-BC44-A26443D37C58}" dt="2022-11-03T15:42:26.849" v="647" actId="478"/>
          <ac:spMkLst>
            <pc:docMk/>
            <pc:sldMk cId="1974607927" sldId="1370"/>
            <ac:spMk id="77" creationId="{4DD51220-4631-3000-8672-A6ED1315542C}"/>
          </ac:spMkLst>
        </pc:spChg>
        <pc:spChg chg="add del mod">
          <ac:chgData name="Pardha Sai" userId="3b95f42d-e481-4e61-b79c-2e1cb547ee93" providerId="ADAL" clId="{69AECF47-B650-49DF-BC44-A26443D37C58}" dt="2022-11-03T15:51:05.597" v="762" actId="478"/>
          <ac:spMkLst>
            <pc:docMk/>
            <pc:sldMk cId="1974607927" sldId="1370"/>
            <ac:spMk id="79" creationId="{C4AB0163-82F2-0D15-2AB6-7C7818835966}"/>
          </ac:spMkLst>
        </pc:spChg>
        <pc:spChg chg="add mod">
          <ac:chgData name="Pardha Sai" userId="3b95f42d-e481-4e61-b79c-2e1cb547ee93" providerId="ADAL" clId="{69AECF47-B650-49DF-BC44-A26443D37C58}" dt="2022-11-03T16:22:06.015" v="1121" actId="1076"/>
          <ac:spMkLst>
            <pc:docMk/>
            <pc:sldMk cId="1974607927" sldId="1370"/>
            <ac:spMk id="80" creationId="{E52D40E3-6489-7DAA-FC73-1784E475EC41}"/>
          </ac:spMkLst>
        </pc:spChg>
        <pc:spChg chg="add del mod">
          <ac:chgData name="Pardha Sai" userId="3b95f42d-e481-4e61-b79c-2e1cb547ee93" providerId="ADAL" clId="{69AECF47-B650-49DF-BC44-A26443D37C58}" dt="2022-11-03T15:42:24.120" v="646" actId="478"/>
          <ac:spMkLst>
            <pc:docMk/>
            <pc:sldMk cId="1974607927" sldId="1370"/>
            <ac:spMk id="82" creationId="{C0A74B9F-ADE8-A6D9-DA96-ED76C76EA6A2}"/>
          </ac:spMkLst>
        </pc:spChg>
        <pc:spChg chg="add del mod">
          <ac:chgData name="Pardha Sai" userId="3b95f42d-e481-4e61-b79c-2e1cb547ee93" providerId="ADAL" clId="{69AECF47-B650-49DF-BC44-A26443D37C58}" dt="2022-11-03T15:51:08.748" v="764" actId="478"/>
          <ac:spMkLst>
            <pc:docMk/>
            <pc:sldMk cId="1974607927" sldId="1370"/>
            <ac:spMk id="84" creationId="{AA9A4BC3-B8F3-7F96-FA05-9DF549C0722F}"/>
          </ac:spMkLst>
        </pc:spChg>
        <pc:spChg chg="add del mod">
          <ac:chgData name="Pardha Sai" userId="3b95f42d-e481-4e61-b79c-2e1cb547ee93" providerId="ADAL" clId="{69AECF47-B650-49DF-BC44-A26443D37C58}" dt="2022-11-03T15:42:21.692" v="645" actId="478"/>
          <ac:spMkLst>
            <pc:docMk/>
            <pc:sldMk cId="1974607927" sldId="1370"/>
            <ac:spMk id="86" creationId="{C88E0C99-25EA-3C96-C5A6-26414CC16110}"/>
          </ac:spMkLst>
        </pc:spChg>
        <pc:spChg chg="add del mod">
          <ac:chgData name="Pardha Sai" userId="3b95f42d-e481-4e61-b79c-2e1cb547ee93" providerId="ADAL" clId="{69AECF47-B650-49DF-BC44-A26443D37C58}" dt="2022-11-03T15:53:30.755" v="787" actId="478"/>
          <ac:spMkLst>
            <pc:docMk/>
            <pc:sldMk cId="1974607927" sldId="1370"/>
            <ac:spMk id="93" creationId="{89C1A087-2C2B-0146-D7FD-CE647EC9259C}"/>
          </ac:spMkLst>
        </pc:spChg>
        <pc:spChg chg="add mod">
          <ac:chgData name="Pardha Sai" userId="3b95f42d-e481-4e61-b79c-2e1cb547ee93" providerId="ADAL" clId="{69AECF47-B650-49DF-BC44-A26443D37C58}" dt="2022-11-03T16:22:06.015" v="1121" actId="1076"/>
          <ac:spMkLst>
            <pc:docMk/>
            <pc:sldMk cId="1974607927" sldId="1370"/>
            <ac:spMk id="94" creationId="{3B444089-74C8-E7C2-CA36-BAEF0E53C4E3}"/>
          </ac:spMkLst>
        </pc:spChg>
        <pc:spChg chg="add del mod">
          <ac:chgData name="Pardha Sai" userId="3b95f42d-e481-4e61-b79c-2e1cb547ee93" providerId="ADAL" clId="{69AECF47-B650-49DF-BC44-A26443D37C58}" dt="2022-11-03T16:22:06.015" v="1121" actId="1076"/>
          <ac:spMkLst>
            <pc:docMk/>
            <pc:sldMk cId="1974607927" sldId="1370"/>
            <ac:spMk id="95" creationId="{863768E9-5D6C-278A-FFDC-A7099C328E6F}"/>
          </ac:spMkLst>
        </pc:spChg>
        <pc:spChg chg="add mod">
          <ac:chgData name="Pardha Sai" userId="3b95f42d-e481-4e61-b79c-2e1cb547ee93" providerId="ADAL" clId="{69AECF47-B650-49DF-BC44-A26443D37C58}" dt="2022-11-03T16:22:06.015" v="1121" actId="1076"/>
          <ac:spMkLst>
            <pc:docMk/>
            <pc:sldMk cId="1974607927" sldId="1370"/>
            <ac:spMk id="96" creationId="{EF544A64-5BE2-CC13-CA04-F824A68A743B}"/>
          </ac:spMkLst>
        </pc:spChg>
        <pc:spChg chg="add mod">
          <ac:chgData name="Pardha Sai" userId="3b95f42d-e481-4e61-b79c-2e1cb547ee93" providerId="ADAL" clId="{69AECF47-B650-49DF-BC44-A26443D37C58}" dt="2022-11-03T16:22:06.015" v="1121" actId="1076"/>
          <ac:spMkLst>
            <pc:docMk/>
            <pc:sldMk cId="1974607927" sldId="1370"/>
            <ac:spMk id="97" creationId="{6628CA34-2E24-8119-C5CC-A13B6788E304}"/>
          </ac:spMkLst>
        </pc:spChg>
        <pc:spChg chg="add del mod">
          <ac:chgData name="Pardha Sai" userId="3b95f42d-e481-4e61-b79c-2e1cb547ee93" providerId="ADAL" clId="{69AECF47-B650-49DF-BC44-A26443D37C58}" dt="2022-11-03T16:10:33.768" v="887" actId="478"/>
          <ac:spMkLst>
            <pc:docMk/>
            <pc:sldMk cId="1974607927" sldId="1370"/>
            <ac:spMk id="98" creationId="{1341F22C-3005-108E-9973-32F1EA052DBB}"/>
          </ac:spMkLst>
        </pc:spChg>
        <pc:spChg chg="add mod">
          <ac:chgData name="Pardha Sai" userId="3b95f42d-e481-4e61-b79c-2e1cb547ee93" providerId="ADAL" clId="{69AECF47-B650-49DF-BC44-A26443D37C58}" dt="2022-11-03T16:22:06.015" v="1121" actId="1076"/>
          <ac:spMkLst>
            <pc:docMk/>
            <pc:sldMk cId="1974607927" sldId="1370"/>
            <ac:spMk id="99" creationId="{C1210A31-C3D6-3AF3-9480-076733811D78}"/>
          </ac:spMkLst>
        </pc:spChg>
        <pc:spChg chg="add mod">
          <ac:chgData name="Pardha Sai" userId="3b95f42d-e481-4e61-b79c-2e1cb547ee93" providerId="ADAL" clId="{69AECF47-B650-49DF-BC44-A26443D37C58}" dt="2022-11-03T16:22:06.015" v="1121" actId="1076"/>
          <ac:spMkLst>
            <pc:docMk/>
            <pc:sldMk cId="1974607927" sldId="1370"/>
            <ac:spMk id="100" creationId="{33D5B54A-97B3-D82F-C7CC-EA8D60799008}"/>
          </ac:spMkLst>
        </pc:spChg>
        <pc:spChg chg="add mod">
          <ac:chgData name="Pardha Sai" userId="3b95f42d-e481-4e61-b79c-2e1cb547ee93" providerId="ADAL" clId="{69AECF47-B650-49DF-BC44-A26443D37C58}" dt="2022-11-03T16:22:06.015" v="1121" actId="1076"/>
          <ac:spMkLst>
            <pc:docMk/>
            <pc:sldMk cId="1974607927" sldId="1370"/>
            <ac:spMk id="124" creationId="{A0E31EA0-B74C-8083-C2BA-D5CF03D7CFAB}"/>
          </ac:spMkLst>
        </pc:spChg>
        <pc:grpChg chg="add del mod">
          <ac:chgData name="Pardha Sai" userId="3b95f42d-e481-4e61-b79c-2e1cb547ee93" providerId="ADAL" clId="{69AECF47-B650-49DF-BC44-A26443D37C58}" dt="2022-11-03T15:23:57.531" v="265"/>
          <ac:grpSpMkLst>
            <pc:docMk/>
            <pc:sldMk cId="1974607927" sldId="1370"/>
            <ac:grpSpMk id="11" creationId="{D7A0B119-68AB-7189-5ABA-AD6CA7FE99DC}"/>
          </ac:grpSpMkLst>
        </pc:grpChg>
        <pc:grpChg chg="add del mod">
          <ac:chgData name="Pardha Sai" userId="3b95f42d-e481-4e61-b79c-2e1cb547ee93" providerId="ADAL" clId="{69AECF47-B650-49DF-BC44-A26443D37C58}" dt="2022-11-03T15:23:57.531" v="265"/>
          <ac:grpSpMkLst>
            <pc:docMk/>
            <pc:sldMk cId="1974607927" sldId="1370"/>
            <ac:grpSpMk id="14" creationId="{9D0D7A29-95B6-A999-72FC-DF26F8AFD2F6}"/>
          </ac:grpSpMkLst>
        </pc:grpChg>
        <pc:grpChg chg="add del mod">
          <ac:chgData name="Pardha Sai" userId="3b95f42d-e481-4e61-b79c-2e1cb547ee93" providerId="ADAL" clId="{69AECF47-B650-49DF-BC44-A26443D37C58}" dt="2022-11-03T15:23:57.531" v="265"/>
          <ac:grpSpMkLst>
            <pc:docMk/>
            <pc:sldMk cId="1974607927" sldId="1370"/>
            <ac:grpSpMk id="17" creationId="{760D29D5-3238-AC86-D6A0-C347822AFEF7}"/>
          </ac:grpSpMkLst>
        </pc:grpChg>
        <pc:grpChg chg="add del mod">
          <ac:chgData name="Pardha Sai" userId="3b95f42d-e481-4e61-b79c-2e1cb547ee93" providerId="ADAL" clId="{69AECF47-B650-49DF-BC44-A26443D37C58}" dt="2022-11-03T15:23:57.531" v="265"/>
          <ac:grpSpMkLst>
            <pc:docMk/>
            <pc:sldMk cId="1974607927" sldId="1370"/>
            <ac:grpSpMk id="20" creationId="{FB065446-E399-528E-65B6-DA23F312867D}"/>
          </ac:grpSpMkLst>
        </pc:grpChg>
        <pc:grpChg chg="add del mod">
          <ac:chgData name="Pardha Sai" userId="3b95f42d-e481-4e61-b79c-2e1cb547ee93" providerId="ADAL" clId="{69AECF47-B650-49DF-BC44-A26443D37C58}" dt="2022-11-03T15:23:57.531" v="265"/>
          <ac:grpSpMkLst>
            <pc:docMk/>
            <pc:sldMk cId="1974607927" sldId="1370"/>
            <ac:grpSpMk id="23" creationId="{87DEC8EC-B031-2E9D-CF5F-976FEF26C05D}"/>
          </ac:grpSpMkLst>
        </pc:grpChg>
        <pc:grpChg chg="add del mod">
          <ac:chgData name="Pardha Sai" userId="3b95f42d-e481-4e61-b79c-2e1cb547ee93" providerId="ADAL" clId="{69AECF47-B650-49DF-BC44-A26443D37C58}" dt="2022-11-03T15:23:57.531" v="265"/>
          <ac:grpSpMkLst>
            <pc:docMk/>
            <pc:sldMk cId="1974607927" sldId="1370"/>
            <ac:grpSpMk id="26" creationId="{0AA0AEE5-F625-9219-4886-364906CE41DB}"/>
          </ac:grpSpMkLst>
        </pc:grpChg>
        <pc:grpChg chg="add del mod">
          <ac:chgData name="Pardha Sai" userId="3b95f42d-e481-4e61-b79c-2e1cb547ee93" providerId="ADAL" clId="{69AECF47-B650-49DF-BC44-A26443D37C58}" dt="2022-11-03T15:41:00.034" v="632" actId="478"/>
          <ac:grpSpMkLst>
            <pc:docMk/>
            <pc:sldMk cId="1974607927" sldId="1370"/>
            <ac:grpSpMk id="34" creationId="{B30A596B-15AC-AC36-EE9A-F6FB8F395A74}"/>
          </ac:grpSpMkLst>
        </pc:grpChg>
        <pc:grpChg chg="add del mod">
          <ac:chgData name="Pardha Sai" userId="3b95f42d-e481-4e61-b79c-2e1cb547ee93" providerId="ADAL" clId="{69AECF47-B650-49DF-BC44-A26443D37C58}" dt="2022-11-03T15:41:00.034" v="632" actId="478"/>
          <ac:grpSpMkLst>
            <pc:docMk/>
            <pc:sldMk cId="1974607927" sldId="1370"/>
            <ac:grpSpMk id="37" creationId="{D3C41892-4F34-0449-953B-05905DF31D95}"/>
          </ac:grpSpMkLst>
        </pc:grpChg>
        <pc:grpChg chg="add del mod">
          <ac:chgData name="Pardha Sai" userId="3b95f42d-e481-4e61-b79c-2e1cb547ee93" providerId="ADAL" clId="{69AECF47-B650-49DF-BC44-A26443D37C58}" dt="2022-11-03T15:41:00.034" v="632" actId="478"/>
          <ac:grpSpMkLst>
            <pc:docMk/>
            <pc:sldMk cId="1974607927" sldId="1370"/>
            <ac:grpSpMk id="40" creationId="{E4EABA8E-DD56-B2EA-57E6-F4283C4CBAA9}"/>
          </ac:grpSpMkLst>
        </pc:grpChg>
        <pc:grpChg chg="add del mod">
          <ac:chgData name="Pardha Sai" userId="3b95f42d-e481-4e61-b79c-2e1cb547ee93" providerId="ADAL" clId="{69AECF47-B650-49DF-BC44-A26443D37C58}" dt="2022-11-03T15:41:00.034" v="632" actId="478"/>
          <ac:grpSpMkLst>
            <pc:docMk/>
            <pc:sldMk cId="1974607927" sldId="1370"/>
            <ac:grpSpMk id="43" creationId="{83FAEF28-F62A-8373-9CC9-A003F16B2E44}"/>
          </ac:grpSpMkLst>
        </pc:grpChg>
        <pc:grpChg chg="add del mod">
          <ac:chgData name="Pardha Sai" userId="3b95f42d-e481-4e61-b79c-2e1cb547ee93" providerId="ADAL" clId="{69AECF47-B650-49DF-BC44-A26443D37C58}" dt="2022-11-03T15:41:00.034" v="632" actId="478"/>
          <ac:grpSpMkLst>
            <pc:docMk/>
            <pc:sldMk cId="1974607927" sldId="1370"/>
            <ac:grpSpMk id="46" creationId="{869FE7CE-880A-ECFF-01A1-780402689AF0}"/>
          </ac:grpSpMkLst>
        </pc:grpChg>
        <pc:grpChg chg="add del mod">
          <ac:chgData name="Pardha Sai" userId="3b95f42d-e481-4e61-b79c-2e1cb547ee93" providerId="ADAL" clId="{69AECF47-B650-49DF-BC44-A26443D37C58}" dt="2022-11-03T15:41:00.034" v="632" actId="478"/>
          <ac:grpSpMkLst>
            <pc:docMk/>
            <pc:sldMk cId="1974607927" sldId="1370"/>
            <ac:grpSpMk id="49" creationId="{A119B354-36B9-94B9-CBBD-1C6CA6A8FC3F}"/>
          </ac:grpSpMkLst>
        </pc:grpChg>
        <pc:graphicFrameChg chg="add del mod modGraphic">
          <ac:chgData name="Pardha Sai" userId="3b95f42d-e481-4e61-b79c-2e1cb547ee93" providerId="ADAL" clId="{69AECF47-B650-49DF-BC44-A26443D37C58}" dt="2022-11-03T16:28:26.822" v="1234" actId="478"/>
          <ac:graphicFrameMkLst>
            <pc:docMk/>
            <pc:sldMk cId="1974607927" sldId="1370"/>
            <ac:graphicFrameMk id="14" creationId="{1F1141E4-E5A7-C696-2079-992386DA9ABC}"/>
          </ac:graphicFrameMkLst>
        </pc:graphicFrameChg>
        <pc:graphicFrameChg chg="add mod modGraphic">
          <ac:chgData name="Pardha Sai" userId="3b95f42d-e481-4e61-b79c-2e1cb547ee93" providerId="ADAL" clId="{69AECF47-B650-49DF-BC44-A26443D37C58}" dt="2022-11-04T05:29:08.637" v="1454" actId="20577"/>
          <ac:graphicFrameMkLst>
            <pc:docMk/>
            <pc:sldMk cId="1974607927" sldId="1370"/>
            <ac:graphicFrameMk id="15" creationId="{E8A0D2CD-B5CE-06CA-96EA-B4A4439271B4}"/>
          </ac:graphicFrameMkLst>
        </pc:graphicFrameChg>
        <pc:picChg chg="add del mod">
          <ac:chgData name="Pardha Sai" userId="3b95f42d-e481-4e61-b79c-2e1cb547ee93" providerId="ADAL" clId="{69AECF47-B650-49DF-BC44-A26443D37C58}" dt="2022-11-03T15:21:33.287" v="239" actId="478"/>
          <ac:picMkLst>
            <pc:docMk/>
            <pc:sldMk cId="1974607927" sldId="1370"/>
            <ac:picMk id="8" creationId="{D4B9B2BE-FC92-67D1-F98F-E36DBE6C7EA5}"/>
          </ac:picMkLst>
        </pc:picChg>
        <pc:picChg chg="add mod">
          <ac:chgData name="Pardha Sai" userId="3b95f42d-e481-4e61-b79c-2e1cb547ee93" providerId="ADAL" clId="{69AECF47-B650-49DF-BC44-A26443D37C58}" dt="2022-11-04T06:25:15.068" v="2308" actId="1076"/>
          <ac:picMkLst>
            <pc:docMk/>
            <pc:sldMk cId="1974607927" sldId="1370"/>
            <ac:picMk id="9" creationId="{1E6402B0-A2B1-2C81-6D98-125946065526}"/>
          </ac:picMkLst>
        </pc:picChg>
        <pc:picChg chg="mod">
          <ac:chgData name="Pardha Sai" userId="3b95f42d-e481-4e61-b79c-2e1cb547ee93" providerId="ADAL" clId="{69AECF47-B650-49DF-BC44-A26443D37C58}" dt="2022-11-03T15:23:53.247" v="262"/>
          <ac:picMkLst>
            <pc:docMk/>
            <pc:sldMk cId="1974607927" sldId="1370"/>
            <ac:picMk id="13" creationId="{8313BD25-1892-FE08-AE93-22CDC71F9670}"/>
          </ac:picMkLst>
        </pc:picChg>
        <pc:picChg chg="mod">
          <ac:chgData name="Pardha Sai" userId="3b95f42d-e481-4e61-b79c-2e1cb547ee93" providerId="ADAL" clId="{69AECF47-B650-49DF-BC44-A26443D37C58}" dt="2022-11-03T15:23:53.247" v="262"/>
          <ac:picMkLst>
            <pc:docMk/>
            <pc:sldMk cId="1974607927" sldId="1370"/>
            <ac:picMk id="16" creationId="{0F780C02-9D2E-9639-0979-FE4A79173AAE}"/>
          </ac:picMkLst>
        </pc:picChg>
        <pc:picChg chg="add del mod">
          <ac:chgData name="Pardha Sai" userId="3b95f42d-e481-4e61-b79c-2e1cb547ee93" providerId="ADAL" clId="{69AECF47-B650-49DF-BC44-A26443D37C58}" dt="2022-11-04T05:10:02.310" v="1305" actId="478"/>
          <ac:picMkLst>
            <pc:docMk/>
            <pc:sldMk cId="1974607927" sldId="1370"/>
            <ac:picMk id="16" creationId="{45050165-95BA-E6B1-A43F-D6FABA57E59A}"/>
          </ac:picMkLst>
        </pc:picChg>
        <pc:picChg chg="mod">
          <ac:chgData name="Pardha Sai" userId="3b95f42d-e481-4e61-b79c-2e1cb547ee93" providerId="ADAL" clId="{69AECF47-B650-49DF-BC44-A26443D37C58}" dt="2022-11-03T15:23:53.247" v="262"/>
          <ac:picMkLst>
            <pc:docMk/>
            <pc:sldMk cId="1974607927" sldId="1370"/>
            <ac:picMk id="19" creationId="{75A892C5-A19B-BF90-0083-0F111894EE41}"/>
          </ac:picMkLst>
        </pc:picChg>
        <pc:picChg chg="mod">
          <ac:chgData name="Pardha Sai" userId="3b95f42d-e481-4e61-b79c-2e1cb547ee93" providerId="ADAL" clId="{69AECF47-B650-49DF-BC44-A26443D37C58}" dt="2022-11-03T15:23:53.247" v="262"/>
          <ac:picMkLst>
            <pc:docMk/>
            <pc:sldMk cId="1974607927" sldId="1370"/>
            <ac:picMk id="22" creationId="{E3D75152-4CB0-BAFD-F80A-A8D5AE63B8A2}"/>
          </ac:picMkLst>
        </pc:picChg>
        <pc:picChg chg="mod">
          <ac:chgData name="Pardha Sai" userId="3b95f42d-e481-4e61-b79c-2e1cb547ee93" providerId="ADAL" clId="{69AECF47-B650-49DF-BC44-A26443D37C58}" dt="2022-11-03T15:23:53.247" v="262"/>
          <ac:picMkLst>
            <pc:docMk/>
            <pc:sldMk cId="1974607927" sldId="1370"/>
            <ac:picMk id="25" creationId="{9026D49F-C255-7D1A-469E-1A4F874DCAD5}"/>
          </ac:picMkLst>
        </pc:picChg>
        <pc:picChg chg="mod">
          <ac:chgData name="Pardha Sai" userId="3b95f42d-e481-4e61-b79c-2e1cb547ee93" providerId="ADAL" clId="{69AECF47-B650-49DF-BC44-A26443D37C58}" dt="2022-11-03T15:23:53.247" v="262"/>
          <ac:picMkLst>
            <pc:docMk/>
            <pc:sldMk cId="1974607927" sldId="1370"/>
            <ac:picMk id="28" creationId="{A78CF9E9-CF14-AA15-BC86-0657B56FB2A3}"/>
          </ac:picMkLst>
        </pc:picChg>
        <pc:picChg chg="mod">
          <ac:chgData name="Pardha Sai" userId="3b95f42d-e481-4e61-b79c-2e1cb547ee93" providerId="ADAL" clId="{69AECF47-B650-49DF-BC44-A26443D37C58}" dt="2022-11-03T15:24:07.895" v="266"/>
          <ac:picMkLst>
            <pc:docMk/>
            <pc:sldMk cId="1974607927" sldId="1370"/>
            <ac:picMk id="36" creationId="{3708CCB1-69A8-6FB1-6F27-50578295E11D}"/>
          </ac:picMkLst>
        </pc:picChg>
        <pc:picChg chg="mod">
          <ac:chgData name="Pardha Sai" userId="3b95f42d-e481-4e61-b79c-2e1cb547ee93" providerId="ADAL" clId="{69AECF47-B650-49DF-BC44-A26443D37C58}" dt="2022-11-03T15:24:07.895" v="266"/>
          <ac:picMkLst>
            <pc:docMk/>
            <pc:sldMk cId="1974607927" sldId="1370"/>
            <ac:picMk id="39" creationId="{22D82438-A8DA-D0D4-9C3B-35DA555C8CF5}"/>
          </ac:picMkLst>
        </pc:picChg>
        <pc:picChg chg="mod">
          <ac:chgData name="Pardha Sai" userId="3b95f42d-e481-4e61-b79c-2e1cb547ee93" providerId="ADAL" clId="{69AECF47-B650-49DF-BC44-A26443D37C58}" dt="2022-11-03T15:24:07.895" v="266"/>
          <ac:picMkLst>
            <pc:docMk/>
            <pc:sldMk cId="1974607927" sldId="1370"/>
            <ac:picMk id="42" creationId="{88A5180C-0332-9055-53C2-BCA680BC7718}"/>
          </ac:picMkLst>
        </pc:picChg>
        <pc:picChg chg="mod">
          <ac:chgData name="Pardha Sai" userId="3b95f42d-e481-4e61-b79c-2e1cb547ee93" providerId="ADAL" clId="{69AECF47-B650-49DF-BC44-A26443D37C58}" dt="2022-11-03T15:24:07.895" v="266"/>
          <ac:picMkLst>
            <pc:docMk/>
            <pc:sldMk cId="1974607927" sldId="1370"/>
            <ac:picMk id="45" creationId="{36E1F94A-11E8-B34D-DE13-2FC8B76B5052}"/>
          </ac:picMkLst>
        </pc:picChg>
        <pc:picChg chg="mod">
          <ac:chgData name="Pardha Sai" userId="3b95f42d-e481-4e61-b79c-2e1cb547ee93" providerId="ADAL" clId="{69AECF47-B650-49DF-BC44-A26443D37C58}" dt="2022-11-03T15:24:07.895" v="266"/>
          <ac:picMkLst>
            <pc:docMk/>
            <pc:sldMk cId="1974607927" sldId="1370"/>
            <ac:picMk id="48" creationId="{06BBE207-EB75-DB96-28B0-FB2E4B794325}"/>
          </ac:picMkLst>
        </pc:picChg>
        <pc:picChg chg="mod">
          <ac:chgData name="Pardha Sai" userId="3b95f42d-e481-4e61-b79c-2e1cb547ee93" providerId="ADAL" clId="{69AECF47-B650-49DF-BC44-A26443D37C58}" dt="2022-11-03T15:24:07.895" v="266"/>
          <ac:picMkLst>
            <pc:docMk/>
            <pc:sldMk cId="1974607927" sldId="1370"/>
            <ac:picMk id="51" creationId="{FD993941-1B87-2FFA-6DD8-3FA0B456AB4C}"/>
          </ac:picMkLst>
        </pc:picChg>
        <pc:picChg chg="add mod">
          <ac:chgData name="Pardha Sai" userId="3b95f42d-e481-4e61-b79c-2e1cb547ee93" providerId="ADAL" clId="{69AECF47-B650-49DF-BC44-A26443D37C58}" dt="2022-11-03T15:54:07.444" v="791" actId="1036"/>
          <ac:picMkLst>
            <pc:docMk/>
            <pc:sldMk cId="1974607927" sldId="1370"/>
            <ac:picMk id="59" creationId="{23B70661-CD41-4EF3-F8F7-240618DD413A}"/>
          </ac:picMkLst>
        </pc:picChg>
        <pc:picChg chg="add del mod">
          <ac:chgData name="Pardha Sai" userId="3b95f42d-e481-4e61-b79c-2e1cb547ee93" providerId="ADAL" clId="{69AECF47-B650-49DF-BC44-A26443D37C58}" dt="2022-11-03T15:50:57.041" v="759" actId="478"/>
          <ac:picMkLst>
            <pc:docMk/>
            <pc:sldMk cId="1974607927" sldId="1370"/>
            <ac:picMk id="71" creationId="{B91CCFDE-4578-1AEE-4118-9FEF4409C71C}"/>
          </ac:picMkLst>
        </pc:picChg>
        <pc:picChg chg="add del mod">
          <ac:chgData name="Pardha Sai" userId="3b95f42d-e481-4e61-b79c-2e1cb547ee93" providerId="ADAL" clId="{69AECF47-B650-49DF-BC44-A26443D37C58}" dt="2022-11-03T15:50:55.014" v="758" actId="478"/>
          <ac:picMkLst>
            <pc:docMk/>
            <pc:sldMk cId="1974607927" sldId="1370"/>
            <ac:picMk id="76" creationId="{DA5B7A83-F1D5-52A9-FDE9-7D5BDD9DCE18}"/>
          </ac:picMkLst>
        </pc:picChg>
        <pc:picChg chg="add del mod">
          <ac:chgData name="Pardha Sai" userId="3b95f42d-e481-4e61-b79c-2e1cb547ee93" providerId="ADAL" clId="{69AECF47-B650-49DF-BC44-A26443D37C58}" dt="2022-11-03T15:50:55.014" v="758" actId="478"/>
          <ac:picMkLst>
            <pc:docMk/>
            <pc:sldMk cId="1974607927" sldId="1370"/>
            <ac:picMk id="81" creationId="{B0153F10-2107-02C6-E3A3-D0917FB171E4}"/>
          </ac:picMkLst>
        </pc:picChg>
        <pc:picChg chg="add del mod">
          <ac:chgData name="Pardha Sai" userId="3b95f42d-e481-4e61-b79c-2e1cb547ee93" providerId="ADAL" clId="{69AECF47-B650-49DF-BC44-A26443D37C58}" dt="2022-11-03T15:50:55.014" v="758" actId="478"/>
          <ac:picMkLst>
            <pc:docMk/>
            <pc:sldMk cId="1974607927" sldId="1370"/>
            <ac:picMk id="85" creationId="{A9C60998-0BEF-8CB0-1B51-5BCF8B745102}"/>
          </ac:picMkLst>
        </pc:picChg>
        <pc:picChg chg="add mod">
          <ac:chgData name="Pardha Sai" userId="3b95f42d-e481-4e61-b79c-2e1cb547ee93" providerId="ADAL" clId="{69AECF47-B650-49DF-BC44-A26443D37C58}" dt="2022-11-03T16:22:06.015" v="1121" actId="1076"/>
          <ac:picMkLst>
            <pc:docMk/>
            <pc:sldMk cId="1974607927" sldId="1370"/>
            <ac:picMk id="103" creationId="{4D966F0E-04D1-0D54-5603-615BA5DCA3D2}"/>
          </ac:picMkLst>
        </pc:picChg>
        <pc:picChg chg="add mod">
          <ac:chgData name="Pardha Sai" userId="3b95f42d-e481-4e61-b79c-2e1cb547ee93" providerId="ADAL" clId="{69AECF47-B650-49DF-BC44-A26443D37C58}" dt="2022-11-03T16:22:06.015" v="1121" actId="1076"/>
          <ac:picMkLst>
            <pc:docMk/>
            <pc:sldMk cId="1974607927" sldId="1370"/>
            <ac:picMk id="105" creationId="{B5BFFD26-C983-00E2-8C63-7CAEAC024594}"/>
          </ac:picMkLst>
        </pc:picChg>
        <pc:picChg chg="add mod">
          <ac:chgData name="Pardha Sai" userId="3b95f42d-e481-4e61-b79c-2e1cb547ee93" providerId="ADAL" clId="{69AECF47-B650-49DF-BC44-A26443D37C58}" dt="2022-11-03T16:22:06.015" v="1121" actId="1076"/>
          <ac:picMkLst>
            <pc:docMk/>
            <pc:sldMk cId="1974607927" sldId="1370"/>
            <ac:picMk id="107" creationId="{132A73CB-08C2-8756-193F-11237AC0BB8B}"/>
          </ac:picMkLst>
        </pc:picChg>
        <pc:picChg chg="add mod">
          <ac:chgData name="Pardha Sai" userId="3b95f42d-e481-4e61-b79c-2e1cb547ee93" providerId="ADAL" clId="{69AECF47-B650-49DF-BC44-A26443D37C58}" dt="2022-11-03T16:22:06.015" v="1121" actId="1076"/>
          <ac:picMkLst>
            <pc:docMk/>
            <pc:sldMk cId="1974607927" sldId="1370"/>
            <ac:picMk id="109" creationId="{74CCD9C3-787D-DEC2-9F26-1E04B691A441}"/>
          </ac:picMkLst>
        </pc:picChg>
        <pc:picChg chg="add mod">
          <ac:chgData name="Pardha Sai" userId="3b95f42d-e481-4e61-b79c-2e1cb547ee93" providerId="ADAL" clId="{69AECF47-B650-49DF-BC44-A26443D37C58}" dt="2022-11-03T16:22:06.015" v="1121" actId="1076"/>
          <ac:picMkLst>
            <pc:docMk/>
            <pc:sldMk cId="1974607927" sldId="1370"/>
            <ac:picMk id="111" creationId="{D6BB7390-D755-5F2F-B21E-5CBEBDF22487}"/>
          </ac:picMkLst>
        </pc:picChg>
        <pc:picChg chg="add mod">
          <ac:chgData name="Pardha Sai" userId="3b95f42d-e481-4e61-b79c-2e1cb547ee93" providerId="ADAL" clId="{69AECF47-B650-49DF-BC44-A26443D37C58}" dt="2022-11-03T16:22:06.015" v="1121" actId="1076"/>
          <ac:picMkLst>
            <pc:docMk/>
            <pc:sldMk cId="1974607927" sldId="1370"/>
            <ac:picMk id="113" creationId="{5CF785C3-9170-2DF6-BCEC-BD7B6380301A}"/>
          </ac:picMkLst>
        </pc:picChg>
        <pc:picChg chg="add mod">
          <ac:chgData name="Pardha Sai" userId="3b95f42d-e481-4e61-b79c-2e1cb547ee93" providerId="ADAL" clId="{69AECF47-B650-49DF-BC44-A26443D37C58}" dt="2022-11-03T16:22:06.015" v="1121" actId="1076"/>
          <ac:picMkLst>
            <pc:docMk/>
            <pc:sldMk cId="1974607927" sldId="1370"/>
            <ac:picMk id="115" creationId="{57740490-FCE9-0753-604A-09AE09C77742}"/>
          </ac:picMkLst>
        </pc:picChg>
        <pc:picChg chg="add del mod">
          <ac:chgData name="Pardha Sai" userId="3b95f42d-e481-4e61-b79c-2e1cb547ee93" providerId="ADAL" clId="{69AECF47-B650-49DF-BC44-A26443D37C58}" dt="2022-11-03T16:06:26.054" v="866" actId="478"/>
          <ac:picMkLst>
            <pc:docMk/>
            <pc:sldMk cId="1974607927" sldId="1370"/>
            <ac:picMk id="117" creationId="{7F9B4F95-8823-D8E9-5C4C-E367158B9658}"/>
          </ac:picMkLst>
        </pc:picChg>
        <pc:picChg chg="add mod">
          <ac:chgData name="Pardha Sai" userId="3b95f42d-e481-4e61-b79c-2e1cb547ee93" providerId="ADAL" clId="{69AECF47-B650-49DF-BC44-A26443D37C58}" dt="2022-11-03T16:22:06.015" v="1121" actId="1076"/>
          <ac:picMkLst>
            <pc:docMk/>
            <pc:sldMk cId="1974607927" sldId="1370"/>
            <ac:picMk id="119" creationId="{7B71D457-5787-8D1E-7FB1-9B5AC42BF652}"/>
          </ac:picMkLst>
        </pc:picChg>
        <pc:picChg chg="add mod">
          <ac:chgData name="Pardha Sai" userId="3b95f42d-e481-4e61-b79c-2e1cb547ee93" providerId="ADAL" clId="{69AECF47-B650-49DF-BC44-A26443D37C58}" dt="2022-11-03T16:22:06.015" v="1121" actId="1076"/>
          <ac:picMkLst>
            <pc:docMk/>
            <pc:sldMk cId="1974607927" sldId="1370"/>
            <ac:picMk id="121" creationId="{575ED085-E750-2E06-2D3F-5741B9D47F1C}"/>
          </ac:picMkLst>
        </pc:picChg>
        <pc:picChg chg="add mod">
          <ac:chgData name="Pardha Sai" userId="3b95f42d-e481-4e61-b79c-2e1cb547ee93" providerId="ADAL" clId="{69AECF47-B650-49DF-BC44-A26443D37C58}" dt="2022-11-03T16:22:06.015" v="1121" actId="1076"/>
          <ac:picMkLst>
            <pc:docMk/>
            <pc:sldMk cId="1974607927" sldId="1370"/>
            <ac:picMk id="123" creationId="{45FF6C44-16D6-9511-C02A-CAF99EC5ADEC}"/>
          </ac:picMkLst>
        </pc:picChg>
        <pc:cxnChg chg="add mod">
          <ac:chgData name="Pardha Sai" userId="3b95f42d-e481-4e61-b79c-2e1cb547ee93" providerId="ADAL" clId="{69AECF47-B650-49DF-BC44-A26443D37C58}" dt="2022-11-03T15:40:01.729" v="627" actId="1035"/>
          <ac:cxnSpMkLst>
            <pc:docMk/>
            <pc:sldMk cId="1974607927" sldId="1370"/>
            <ac:cxnSpMk id="5" creationId="{F3CB550E-55D3-A58E-3AB0-51E14C5ACE19}"/>
          </ac:cxnSpMkLst>
        </pc:cxnChg>
        <pc:cxnChg chg="add mod">
          <ac:chgData name="Pardha Sai" userId="3b95f42d-e481-4e61-b79c-2e1cb547ee93" providerId="ADAL" clId="{69AECF47-B650-49DF-BC44-A26443D37C58}" dt="2022-11-04T05:24:29.270" v="1393" actId="1076"/>
          <ac:cxnSpMkLst>
            <pc:docMk/>
            <pc:sldMk cId="1974607927" sldId="1370"/>
            <ac:cxnSpMk id="6" creationId="{7DE35CF8-673A-6DD3-B408-091C2CFE8074}"/>
          </ac:cxnSpMkLst>
        </pc:cxnChg>
        <pc:cxnChg chg="add mod">
          <ac:chgData name="Pardha Sai" userId="3b95f42d-e481-4e61-b79c-2e1cb547ee93" providerId="ADAL" clId="{69AECF47-B650-49DF-BC44-A26443D37C58}" dt="2022-11-03T16:26:18.257" v="1222" actId="1076"/>
          <ac:cxnSpMkLst>
            <pc:docMk/>
            <pc:sldMk cId="1974607927" sldId="1370"/>
            <ac:cxnSpMk id="13" creationId="{DB9A12C7-B767-C147-ABA5-D13C6109BCDF}"/>
          </ac:cxnSpMkLst>
        </pc:cxnChg>
        <pc:cxnChg chg="add mod">
          <ac:chgData name="Pardha Sai" userId="3b95f42d-e481-4e61-b79c-2e1cb547ee93" providerId="ADAL" clId="{69AECF47-B650-49DF-BC44-A26443D37C58}" dt="2022-11-04T05:31:41.195" v="1491" actId="1035"/>
          <ac:cxnSpMkLst>
            <pc:docMk/>
            <pc:sldMk cId="1974607927" sldId="1370"/>
            <ac:cxnSpMk id="19" creationId="{17FE14F6-5FCB-9F9A-89AA-F1DF8B8FE696}"/>
          </ac:cxnSpMkLst>
        </pc:cxnChg>
        <pc:cxnChg chg="add mod">
          <ac:chgData name="Pardha Sai" userId="3b95f42d-e481-4e61-b79c-2e1cb547ee93" providerId="ADAL" clId="{69AECF47-B650-49DF-BC44-A26443D37C58}" dt="2022-11-04T05:31:38.041" v="1489" actId="1035"/>
          <ac:cxnSpMkLst>
            <pc:docMk/>
            <pc:sldMk cId="1974607927" sldId="1370"/>
            <ac:cxnSpMk id="20" creationId="{8F82A3F1-7F52-1890-9DEC-C5B76369E6BB}"/>
          </ac:cxnSpMkLst>
        </pc:cxnChg>
        <pc:cxnChg chg="add del mod">
          <ac:chgData name="Pardha Sai" userId="3b95f42d-e481-4e61-b79c-2e1cb547ee93" providerId="ADAL" clId="{69AECF47-B650-49DF-BC44-A26443D37C58}" dt="2022-11-03T15:23:57.531" v="265"/>
          <ac:cxnSpMkLst>
            <pc:docMk/>
            <pc:sldMk cId="1974607927" sldId="1370"/>
            <ac:cxnSpMk id="32" creationId="{D553E00D-2E9F-613D-C1E0-6E020E9AC130}"/>
          </ac:cxnSpMkLst>
        </pc:cxnChg>
        <pc:cxnChg chg="add mod">
          <ac:chgData name="Pardha Sai" userId="3b95f42d-e481-4e61-b79c-2e1cb547ee93" providerId="ADAL" clId="{69AECF47-B650-49DF-BC44-A26443D37C58}" dt="2022-11-03T15:54:07.444" v="791" actId="1036"/>
          <ac:cxnSpMkLst>
            <pc:docMk/>
            <pc:sldMk cId="1974607927" sldId="1370"/>
            <ac:cxnSpMk id="55" creationId="{E1CDE3EA-9874-3DDD-2F6F-E6F96CCD3AC3}"/>
          </ac:cxnSpMkLst>
        </pc:cxnChg>
        <pc:cxnChg chg="add mod">
          <ac:chgData name="Pardha Sai" userId="3b95f42d-e481-4e61-b79c-2e1cb547ee93" providerId="ADAL" clId="{69AECF47-B650-49DF-BC44-A26443D37C58}" dt="2022-11-03T15:54:07.444" v="791" actId="1036"/>
          <ac:cxnSpMkLst>
            <pc:docMk/>
            <pc:sldMk cId="1974607927" sldId="1370"/>
            <ac:cxnSpMk id="56" creationId="{EE181BA6-4B88-11EC-2B57-08AEB2F43356}"/>
          </ac:cxnSpMkLst>
        </pc:cxnChg>
        <pc:cxnChg chg="add mod">
          <ac:chgData name="Pardha Sai" userId="3b95f42d-e481-4e61-b79c-2e1cb547ee93" providerId="ADAL" clId="{69AECF47-B650-49DF-BC44-A26443D37C58}" dt="2022-11-03T15:54:07.444" v="791" actId="1036"/>
          <ac:cxnSpMkLst>
            <pc:docMk/>
            <pc:sldMk cId="1974607927" sldId="1370"/>
            <ac:cxnSpMk id="61" creationId="{CC0B6EE8-8531-01BF-0088-C2F6F4DF359A}"/>
          </ac:cxnSpMkLst>
        </pc:cxnChg>
        <pc:cxnChg chg="add mod">
          <ac:chgData name="Pardha Sai" userId="3b95f42d-e481-4e61-b79c-2e1cb547ee93" providerId="ADAL" clId="{69AECF47-B650-49DF-BC44-A26443D37C58}" dt="2022-11-15T16:15:32.731" v="22066" actId="1076"/>
          <ac:cxnSpMkLst>
            <pc:docMk/>
            <pc:sldMk cId="1974607927" sldId="1370"/>
            <ac:cxnSpMk id="63" creationId="{BA69F16C-0552-A160-6F33-EDCB144D912C}"/>
          </ac:cxnSpMkLst>
        </pc:cxnChg>
        <pc:cxnChg chg="add del mod">
          <ac:chgData name="Pardha Sai" userId="3b95f42d-e481-4e61-b79c-2e1cb547ee93" providerId="ADAL" clId="{69AECF47-B650-49DF-BC44-A26443D37C58}" dt="2022-11-03T15:40:28.471" v="629"/>
          <ac:cxnSpMkLst>
            <pc:docMk/>
            <pc:sldMk cId="1974607927" sldId="1370"/>
            <ac:cxnSpMk id="68" creationId="{CC34845E-0FA1-C232-D5EF-A90F3E06F46C}"/>
          </ac:cxnSpMkLst>
        </pc:cxnChg>
        <pc:cxnChg chg="add del mod">
          <ac:chgData name="Pardha Sai" userId="3b95f42d-e481-4e61-b79c-2e1cb547ee93" providerId="ADAL" clId="{69AECF47-B650-49DF-BC44-A26443D37C58}" dt="2022-11-03T15:42:16.527" v="643" actId="478"/>
          <ac:cxnSpMkLst>
            <pc:docMk/>
            <pc:sldMk cId="1974607927" sldId="1370"/>
            <ac:cxnSpMk id="73" creationId="{5E121ABC-B854-4E41-C769-829163B67803}"/>
          </ac:cxnSpMkLst>
        </pc:cxnChg>
        <pc:cxnChg chg="add del mod">
          <ac:chgData name="Pardha Sai" userId="3b95f42d-e481-4e61-b79c-2e1cb547ee93" providerId="ADAL" clId="{69AECF47-B650-49DF-BC44-A26443D37C58}" dt="2022-11-03T15:42:16.527" v="643" actId="478"/>
          <ac:cxnSpMkLst>
            <pc:docMk/>
            <pc:sldMk cId="1974607927" sldId="1370"/>
            <ac:cxnSpMk id="78" creationId="{1332377F-FDF5-6F4B-5DA2-42488E2ABF29}"/>
          </ac:cxnSpMkLst>
        </pc:cxnChg>
        <pc:cxnChg chg="add del mod">
          <ac:chgData name="Pardha Sai" userId="3b95f42d-e481-4e61-b79c-2e1cb547ee93" providerId="ADAL" clId="{69AECF47-B650-49DF-BC44-A26443D37C58}" dt="2022-11-03T15:42:16.527" v="643" actId="478"/>
          <ac:cxnSpMkLst>
            <pc:docMk/>
            <pc:sldMk cId="1974607927" sldId="1370"/>
            <ac:cxnSpMk id="83" creationId="{30B9B803-7984-1030-7487-FAC04ECDE686}"/>
          </ac:cxnSpMkLst>
        </pc:cxnChg>
        <pc:cxnChg chg="add del mod">
          <ac:chgData name="Pardha Sai" userId="3b95f42d-e481-4e61-b79c-2e1cb547ee93" providerId="ADAL" clId="{69AECF47-B650-49DF-BC44-A26443D37C58}" dt="2022-11-03T15:42:16.527" v="643" actId="478"/>
          <ac:cxnSpMkLst>
            <pc:docMk/>
            <pc:sldMk cId="1974607927" sldId="1370"/>
            <ac:cxnSpMk id="87" creationId="{38D31025-37F2-DE0D-85AF-972729D71A1E}"/>
          </ac:cxnSpMkLst>
        </pc:cxnChg>
        <pc:cxnChg chg="add mod">
          <ac:chgData name="Pardha Sai" userId="3b95f42d-e481-4e61-b79c-2e1cb547ee93" providerId="ADAL" clId="{69AECF47-B650-49DF-BC44-A26443D37C58}" dt="2022-11-03T15:54:47.612" v="797" actId="1076"/>
          <ac:cxnSpMkLst>
            <pc:docMk/>
            <pc:sldMk cId="1974607927" sldId="1370"/>
            <ac:cxnSpMk id="88" creationId="{FA692574-3FE1-C008-591C-DC123C5855DE}"/>
          </ac:cxnSpMkLst>
        </pc:cxnChg>
        <pc:cxnChg chg="add mod">
          <ac:chgData name="Pardha Sai" userId="3b95f42d-e481-4e61-b79c-2e1cb547ee93" providerId="ADAL" clId="{69AECF47-B650-49DF-BC44-A26443D37C58}" dt="2022-11-03T15:54:22.234" v="795" actId="1035"/>
          <ac:cxnSpMkLst>
            <pc:docMk/>
            <pc:sldMk cId="1974607927" sldId="1370"/>
            <ac:cxnSpMk id="91" creationId="{04837B9B-FAD5-258C-77B9-3C09D5A16D73}"/>
          </ac:cxnSpMkLst>
        </pc:cxnChg>
        <pc:cxnChg chg="add mod">
          <ac:chgData name="Pardha Sai" userId="3b95f42d-e481-4e61-b79c-2e1cb547ee93" providerId="ADAL" clId="{69AECF47-B650-49DF-BC44-A26443D37C58}" dt="2022-11-03T16:22:06.015" v="1121" actId="1076"/>
          <ac:cxnSpMkLst>
            <pc:docMk/>
            <pc:sldMk cId="1974607927" sldId="1370"/>
            <ac:cxnSpMk id="125" creationId="{87822143-56BE-8DBE-A0FD-BE4282C57A23}"/>
          </ac:cxnSpMkLst>
        </pc:cxnChg>
        <pc:cxnChg chg="add mod">
          <ac:chgData name="Pardha Sai" userId="3b95f42d-e481-4e61-b79c-2e1cb547ee93" providerId="ADAL" clId="{69AECF47-B650-49DF-BC44-A26443D37C58}" dt="2022-11-03T16:22:06.015" v="1121" actId="1076"/>
          <ac:cxnSpMkLst>
            <pc:docMk/>
            <pc:sldMk cId="1974607927" sldId="1370"/>
            <ac:cxnSpMk id="129" creationId="{48548CA1-5E67-4D23-CA32-A6C51CE22FBA}"/>
          </ac:cxnSpMkLst>
        </pc:cxnChg>
      </pc:sldChg>
      <pc:sldChg chg="addSp delSp modSp add mod">
        <pc:chgData name="Pardha Sai" userId="3b95f42d-e481-4e61-b79c-2e1cb547ee93" providerId="ADAL" clId="{69AECF47-B650-49DF-BC44-A26443D37C58}" dt="2022-11-15T16:45:17.371" v="22323" actId="571"/>
        <pc:sldMkLst>
          <pc:docMk/>
          <pc:sldMk cId="3876709031" sldId="1371"/>
        </pc:sldMkLst>
        <pc:spChg chg="mod">
          <ac:chgData name="Pardha Sai" userId="3b95f42d-e481-4e61-b79c-2e1cb547ee93" providerId="ADAL" clId="{69AECF47-B650-49DF-BC44-A26443D37C58}" dt="2022-11-04T14:43:23.082" v="5019" actId="404"/>
          <ac:spMkLst>
            <pc:docMk/>
            <pc:sldMk cId="3876709031" sldId="1371"/>
            <ac:spMk id="2" creationId="{BE6A0195-097F-75C1-1789-362B83C23D94}"/>
          </ac:spMkLst>
        </pc:spChg>
        <pc:spChg chg="del">
          <ac:chgData name="Pardha Sai" userId="3b95f42d-e481-4e61-b79c-2e1cb547ee93" providerId="ADAL" clId="{69AECF47-B650-49DF-BC44-A26443D37C58}" dt="2022-11-04T05:41:06.533" v="1714" actId="478"/>
          <ac:spMkLst>
            <pc:docMk/>
            <pc:sldMk cId="3876709031" sldId="1371"/>
            <ac:spMk id="3" creationId="{407B537E-963C-31B9-8820-A71E6BFB2082}"/>
          </ac:spMkLst>
        </pc:spChg>
        <pc:spChg chg="add mod">
          <ac:chgData name="Pardha Sai" userId="3b95f42d-e481-4e61-b79c-2e1cb547ee93" providerId="ADAL" clId="{69AECF47-B650-49DF-BC44-A26443D37C58}" dt="2022-11-04T06:27:29.757" v="2368" actId="14100"/>
          <ac:spMkLst>
            <pc:docMk/>
            <pc:sldMk cId="3876709031" sldId="1371"/>
            <ac:spMk id="4" creationId="{510019B4-3013-5DBC-0659-5BF414EFE44F}"/>
          </ac:spMkLst>
        </pc:spChg>
        <pc:spChg chg="mod topLvl">
          <ac:chgData name="Pardha Sai" userId="3b95f42d-e481-4e61-b79c-2e1cb547ee93" providerId="ADAL" clId="{69AECF47-B650-49DF-BC44-A26443D37C58}" dt="2022-11-04T06:10:27.436" v="2003" actId="242"/>
          <ac:spMkLst>
            <pc:docMk/>
            <pc:sldMk cId="3876709031" sldId="1371"/>
            <ac:spMk id="6" creationId="{93B2FDFC-6950-862E-3E38-9920E9EA9CBA}"/>
          </ac:spMkLst>
        </pc:spChg>
        <pc:spChg chg="mod topLvl">
          <ac:chgData name="Pardha Sai" userId="3b95f42d-e481-4e61-b79c-2e1cb547ee93" providerId="ADAL" clId="{69AECF47-B650-49DF-BC44-A26443D37C58}" dt="2022-11-04T06:37:32.947" v="2629" actId="20577"/>
          <ac:spMkLst>
            <pc:docMk/>
            <pc:sldMk cId="3876709031" sldId="1371"/>
            <ac:spMk id="7" creationId="{55C6AE51-0828-FA3F-6A8B-9EFFF35ADED8}"/>
          </ac:spMkLst>
        </pc:spChg>
        <pc:spChg chg="del mod">
          <ac:chgData name="Pardha Sai" userId="3b95f42d-e481-4e61-b79c-2e1cb547ee93" providerId="ADAL" clId="{69AECF47-B650-49DF-BC44-A26443D37C58}" dt="2022-11-04T06:07:52.362" v="1979" actId="478"/>
          <ac:spMkLst>
            <pc:docMk/>
            <pc:sldMk cId="3876709031" sldId="1371"/>
            <ac:spMk id="9" creationId="{B0A575B4-B6DA-FEFC-0F48-C8DE6B7FEBEC}"/>
          </ac:spMkLst>
        </pc:spChg>
        <pc:spChg chg="mod topLvl">
          <ac:chgData name="Pardha Sai" userId="3b95f42d-e481-4e61-b79c-2e1cb547ee93" providerId="ADAL" clId="{69AECF47-B650-49DF-BC44-A26443D37C58}" dt="2022-11-04T06:15:34.976" v="2089" actId="20577"/>
          <ac:spMkLst>
            <pc:docMk/>
            <pc:sldMk cId="3876709031" sldId="1371"/>
            <ac:spMk id="10" creationId="{76AEF1DE-730B-7433-551E-59FC4AB6D04F}"/>
          </ac:spMkLst>
        </pc:spChg>
        <pc:spChg chg="add mod">
          <ac:chgData name="Pardha Sai" userId="3b95f42d-e481-4e61-b79c-2e1cb547ee93" providerId="ADAL" clId="{69AECF47-B650-49DF-BC44-A26443D37C58}" dt="2022-11-04T10:15:50.443" v="4353" actId="1076"/>
          <ac:spMkLst>
            <pc:docMk/>
            <pc:sldMk cId="3876709031" sldId="1371"/>
            <ac:spMk id="11" creationId="{0E4BFCB9-CD83-B334-1A86-38A0ED207FAC}"/>
          </ac:spMkLst>
        </pc:spChg>
        <pc:spChg chg="mod topLvl">
          <ac:chgData name="Pardha Sai" userId="3b95f42d-e481-4e61-b79c-2e1cb547ee93" providerId="ADAL" clId="{69AECF47-B650-49DF-BC44-A26443D37C58}" dt="2022-11-04T06:08:21.859" v="1985" actId="1076"/>
          <ac:spMkLst>
            <pc:docMk/>
            <pc:sldMk cId="3876709031" sldId="1371"/>
            <ac:spMk id="12" creationId="{423B82F1-6AC4-A83F-D6D8-73715E3B7692}"/>
          </ac:spMkLst>
        </pc:spChg>
        <pc:spChg chg="del">
          <ac:chgData name="Pardha Sai" userId="3b95f42d-e481-4e61-b79c-2e1cb547ee93" providerId="ADAL" clId="{69AECF47-B650-49DF-BC44-A26443D37C58}" dt="2022-11-04T05:40:53.795" v="1712" actId="478"/>
          <ac:spMkLst>
            <pc:docMk/>
            <pc:sldMk cId="3876709031" sldId="1371"/>
            <ac:spMk id="12" creationId="{51845035-83C7-167D-58FD-CBE6E4212AE6}"/>
          </ac:spMkLst>
        </pc:spChg>
        <pc:spChg chg="del mod">
          <ac:chgData name="Pardha Sai" userId="3b95f42d-e481-4e61-b79c-2e1cb547ee93" providerId="ADAL" clId="{69AECF47-B650-49DF-BC44-A26443D37C58}" dt="2022-11-04T06:07:48.069" v="1976" actId="478"/>
          <ac:spMkLst>
            <pc:docMk/>
            <pc:sldMk cId="3876709031" sldId="1371"/>
            <ac:spMk id="13" creationId="{8E97ABDE-CA2A-62B1-2B5E-F49CC37922B6}"/>
          </ac:spMkLst>
        </pc:spChg>
        <pc:spChg chg="mod topLvl">
          <ac:chgData name="Pardha Sai" userId="3b95f42d-e481-4e61-b79c-2e1cb547ee93" providerId="ADAL" clId="{69AECF47-B650-49DF-BC44-A26443D37C58}" dt="2022-11-04T06:18:45.799" v="2218" actId="242"/>
          <ac:spMkLst>
            <pc:docMk/>
            <pc:sldMk cId="3876709031" sldId="1371"/>
            <ac:spMk id="15" creationId="{68DD9E2C-B144-79B4-EA94-E0E233EDB92B}"/>
          </ac:spMkLst>
        </pc:spChg>
        <pc:spChg chg="mod topLvl">
          <ac:chgData name="Pardha Sai" userId="3b95f42d-e481-4e61-b79c-2e1cb547ee93" providerId="ADAL" clId="{69AECF47-B650-49DF-BC44-A26443D37C58}" dt="2022-11-04T06:08:21.859" v="1985" actId="1076"/>
          <ac:spMkLst>
            <pc:docMk/>
            <pc:sldMk cId="3876709031" sldId="1371"/>
            <ac:spMk id="16" creationId="{A465C2CC-772C-F8CF-7BAB-D1862C5C6FAB}"/>
          </ac:spMkLst>
        </pc:spChg>
        <pc:spChg chg="del">
          <ac:chgData name="Pardha Sai" userId="3b95f42d-e481-4e61-b79c-2e1cb547ee93" providerId="ADAL" clId="{69AECF47-B650-49DF-BC44-A26443D37C58}" dt="2022-11-04T05:40:53.795" v="1712" actId="478"/>
          <ac:spMkLst>
            <pc:docMk/>
            <pc:sldMk cId="3876709031" sldId="1371"/>
            <ac:spMk id="17" creationId="{50B8D9E5-0BF5-C3CA-1F6D-A8B915AFF34E}"/>
          </ac:spMkLst>
        </pc:spChg>
        <pc:spChg chg="del mod">
          <ac:chgData name="Pardha Sai" userId="3b95f42d-e481-4e61-b79c-2e1cb547ee93" providerId="ADAL" clId="{69AECF47-B650-49DF-BC44-A26443D37C58}" dt="2022-11-04T06:07:57.920" v="1980" actId="478"/>
          <ac:spMkLst>
            <pc:docMk/>
            <pc:sldMk cId="3876709031" sldId="1371"/>
            <ac:spMk id="17" creationId="{802CF424-3971-29ED-7A6D-4665831F08F4}"/>
          </ac:spMkLst>
        </pc:spChg>
        <pc:spChg chg="del">
          <ac:chgData name="Pardha Sai" userId="3b95f42d-e481-4e61-b79c-2e1cb547ee93" providerId="ADAL" clId="{69AECF47-B650-49DF-BC44-A26443D37C58}" dt="2022-11-04T05:40:53.795" v="1712" actId="478"/>
          <ac:spMkLst>
            <pc:docMk/>
            <pc:sldMk cId="3876709031" sldId="1371"/>
            <ac:spMk id="18" creationId="{1A30FC5D-A00F-6A76-92DB-6C0737CCFEB7}"/>
          </ac:spMkLst>
        </pc:spChg>
        <pc:spChg chg="mod topLvl">
          <ac:chgData name="Pardha Sai" userId="3b95f42d-e481-4e61-b79c-2e1cb547ee93" providerId="ADAL" clId="{69AECF47-B650-49DF-BC44-A26443D37C58}" dt="2022-11-04T06:18:42.707" v="2217" actId="242"/>
          <ac:spMkLst>
            <pc:docMk/>
            <pc:sldMk cId="3876709031" sldId="1371"/>
            <ac:spMk id="18" creationId="{8B368F0B-A579-307B-7809-AF5EA20C8B04}"/>
          </ac:spMkLst>
        </pc:spChg>
        <pc:spChg chg="mod topLvl">
          <ac:chgData name="Pardha Sai" userId="3b95f42d-e481-4e61-b79c-2e1cb547ee93" providerId="ADAL" clId="{69AECF47-B650-49DF-BC44-A26443D37C58}" dt="2022-11-04T06:08:21.859" v="1985" actId="1076"/>
          <ac:spMkLst>
            <pc:docMk/>
            <pc:sldMk cId="3876709031" sldId="1371"/>
            <ac:spMk id="19" creationId="{07D4C82C-0A9F-5DAF-CCE3-9681D9948013}"/>
          </ac:spMkLst>
        </pc:spChg>
        <pc:spChg chg="del mod topLvl">
          <ac:chgData name="Pardha Sai" userId="3b95f42d-e481-4e61-b79c-2e1cb547ee93" providerId="ADAL" clId="{69AECF47-B650-49DF-BC44-A26443D37C58}" dt="2022-11-04T06:08:16.543" v="1984" actId="478"/>
          <ac:spMkLst>
            <pc:docMk/>
            <pc:sldMk cId="3876709031" sldId="1371"/>
            <ac:spMk id="20" creationId="{1444B3CB-E8C1-6066-B6C4-EF1468F9B2BE}"/>
          </ac:spMkLst>
        </pc:spChg>
        <pc:spChg chg="mod">
          <ac:chgData name="Pardha Sai" userId="3b95f42d-e481-4e61-b79c-2e1cb547ee93" providerId="ADAL" clId="{69AECF47-B650-49DF-BC44-A26443D37C58}" dt="2022-11-04T06:09:08.405" v="1991" actId="14100"/>
          <ac:spMkLst>
            <pc:docMk/>
            <pc:sldMk cId="3876709031" sldId="1371"/>
            <ac:spMk id="33" creationId="{5AE5EEAC-D2E0-2782-7A16-5DF0C341E47B}"/>
          </ac:spMkLst>
        </pc:spChg>
        <pc:spChg chg="add del mod">
          <ac:chgData name="Pardha Sai" userId="3b95f42d-e481-4e61-b79c-2e1cb547ee93" providerId="ADAL" clId="{69AECF47-B650-49DF-BC44-A26443D37C58}" dt="2022-11-04T06:21:45.615" v="2243" actId="478"/>
          <ac:spMkLst>
            <pc:docMk/>
            <pc:sldMk cId="3876709031" sldId="1371"/>
            <ac:spMk id="34" creationId="{A25F0490-A59B-F36C-DDA6-7D9696850420}"/>
          </ac:spMkLst>
        </pc:spChg>
        <pc:spChg chg="add mod">
          <ac:chgData name="Pardha Sai" userId="3b95f42d-e481-4e61-b79c-2e1cb547ee93" providerId="ADAL" clId="{69AECF47-B650-49DF-BC44-A26443D37C58}" dt="2022-11-04T06:36:32.421" v="2628" actId="14100"/>
          <ac:spMkLst>
            <pc:docMk/>
            <pc:sldMk cId="3876709031" sldId="1371"/>
            <ac:spMk id="47" creationId="{E0AFB0FF-8637-0FF7-167A-DCDE9DE9168E}"/>
          </ac:spMkLst>
        </pc:spChg>
        <pc:spChg chg="add del mod">
          <ac:chgData name="Pardha Sai" userId="3b95f42d-e481-4e61-b79c-2e1cb547ee93" providerId="ADAL" clId="{69AECF47-B650-49DF-BC44-A26443D37C58}" dt="2022-11-04T06:46:55.710" v="2760" actId="20577"/>
          <ac:spMkLst>
            <pc:docMk/>
            <pc:sldMk cId="3876709031" sldId="1371"/>
            <ac:spMk id="51" creationId="{8ECB355F-2DAE-85D6-A94B-1A3E860353D3}"/>
          </ac:spMkLst>
        </pc:spChg>
        <pc:spChg chg="del">
          <ac:chgData name="Pardha Sai" userId="3b95f42d-e481-4e61-b79c-2e1cb547ee93" providerId="ADAL" clId="{69AECF47-B650-49DF-BC44-A26443D37C58}" dt="2022-11-04T05:40:04.688" v="1706" actId="478"/>
          <ac:spMkLst>
            <pc:docMk/>
            <pc:sldMk cId="3876709031" sldId="1371"/>
            <ac:spMk id="52" creationId="{2F624653-216F-E8D5-5CC3-1521477B14F9}"/>
          </ac:spMkLst>
        </pc:spChg>
        <pc:spChg chg="del">
          <ac:chgData name="Pardha Sai" userId="3b95f42d-e481-4e61-b79c-2e1cb547ee93" providerId="ADAL" clId="{69AECF47-B650-49DF-BC44-A26443D37C58}" dt="2022-11-04T05:40:04.688" v="1706" actId="478"/>
          <ac:spMkLst>
            <pc:docMk/>
            <pc:sldMk cId="3876709031" sldId="1371"/>
            <ac:spMk id="53" creationId="{76219253-B986-3DF9-2C51-10ECABCA932B}"/>
          </ac:spMkLst>
        </pc:spChg>
        <pc:spChg chg="del">
          <ac:chgData name="Pardha Sai" userId="3b95f42d-e481-4e61-b79c-2e1cb547ee93" providerId="ADAL" clId="{69AECF47-B650-49DF-BC44-A26443D37C58}" dt="2022-11-04T05:40:04.688" v="1706" actId="478"/>
          <ac:spMkLst>
            <pc:docMk/>
            <pc:sldMk cId="3876709031" sldId="1371"/>
            <ac:spMk id="54" creationId="{096E40E3-A49D-0E84-D9E3-D89900955189}"/>
          </ac:spMkLst>
        </pc:spChg>
        <pc:spChg chg="add mod">
          <ac:chgData name="Pardha Sai" userId="3b95f42d-e481-4e61-b79c-2e1cb547ee93" providerId="ADAL" clId="{69AECF47-B650-49DF-BC44-A26443D37C58}" dt="2022-11-04T08:39:28.953" v="3415" actId="1076"/>
          <ac:spMkLst>
            <pc:docMk/>
            <pc:sldMk cId="3876709031" sldId="1371"/>
            <ac:spMk id="54" creationId="{0C5FFB26-F1A1-9E45-1E17-C2D78A6920E3}"/>
          </ac:spMkLst>
        </pc:spChg>
        <pc:spChg chg="add mod">
          <ac:chgData name="Pardha Sai" userId="3b95f42d-e481-4e61-b79c-2e1cb547ee93" providerId="ADAL" clId="{69AECF47-B650-49DF-BC44-A26443D37C58}" dt="2022-11-07T10:50:21.120" v="7806" actId="1076"/>
          <ac:spMkLst>
            <pc:docMk/>
            <pc:sldMk cId="3876709031" sldId="1371"/>
            <ac:spMk id="56" creationId="{718B6762-6F37-3845-CA75-618FA4E6841A}"/>
          </ac:spMkLst>
        </pc:spChg>
        <pc:spChg chg="add mod">
          <ac:chgData name="Pardha Sai" userId="3b95f42d-e481-4e61-b79c-2e1cb547ee93" providerId="ADAL" clId="{69AECF47-B650-49DF-BC44-A26443D37C58}" dt="2022-11-04T06:48:03.371" v="2790" actId="20577"/>
          <ac:spMkLst>
            <pc:docMk/>
            <pc:sldMk cId="3876709031" sldId="1371"/>
            <ac:spMk id="58" creationId="{8E08B8CC-DA72-F339-C6D7-6EF0E0356AC0}"/>
          </ac:spMkLst>
        </pc:spChg>
        <pc:spChg chg="add mod">
          <ac:chgData name="Pardha Sai" userId="3b95f42d-e481-4e61-b79c-2e1cb547ee93" providerId="ADAL" clId="{69AECF47-B650-49DF-BC44-A26443D37C58}" dt="2022-11-04T07:42:23.379" v="2947" actId="1076"/>
          <ac:spMkLst>
            <pc:docMk/>
            <pc:sldMk cId="3876709031" sldId="1371"/>
            <ac:spMk id="60" creationId="{70164E37-D7C3-B52F-B026-AF4EFAA840E1}"/>
          </ac:spMkLst>
        </pc:spChg>
        <pc:spChg chg="del">
          <ac:chgData name="Pardha Sai" userId="3b95f42d-e481-4e61-b79c-2e1cb547ee93" providerId="ADAL" clId="{69AECF47-B650-49DF-BC44-A26443D37C58}" dt="2022-11-04T05:41:06.533" v="1714" actId="478"/>
          <ac:spMkLst>
            <pc:docMk/>
            <pc:sldMk cId="3876709031" sldId="1371"/>
            <ac:spMk id="62" creationId="{34C1E348-C7A6-A44F-78F5-87A0D9E6FB1C}"/>
          </ac:spMkLst>
        </pc:spChg>
        <pc:spChg chg="add mod">
          <ac:chgData name="Pardha Sai" userId="3b95f42d-e481-4e61-b79c-2e1cb547ee93" providerId="ADAL" clId="{69AECF47-B650-49DF-BC44-A26443D37C58}" dt="2022-11-04T07:42:23.379" v="2947" actId="1076"/>
          <ac:spMkLst>
            <pc:docMk/>
            <pc:sldMk cId="3876709031" sldId="1371"/>
            <ac:spMk id="62" creationId="{9F2413E2-731C-974D-32BA-31015BD7E7C2}"/>
          </ac:spMkLst>
        </pc:spChg>
        <pc:spChg chg="add del mod">
          <ac:chgData name="Pardha Sai" userId="3b95f42d-e481-4e61-b79c-2e1cb547ee93" providerId="ADAL" clId="{69AECF47-B650-49DF-BC44-A26443D37C58}" dt="2022-11-04T08:13:36.990" v="3326" actId="1076"/>
          <ac:spMkLst>
            <pc:docMk/>
            <pc:sldMk cId="3876709031" sldId="1371"/>
            <ac:spMk id="65" creationId="{685E75FC-9EB1-70CF-FEF5-3C6B83EA03C4}"/>
          </ac:spMkLst>
        </pc:spChg>
        <pc:spChg chg="add mod">
          <ac:chgData name="Pardha Sai" userId="3b95f42d-e481-4e61-b79c-2e1cb547ee93" providerId="ADAL" clId="{69AECF47-B650-49DF-BC44-A26443D37C58}" dt="2022-11-04T08:04:36.910" v="3241" actId="11530"/>
          <ac:spMkLst>
            <pc:docMk/>
            <pc:sldMk cId="3876709031" sldId="1371"/>
            <ac:spMk id="68" creationId="{D3D8F1CC-353B-E794-B742-BDF699D221E3}"/>
          </ac:spMkLst>
        </pc:spChg>
        <pc:spChg chg="add mod">
          <ac:chgData name="Pardha Sai" userId="3b95f42d-e481-4e61-b79c-2e1cb547ee93" providerId="ADAL" clId="{69AECF47-B650-49DF-BC44-A26443D37C58}" dt="2022-11-04T08:04:36.910" v="3241" actId="11530"/>
          <ac:spMkLst>
            <pc:docMk/>
            <pc:sldMk cId="3876709031" sldId="1371"/>
            <ac:spMk id="69" creationId="{561EBEAE-24B3-C137-77EE-48EB93BADA2E}"/>
          </ac:spMkLst>
        </pc:spChg>
        <pc:spChg chg="del">
          <ac:chgData name="Pardha Sai" userId="3b95f42d-e481-4e61-b79c-2e1cb547ee93" providerId="ADAL" clId="{69AECF47-B650-49DF-BC44-A26443D37C58}" dt="2022-11-04T05:41:06.533" v="1714" actId="478"/>
          <ac:spMkLst>
            <pc:docMk/>
            <pc:sldMk cId="3876709031" sldId="1371"/>
            <ac:spMk id="70" creationId="{3AB8031C-A548-3EC1-1564-E2C706080B74}"/>
          </ac:spMkLst>
        </pc:spChg>
        <pc:spChg chg="add mod">
          <ac:chgData name="Pardha Sai" userId="3b95f42d-e481-4e61-b79c-2e1cb547ee93" providerId="ADAL" clId="{69AECF47-B650-49DF-BC44-A26443D37C58}" dt="2022-11-04T08:04:36.910" v="3241" actId="11530"/>
          <ac:spMkLst>
            <pc:docMk/>
            <pc:sldMk cId="3876709031" sldId="1371"/>
            <ac:spMk id="74" creationId="{1E57AE5A-4D29-CB24-F0F4-2C21605AE917}"/>
          </ac:spMkLst>
        </pc:spChg>
        <pc:spChg chg="del">
          <ac:chgData name="Pardha Sai" userId="3b95f42d-e481-4e61-b79c-2e1cb547ee93" providerId="ADAL" clId="{69AECF47-B650-49DF-BC44-A26443D37C58}" dt="2022-11-04T05:41:06.533" v="1714" actId="478"/>
          <ac:spMkLst>
            <pc:docMk/>
            <pc:sldMk cId="3876709031" sldId="1371"/>
            <ac:spMk id="75" creationId="{90C3D082-D58E-B774-EC0C-1981F543F3E9}"/>
          </ac:spMkLst>
        </pc:spChg>
        <pc:spChg chg="add mod">
          <ac:chgData name="Pardha Sai" userId="3b95f42d-e481-4e61-b79c-2e1cb547ee93" providerId="ADAL" clId="{69AECF47-B650-49DF-BC44-A26443D37C58}" dt="2022-11-04T08:04:36.910" v="3241" actId="11530"/>
          <ac:spMkLst>
            <pc:docMk/>
            <pc:sldMk cId="3876709031" sldId="1371"/>
            <ac:spMk id="77" creationId="{22611A9F-4E14-0CED-7845-F4C352B6AD03}"/>
          </ac:spMkLst>
        </pc:spChg>
        <pc:spChg chg="add mod">
          <ac:chgData name="Pardha Sai" userId="3b95f42d-e481-4e61-b79c-2e1cb547ee93" providerId="ADAL" clId="{69AECF47-B650-49DF-BC44-A26443D37C58}" dt="2022-11-04T08:04:36.910" v="3241" actId="11530"/>
          <ac:spMkLst>
            <pc:docMk/>
            <pc:sldMk cId="3876709031" sldId="1371"/>
            <ac:spMk id="80" creationId="{DEF35E13-A0EB-5CFA-9D2C-49754861D95E}"/>
          </ac:spMkLst>
        </pc:spChg>
        <pc:spChg chg="del">
          <ac:chgData name="Pardha Sai" userId="3b95f42d-e481-4e61-b79c-2e1cb547ee93" providerId="ADAL" clId="{69AECF47-B650-49DF-BC44-A26443D37C58}" dt="2022-11-04T05:41:06.533" v="1714" actId="478"/>
          <ac:spMkLst>
            <pc:docMk/>
            <pc:sldMk cId="3876709031" sldId="1371"/>
            <ac:spMk id="80" creationId="{E52D40E3-6489-7DAA-FC73-1784E475EC41}"/>
          </ac:spMkLst>
        </pc:spChg>
        <pc:spChg chg="add del mod">
          <ac:chgData name="Pardha Sai" userId="3b95f42d-e481-4e61-b79c-2e1cb547ee93" providerId="ADAL" clId="{69AECF47-B650-49DF-BC44-A26443D37C58}" dt="2022-11-04T07:56:12.923" v="3172" actId="478"/>
          <ac:spMkLst>
            <pc:docMk/>
            <pc:sldMk cId="3876709031" sldId="1371"/>
            <ac:spMk id="83" creationId="{1C6A0D46-F441-0B9F-6CCF-580C8E44ECD7}"/>
          </ac:spMkLst>
        </pc:spChg>
        <pc:spChg chg="add mod">
          <ac:chgData name="Pardha Sai" userId="3b95f42d-e481-4e61-b79c-2e1cb547ee93" providerId="ADAL" clId="{69AECF47-B650-49DF-BC44-A26443D37C58}" dt="2022-11-04T08:04:36.910" v="3241" actId="11530"/>
          <ac:spMkLst>
            <pc:docMk/>
            <pc:sldMk cId="3876709031" sldId="1371"/>
            <ac:spMk id="86" creationId="{CCCB61A3-4699-D550-BE37-4B7EF2C734C4}"/>
          </ac:spMkLst>
        </pc:spChg>
        <pc:spChg chg="del">
          <ac:chgData name="Pardha Sai" userId="3b95f42d-e481-4e61-b79c-2e1cb547ee93" providerId="ADAL" clId="{69AECF47-B650-49DF-BC44-A26443D37C58}" dt="2022-11-04T05:41:06.533" v="1714" actId="478"/>
          <ac:spMkLst>
            <pc:docMk/>
            <pc:sldMk cId="3876709031" sldId="1371"/>
            <ac:spMk id="94" creationId="{3B444089-74C8-E7C2-CA36-BAEF0E53C4E3}"/>
          </ac:spMkLst>
        </pc:spChg>
        <pc:spChg chg="del">
          <ac:chgData name="Pardha Sai" userId="3b95f42d-e481-4e61-b79c-2e1cb547ee93" providerId="ADAL" clId="{69AECF47-B650-49DF-BC44-A26443D37C58}" dt="2022-11-04T05:41:06.533" v="1714" actId="478"/>
          <ac:spMkLst>
            <pc:docMk/>
            <pc:sldMk cId="3876709031" sldId="1371"/>
            <ac:spMk id="95" creationId="{863768E9-5D6C-278A-FFDC-A7099C328E6F}"/>
          </ac:spMkLst>
        </pc:spChg>
        <pc:spChg chg="add del mod">
          <ac:chgData name="Pardha Sai" userId="3b95f42d-e481-4e61-b79c-2e1cb547ee93" providerId="ADAL" clId="{69AECF47-B650-49DF-BC44-A26443D37C58}" dt="2022-11-04T07:56:15.626" v="3174" actId="478"/>
          <ac:spMkLst>
            <pc:docMk/>
            <pc:sldMk cId="3876709031" sldId="1371"/>
            <ac:spMk id="96" creationId="{CAE86236-E2C2-EB8C-B6B2-8EF259184122}"/>
          </ac:spMkLst>
        </pc:spChg>
        <pc:spChg chg="del">
          <ac:chgData name="Pardha Sai" userId="3b95f42d-e481-4e61-b79c-2e1cb547ee93" providerId="ADAL" clId="{69AECF47-B650-49DF-BC44-A26443D37C58}" dt="2022-11-04T05:41:06.533" v="1714" actId="478"/>
          <ac:spMkLst>
            <pc:docMk/>
            <pc:sldMk cId="3876709031" sldId="1371"/>
            <ac:spMk id="96" creationId="{EF544A64-5BE2-CC13-CA04-F824A68A743B}"/>
          </ac:spMkLst>
        </pc:spChg>
        <pc:spChg chg="del">
          <ac:chgData name="Pardha Sai" userId="3b95f42d-e481-4e61-b79c-2e1cb547ee93" providerId="ADAL" clId="{69AECF47-B650-49DF-BC44-A26443D37C58}" dt="2022-11-04T05:41:06.533" v="1714" actId="478"/>
          <ac:spMkLst>
            <pc:docMk/>
            <pc:sldMk cId="3876709031" sldId="1371"/>
            <ac:spMk id="97" creationId="{6628CA34-2E24-8119-C5CC-A13B6788E304}"/>
          </ac:spMkLst>
        </pc:spChg>
        <pc:spChg chg="add mod">
          <ac:chgData name="Pardha Sai" userId="3b95f42d-e481-4e61-b79c-2e1cb547ee93" providerId="ADAL" clId="{69AECF47-B650-49DF-BC44-A26443D37C58}" dt="2022-11-04T08:04:36.910" v="3241" actId="11530"/>
          <ac:spMkLst>
            <pc:docMk/>
            <pc:sldMk cId="3876709031" sldId="1371"/>
            <ac:spMk id="97" creationId="{DA2656F0-5A07-2FD9-7947-C3A7E429B244}"/>
          </ac:spMkLst>
        </pc:spChg>
        <pc:spChg chg="del">
          <ac:chgData name="Pardha Sai" userId="3b95f42d-e481-4e61-b79c-2e1cb547ee93" providerId="ADAL" clId="{69AECF47-B650-49DF-BC44-A26443D37C58}" dt="2022-11-04T05:41:06.533" v="1714" actId="478"/>
          <ac:spMkLst>
            <pc:docMk/>
            <pc:sldMk cId="3876709031" sldId="1371"/>
            <ac:spMk id="99" creationId="{C1210A31-C3D6-3AF3-9480-076733811D78}"/>
          </ac:spMkLst>
        </pc:spChg>
        <pc:spChg chg="del">
          <ac:chgData name="Pardha Sai" userId="3b95f42d-e481-4e61-b79c-2e1cb547ee93" providerId="ADAL" clId="{69AECF47-B650-49DF-BC44-A26443D37C58}" dt="2022-11-04T05:41:06.533" v="1714" actId="478"/>
          <ac:spMkLst>
            <pc:docMk/>
            <pc:sldMk cId="3876709031" sldId="1371"/>
            <ac:spMk id="100" creationId="{33D5B54A-97B3-D82F-C7CC-EA8D60799008}"/>
          </ac:spMkLst>
        </pc:spChg>
        <pc:spChg chg="del">
          <ac:chgData name="Pardha Sai" userId="3b95f42d-e481-4e61-b79c-2e1cb547ee93" providerId="ADAL" clId="{69AECF47-B650-49DF-BC44-A26443D37C58}" dt="2022-11-04T05:41:06.533" v="1714" actId="478"/>
          <ac:spMkLst>
            <pc:docMk/>
            <pc:sldMk cId="3876709031" sldId="1371"/>
            <ac:spMk id="124" creationId="{A0E31EA0-B74C-8083-C2BA-D5CF03D7CFAB}"/>
          </ac:spMkLst>
        </pc:spChg>
        <pc:grpChg chg="add del mod">
          <ac:chgData name="Pardha Sai" userId="3b95f42d-e481-4e61-b79c-2e1cb547ee93" providerId="ADAL" clId="{69AECF47-B650-49DF-BC44-A26443D37C58}" dt="2022-11-04T06:08:14.040" v="1983" actId="165"/>
          <ac:grpSpMkLst>
            <pc:docMk/>
            <pc:sldMk cId="3876709031" sldId="1371"/>
            <ac:grpSpMk id="3" creationId="{23FA4E1E-0DA2-A220-7C08-5F91D8510AF0}"/>
          </ac:grpSpMkLst>
        </pc:grpChg>
        <pc:graphicFrameChg chg="del">
          <ac:chgData name="Pardha Sai" userId="3b95f42d-e481-4e61-b79c-2e1cb547ee93" providerId="ADAL" clId="{69AECF47-B650-49DF-BC44-A26443D37C58}" dt="2022-11-04T05:40:58.519" v="1713" actId="478"/>
          <ac:graphicFrameMkLst>
            <pc:docMk/>
            <pc:sldMk cId="3876709031" sldId="1371"/>
            <ac:graphicFrameMk id="15" creationId="{E8A0D2CD-B5CE-06CA-96EA-B4A4439271B4}"/>
          </ac:graphicFrameMkLst>
        </pc:graphicFrameChg>
        <pc:graphicFrameChg chg="add del mod modGraphic">
          <ac:chgData name="Pardha Sai" userId="3b95f42d-e481-4e61-b79c-2e1cb547ee93" providerId="ADAL" clId="{69AECF47-B650-49DF-BC44-A26443D37C58}" dt="2022-11-04T06:07:45.091" v="1975" actId="18245"/>
          <ac:graphicFrameMkLst>
            <pc:docMk/>
            <pc:sldMk cId="3876709031" sldId="1371"/>
            <ac:graphicFrameMk id="22" creationId="{59066301-0706-6753-72D4-9CA7D0750A41}"/>
          </ac:graphicFrameMkLst>
        </pc:graphicFrameChg>
        <pc:graphicFrameChg chg="add mod modGraphic">
          <ac:chgData name="Pardha Sai" userId="3b95f42d-e481-4e61-b79c-2e1cb547ee93" providerId="ADAL" clId="{69AECF47-B650-49DF-BC44-A26443D37C58}" dt="2022-11-04T06:38:16.496" v="2634" actId="20577"/>
          <ac:graphicFrameMkLst>
            <pc:docMk/>
            <pc:sldMk cId="3876709031" sldId="1371"/>
            <ac:graphicFrameMk id="35" creationId="{5C63DDB5-425B-D657-7BB5-89AFB5F93850}"/>
          </ac:graphicFrameMkLst>
        </pc:graphicFrameChg>
        <pc:graphicFrameChg chg="add del mod modGraphic">
          <ac:chgData name="Pardha Sai" userId="3b95f42d-e481-4e61-b79c-2e1cb547ee93" providerId="ADAL" clId="{69AECF47-B650-49DF-BC44-A26443D37C58}" dt="2022-11-04T07:44:11.783" v="2962" actId="478"/>
          <ac:graphicFrameMkLst>
            <pc:docMk/>
            <pc:sldMk cId="3876709031" sldId="1371"/>
            <ac:graphicFrameMk id="67" creationId="{E060079C-FECE-EF75-67B0-724DE0D39C07}"/>
          </ac:graphicFrameMkLst>
        </pc:graphicFrameChg>
        <pc:picChg chg="add mod">
          <ac:chgData name="Pardha Sai" userId="3b95f42d-e481-4e61-b79c-2e1cb547ee93" providerId="ADAL" clId="{69AECF47-B650-49DF-BC44-A26443D37C58}" dt="2022-11-04T08:04:36.910" v="3241" actId="11530"/>
          <ac:picMkLst>
            <pc:docMk/>
            <pc:sldMk cId="3876709031" sldId="1371"/>
            <ac:picMk id="3" creationId="{D64F44F8-3ADA-6CD3-F9DB-CF00DD61E8B2}"/>
          </ac:picMkLst>
        </pc:picChg>
        <pc:picChg chg="del">
          <ac:chgData name="Pardha Sai" userId="3b95f42d-e481-4e61-b79c-2e1cb547ee93" providerId="ADAL" clId="{69AECF47-B650-49DF-BC44-A26443D37C58}" dt="2022-11-04T05:39:56.929" v="1704" actId="478"/>
          <ac:picMkLst>
            <pc:docMk/>
            <pc:sldMk cId="3876709031" sldId="1371"/>
            <ac:picMk id="9" creationId="{1E6402B0-A2B1-2C81-6D98-125946065526}"/>
          </ac:picMkLst>
        </pc:picChg>
        <pc:picChg chg="add mod">
          <ac:chgData name="Pardha Sai" userId="3b95f42d-e481-4e61-b79c-2e1cb547ee93" providerId="ADAL" clId="{69AECF47-B650-49DF-BC44-A26443D37C58}" dt="2022-11-04T08:04:36.910" v="3241" actId="11530"/>
          <ac:picMkLst>
            <pc:docMk/>
            <pc:sldMk cId="3876709031" sldId="1371"/>
            <ac:picMk id="9" creationId="{578C5B1A-D202-B49B-07C2-5AD6E40D752B}"/>
          </ac:picMkLst>
        </pc:picChg>
        <pc:picChg chg="add mod">
          <ac:chgData name="Pardha Sai" userId="3b95f42d-e481-4e61-b79c-2e1cb547ee93" providerId="ADAL" clId="{69AECF47-B650-49DF-BC44-A26443D37C58}" dt="2022-11-04T08:04:36.910" v="3241" actId="11530"/>
          <ac:picMkLst>
            <pc:docMk/>
            <pc:sldMk cId="3876709031" sldId="1371"/>
            <ac:picMk id="13" creationId="{41EC362B-89CE-423D-0353-B70E37A48DD5}"/>
          </ac:picMkLst>
        </pc:picChg>
        <pc:picChg chg="add mod">
          <ac:chgData name="Pardha Sai" userId="3b95f42d-e481-4e61-b79c-2e1cb547ee93" providerId="ADAL" clId="{69AECF47-B650-49DF-BC44-A26443D37C58}" dt="2022-11-04T08:04:36.910" v="3241" actId="11530"/>
          <ac:picMkLst>
            <pc:docMk/>
            <pc:sldMk cId="3876709031" sldId="1371"/>
            <ac:picMk id="17" creationId="{FB740C39-20F0-BB4F-1D44-2487950DBC60}"/>
          </ac:picMkLst>
        </pc:picChg>
        <pc:picChg chg="add mod">
          <ac:chgData name="Pardha Sai" userId="3b95f42d-e481-4e61-b79c-2e1cb547ee93" providerId="ADAL" clId="{69AECF47-B650-49DF-BC44-A26443D37C58}" dt="2022-11-15T16:45:17.371" v="22323" actId="571"/>
          <ac:picMkLst>
            <pc:docMk/>
            <pc:sldMk cId="3876709031" sldId="1371"/>
            <ac:picMk id="20" creationId="{6A9683EF-A654-E301-EABF-18BAA92C1681}"/>
          </ac:picMkLst>
        </pc:picChg>
        <pc:picChg chg="add mod">
          <ac:chgData name="Pardha Sai" userId="3b95f42d-e481-4e61-b79c-2e1cb547ee93" providerId="ADAL" clId="{69AECF47-B650-49DF-BC44-A26443D37C58}" dt="2022-11-04T06:27:33.567" v="2369" actId="1076"/>
          <ac:picMkLst>
            <pc:docMk/>
            <pc:sldMk cId="3876709031" sldId="1371"/>
            <ac:picMk id="21" creationId="{E7E72AA7-3491-854B-3FC8-DA1104E831BB}"/>
          </ac:picMkLst>
        </pc:picChg>
        <pc:picChg chg="add mod">
          <ac:chgData name="Pardha Sai" userId="3b95f42d-e481-4e61-b79c-2e1cb547ee93" providerId="ADAL" clId="{69AECF47-B650-49DF-BC44-A26443D37C58}" dt="2022-11-04T06:20:29.480" v="2234" actId="1076"/>
          <ac:picMkLst>
            <pc:docMk/>
            <pc:sldMk cId="3876709031" sldId="1371"/>
            <ac:picMk id="26" creationId="{475601A4-F4D1-D92A-0BC2-486BCDA55819}"/>
          </ac:picMkLst>
        </pc:picChg>
        <pc:picChg chg="add mod">
          <ac:chgData name="Pardha Sai" userId="3b95f42d-e481-4e61-b79c-2e1cb547ee93" providerId="ADAL" clId="{69AECF47-B650-49DF-BC44-A26443D37C58}" dt="2022-11-04T06:20:19.408" v="2232" actId="1076"/>
          <ac:picMkLst>
            <pc:docMk/>
            <pc:sldMk cId="3876709031" sldId="1371"/>
            <ac:picMk id="28" creationId="{8144C8B5-EBE3-C71D-5D12-F2C23A5DC92C}"/>
          </ac:picMkLst>
        </pc:picChg>
        <pc:picChg chg="add mod">
          <ac:chgData name="Pardha Sai" userId="3b95f42d-e481-4e61-b79c-2e1cb547ee93" providerId="ADAL" clId="{69AECF47-B650-49DF-BC44-A26443D37C58}" dt="2022-11-04T06:20:03.694" v="2228" actId="1076"/>
          <ac:picMkLst>
            <pc:docMk/>
            <pc:sldMk cId="3876709031" sldId="1371"/>
            <ac:picMk id="30" creationId="{E6CAC995-6FD6-61F5-A1E7-2BDFF673C535}"/>
          </ac:picMkLst>
        </pc:picChg>
        <pc:picChg chg="add mod">
          <ac:chgData name="Pardha Sai" userId="3b95f42d-e481-4e61-b79c-2e1cb547ee93" providerId="ADAL" clId="{69AECF47-B650-49DF-BC44-A26443D37C58}" dt="2022-11-04T06:20:10.841" v="2229" actId="1076"/>
          <ac:picMkLst>
            <pc:docMk/>
            <pc:sldMk cId="3876709031" sldId="1371"/>
            <ac:picMk id="32" creationId="{D56FE056-CEB3-CE8C-C503-EDB37C7C7622}"/>
          </ac:picMkLst>
        </pc:picChg>
        <pc:picChg chg="add del mod">
          <ac:chgData name="Pardha Sai" userId="3b95f42d-e481-4e61-b79c-2e1cb547ee93" providerId="ADAL" clId="{69AECF47-B650-49DF-BC44-A26443D37C58}" dt="2022-11-04T06:22:11.123" v="2252" actId="478"/>
          <ac:picMkLst>
            <pc:docMk/>
            <pc:sldMk cId="3876709031" sldId="1371"/>
            <ac:picMk id="36" creationId="{BD71795B-2F99-761D-F51F-B4C81363FC22}"/>
          </ac:picMkLst>
        </pc:picChg>
        <pc:picChg chg="add del mod">
          <ac:chgData name="Pardha Sai" userId="3b95f42d-e481-4e61-b79c-2e1cb547ee93" providerId="ADAL" clId="{69AECF47-B650-49DF-BC44-A26443D37C58}" dt="2022-11-04T06:22:08.947" v="2251" actId="478"/>
          <ac:picMkLst>
            <pc:docMk/>
            <pc:sldMk cId="3876709031" sldId="1371"/>
            <ac:picMk id="37" creationId="{906DB54B-C947-6AD2-BF9A-2C9DC130D6A2}"/>
          </ac:picMkLst>
        </pc:picChg>
        <pc:picChg chg="add del mod">
          <ac:chgData name="Pardha Sai" userId="3b95f42d-e481-4e61-b79c-2e1cb547ee93" providerId="ADAL" clId="{69AECF47-B650-49DF-BC44-A26443D37C58}" dt="2022-11-04T06:22:04.247" v="2248" actId="478"/>
          <ac:picMkLst>
            <pc:docMk/>
            <pc:sldMk cId="3876709031" sldId="1371"/>
            <ac:picMk id="38" creationId="{5D569A8F-C7AC-BE9F-67B7-E250A5BFDC8A}"/>
          </ac:picMkLst>
        </pc:picChg>
        <pc:picChg chg="add del mod">
          <ac:chgData name="Pardha Sai" userId="3b95f42d-e481-4e61-b79c-2e1cb547ee93" providerId="ADAL" clId="{69AECF47-B650-49DF-BC44-A26443D37C58}" dt="2022-11-04T06:22:06.237" v="2249" actId="478"/>
          <ac:picMkLst>
            <pc:docMk/>
            <pc:sldMk cId="3876709031" sldId="1371"/>
            <ac:picMk id="39" creationId="{758E1C44-EBCF-2A4F-1CA0-EDD0633B0ABC}"/>
          </ac:picMkLst>
        </pc:picChg>
        <pc:picChg chg="add del mod">
          <ac:chgData name="Pardha Sai" userId="3b95f42d-e481-4e61-b79c-2e1cb547ee93" providerId="ADAL" clId="{69AECF47-B650-49DF-BC44-A26443D37C58}" dt="2022-11-04T06:22:04.247" v="2248" actId="478"/>
          <ac:picMkLst>
            <pc:docMk/>
            <pc:sldMk cId="3876709031" sldId="1371"/>
            <ac:picMk id="40" creationId="{47F9C3C1-E844-0A4E-8563-BF338EF3F37A}"/>
          </ac:picMkLst>
        </pc:picChg>
        <pc:picChg chg="add mod">
          <ac:chgData name="Pardha Sai" userId="3b95f42d-e481-4e61-b79c-2e1cb547ee93" providerId="ADAL" clId="{69AECF47-B650-49DF-BC44-A26443D37C58}" dt="2022-11-04T06:25:35.242" v="2313" actId="1076"/>
          <ac:picMkLst>
            <pc:docMk/>
            <pc:sldMk cId="3876709031" sldId="1371"/>
            <ac:picMk id="41" creationId="{6830840E-0B75-FB4C-A139-67FC0E943BAA}"/>
          </ac:picMkLst>
        </pc:picChg>
        <pc:picChg chg="add mod">
          <ac:chgData name="Pardha Sai" userId="3b95f42d-e481-4e61-b79c-2e1cb547ee93" providerId="ADAL" clId="{69AECF47-B650-49DF-BC44-A26443D37C58}" dt="2022-11-04T06:46:30.975" v="2753" actId="1076"/>
          <ac:picMkLst>
            <pc:docMk/>
            <pc:sldMk cId="3876709031" sldId="1371"/>
            <ac:picMk id="53" creationId="{06E1EA0B-AAA5-2073-E986-B5E6EBEEF2CA}"/>
          </ac:picMkLst>
        </pc:picChg>
        <pc:picChg chg="add mod">
          <ac:chgData name="Pardha Sai" userId="3b95f42d-e481-4e61-b79c-2e1cb547ee93" providerId="ADAL" clId="{69AECF47-B650-49DF-BC44-A26443D37C58}" dt="2022-11-07T10:50:21.120" v="7806" actId="1076"/>
          <ac:picMkLst>
            <pc:docMk/>
            <pc:sldMk cId="3876709031" sldId="1371"/>
            <ac:picMk id="55" creationId="{511CE535-7528-5624-BE47-DC9CB09576AF}"/>
          </ac:picMkLst>
        </pc:picChg>
        <pc:picChg chg="add mod">
          <ac:chgData name="Pardha Sai" userId="3b95f42d-e481-4e61-b79c-2e1cb547ee93" providerId="ADAL" clId="{69AECF47-B650-49DF-BC44-A26443D37C58}" dt="2022-11-04T06:49:54.198" v="2829" actId="14826"/>
          <ac:picMkLst>
            <pc:docMk/>
            <pc:sldMk cId="3876709031" sldId="1371"/>
            <ac:picMk id="57" creationId="{0D55C182-6B1D-979B-779F-E2D96928F7E9}"/>
          </ac:picMkLst>
        </pc:picChg>
        <pc:picChg chg="del">
          <ac:chgData name="Pardha Sai" userId="3b95f42d-e481-4e61-b79c-2e1cb547ee93" providerId="ADAL" clId="{69AECF47-B650-49DF-BC44-A26443D37C58}" dt="2022-11-04T05:40:04.688" v="1706" actId="478"/>
          <ac:picMkLst>
            <pc:docMk/>
            <pc:sldMk cId="3876709031" sldId="1371"/>
            <ac:picMk id="59" creationId="{23B70661-CD41-4EF3-F8F7-240618DD413A}"/>
          </ac:picMkLst>
        </pc:picChg>
        <pc:picChg chg="add mod">
          <ac:chgData name="Pardha Sai" userId="3b95f42d-e481-4e61-b79c-2e1cb547ee93" providerId="ADAL" clId="{69AECF47-B650-49DF-BC44-A26443D37C58}" dt="2022-11-04T07:42:23.379" v="2947" actId="1076"/>
          <ac:picMkLst>
            <pc:docMk/>
            <pc:sldMk cId="3876709031" sldId="1371"/>
            <ac:picMk id="59" creationId="{5C34951B-1438-8BFB-B458-9EFEACF7553C}"/>
          </ac:picMkLst>
        </pc:picChg>
        <pc:picChg chg="add mod">
          <ac:chgData name="Pardha Sai" userId="3b95f42d-e481-4e61-b79c-2e1cb547ee93" providerId="ADAL" clId="{69AECF47-B650-49DF-BC44-A26443D37C58}" dt="2022-11-04T07:42:23.379" v="2947" actId="1076"/>
          <ac:picMkLst>
            <pc:docMk/>
            <pc:sldMk cId="3876709031" sldId="1371"/>
            <ac:picMk id="61" creationId="{F4FC1CC9-9665-2F8B-DFF4-783396A8957E}"/>
          </ac:picMkLst>
        </pc:picChg>
        <pc:picChg chg="add del mod">
          <ac:chgData name="Pardha Sai" userId="3b95f42d-e481-4e61-b79c-2e1cb547ee93" providerId="ADAL" clId="{69AECF47-B650-49DF-BC44-A26443D37C58}" dt="2022-11-04T07:46:28.685" v="2978" actId="478"/>
          <ac:picMkLst>
            <pc:docMk/>
            <pc:sldMk cId="3876709031" sldId="1371"/>
            <ac:picMk id="71" creationId="{1F51FF6F-B64D-13BD-BA42-73836BA3F26B}"/>
          </ac:picMkLst>
        </pc:picChg>
        <pc:picChg chg="add del mod">
          <ac:chgData name="Pardha Sai" userId="3b95f42d-e481-4e61-b79c-2e1cb547ee93" providerId="ADAL" clId="{69AECF47-B650-49DF-BC44-A26443D37C58}" dt="2022-11-04T07:46:28.685" v="2978" actId="478"/>
          <ac:picMkLst>
            <pc:docMk/>
            <pc:sldMk cId="3876709031" sldId="1371"/>
            <ac:picMk id="73" creationId="{F7865FB6-8421-5CE7-D450-C2E87E38A3E2}"/>
          </ac:picMkLst>
        </pc:picChg>
        <pc:picChg chg="add del mod">
          <ac:chgData name="Pardha Sai" userId="3b95f42d-e481-4e61-b79c-2e1cb547ee93" providerId="ADAL" clId="{69AECF47-B650-49DF-BC44-A26443D37C58}" dt="2022-11-04T07:46:28.685" v="2978" actId="478"/>
          <ac:picMkLst>
            <pc:docMk/>
            <pc:sldMk cId="3876709031" sldId="1371"/>
            <ac:picMk id="76" creationId="{87737868-5269-B41B-877C-F4F6282F0E5B}"/>
          </ac:picMkLst>
        </pc:picChg>
        <pc:picChg chg="add del mod">
          <ac:chgData name="Pardha Sai" userId="3b95f42d-e481-4e61-b79c-2e1cb547ee93" providerId="ADAL" clId="{69AECF47-B650-49DF-BC44-A26443D37C58}" dt="2022-11-04T07:46:28.685" v="2978" actId="478"/>
          <ac:picMkLst>
            <pc:docMk/>
            <pc:sldMk cId="3876709031" sldId="1371"/>
            <ac:picMk id="79" creationId="{D320F0E7-3BF9-FF20-A915-A05C3B3146E0}"/>
          </ac:picMkLst>
        </pc:picChg>
        <pc:picChg chg="add del mod">
          <ac:chgData name="Pardha Sai" userId="3b95f42d-e481-4e61-b79c-2e1cb547ee93" providerId="ADAL" clId="{69AECF47-B650-49DF-BC44-A26443D37C58}" dt="2022-11-04T07:46:28.685" v="2978" actId="478"/>
          <ac:picMkLst>
            <pc:docMk/>
            <pc:sldMk cId="3876709031" sldId="1371"/>
            <ac:picMk id="82" creationId="{30EDF475-066B-6D53-C8C0-94059A390162}"/>
          </ac:picMkLst>
        </pc:picChg>
        <pc:picChg chg="add del mod">
          <ac:chgData name="Pardha Sai" userId="3b95f42d-e481-4e61-b79c-2e1cb547ee93" providerId="ADAL" clId="{69AECF47-B650-49DF-BC44-A26443D37C58}" dt="2022-11-04T07:46:28.685" v="2978" actId="478"/>
          <ac:picMkLst>
            <pc:docMk/>
            <pc:sldMk cId="3876709031" sldId="1371"/>
            <ac:picMk id="85" creationId="{D7A1DC69-DC67-70B4-012D-E917D26B74DD}"/>
          </ac:picMkLst>
        </pc:picChg>
        <pc:picChg chg="add mod">
          <ac:chgData name="Pardha Sai" userId="3b95f42d-e481-4e61-b79c-2e1cb547ee93" providerId="ADAL" clId="{69AECF47-B650-49DF-BC44-A26443D37C58}" dt="2022-11-04T08:04:36.910" v="3241" actId="11530"/>
          <ac:picMkLst>
            <pc:docMk/>
            <pc:sldMk cId="3876709031" sldId="1371"/>
            <ac:picMk id="95" creationId="{F37D3BC0-8414-972D-8A50-0F1D00CB9EED}"/>
          </ac:picMkLst>
        </pc:picChg>
        <pc:picChg chg="add mod">
          <ac:chgData name="Pardha Sai" userId="3b95f42d-e481-4e61-b79c-2e1cb547ee93" providerId="ADAL" clId="{69AECF47-B650-49DF-BC44-A26443D37C58}" dt="2022-11-04T08:04:36.910" v="3241" actId="11530"/>
          <ac:picMkLst>
            <pc:docMk/>
            <pc:sldMk cId="3876709031" sldId="1371"/>
            <ac:picMk id="98" creationId="{B835962F-5947-0731-BFB0-99D4DFE7F6FE}"/>
          </ac:picMkLst>
        </pc:picChg>
        <pc:picChg chg="add mod">
          <ac:chgData name="Pardha Sai" userId="3b95f42d-e481-4e61-b79c-2e1cb547ee93" providerId="ADAL" clId="{69AECF47-B650-49DF-BC44-A26443D37C58}" dt="2022-11-04T08:04:36.910" v="3241" actId="11530"/>
          <ac:picMkLst>
            <pc:docMk/>
            <pc:sldMk cId="3876709031" sldId="1371"/>
            <ac:picMk id="99" creationId="{FDB86D35-89A9-4244-0317-D8A1219B5EC7}"/>
          </ac:picMkLst>
        </pc:picChg>
        <pc:picChg chg="del">
          <ac:chgData name="Pardha Sai" userId="3b95f42d-e481-4e61-b79c-2e1cb547ee93" providerId="ADAL" clId="{69AECF47-B650-49DF-BC44-A26443D37C58}" dt="2022-11-04T05:41:06.533" v="1714" actId="478"/>
          <ac:picMkLst>
            <pc:docMk/>
            <pc:sldMk cId="3876709031" sldId="1371"/>
            <ac:picMk id="103" creationId="{4D966F0E-04D1-0D54-5603-615BA5DCA3D2}"/>
          </ac:picMkLst>
        </pc:picChg>
        <pc:picChg chg="del">
          <ac:chgData name="Pardha Sai" userId="3b95f42d-e481-4e61-b79c-2e1cb547ee93" providerId="ADAL" clId="{69AECF47-B650-49DF-BC44-A26443D37C58}" dt="2022-11-04T05:41:06.533" v="1714" actId="478"/>
          <ac:picMkLst>
            <pc:docMk/>
            <pc:sldMk cId="3876709031" sldId="1371"/>
            <ac:picMk id="105" creationId="{B5BFFD26-C983-00E2-8C63-7CAEAC024594}"/>
          </ac:picMkLst>
        </pc:picChg>
        <pc:picChg chg="del">
          <ac:chgData name="Pardha Sai" userId="3b95f42d-e481-4e61-b79c-2e1cb547ee93" providerId="ADAL" clId="{69AECF47-B650-49DF-BC44-A26443D37C58}" dt="2022-11-04T05:41:06.533" v="1714" actId="478"/>
          <ac:picMkLst>
            <pc:docMk/>
            <pc:sldMk cId="3876709031" sldId="1371"/>
            <ac:picMk id="107" creationId="{132A73CB-08C2-8756-193F-11237AC0BB8B}"/>
          </ac:picMkLst>
        </pc:picChg>
        <pc:picChg chg="del">
          <ac:chgData name="Pardha Sai" userId="3b95f42d-e481-4e61-b79c-2e1cb547ee93" providerId="ADAL" clId="{69AECF47-B650-49DF-BC44-A26443D37C58}" dt="2022-11-04T05:41:06.533" v="1714" actId="478"/>
          <ac:picMkLst>
            <pc:docMk/>
            <pc:sldMk cId="3876709031" sldId="1371"/>
            <ac:picMk id="109" creationId="{74CCD9C3-787D-DEC2-9F26-1E04B691A441}"/>
          </ac:picMkLst>
        </pc:picChg>
        <pc:picChg chg="del">
          <ac:chgData name="Pardha Sai" userId="3b95f42d-e481-4e61-b79c-2e1cb547ee93" providerId="ADAL" clId="{69AECF47-B650-49DF-BC44-A26443D37C58}" dt="2022-11-04T05:41:06.533" v="1714" actId="478"/>
          <ac:picMkLst>
            <pc:docMk/>
            <pc:sldMk cId="3876709031" sldId="1371"/>
            <ac:picMk id="111" creationId="{D6BB7390-D755-5F2F-B21E-5CBEBDF22487}"/>
          </ac:picMkLst>
        </pc:picChg>
        <pc:picChg chg="del">
          <ac:chgData name="Pardha Sai" userId="3b95f42d-e481-4e61-b79c-2e1cb547ee93" providerId="ADAL" clId="{69AECF47-B650-49DF-BC44-A26443D37C58}" dt="2022-11-04T05:41:06.533" v="1714" actId="478"/>
          <ac:picMkLst>
            <pc:docMk/>
            <pc:sldMk cId="3876709031" sldId="1371"/>
            <ac:picMk id="113" creationId="{5CF785C3-9170-2DF6-BCEC-BD7B6380301A}"/>
          </ac:picMkLst>
        </pc:picChg>
        <pc:picChg chg="del">
          <ac:chgData name="Pardha Sai" userId="3b95f42d-e481-4e61-b79c-2e1cb547ee93" providerId="ADAL" clId="{69AECF47-B650-49DF-BC44-A26443D37C58}" dt="2022-11-04T05:41:06.533" v="1714" actId="478"/>
          <ac:picMkLst>
            <pc:docMk/>
            <pc:sldMk cId="3876709031" sldId="1371"/>
            <ac:picMk id="115" creationId="{57740490-FCE9-0753-604A-09AE09C77742}"/>
          </ac:picMkLst>
        </pc:picChg>
        <pc:picChg chg="del">
          <ac:chgData name="Pardha Sai" userId="3b95f42d-e481-4e61-b79c-2e1cb547ee93" providerId="ADAL" clId="{69AECF47-B650-49DF-BC44-A26443D37C58}" dt="2022-11-04T05:41:06.533" v="1714" actId="478"/>
          <ac:picMkLst>
            <pc:docMk/>
            <pc:sldMk cId="3876709031" sldId="1371"/>
            <ac:picMk id="119" creationId="{7B71D457-5787-8D1E-7FB1-9B5AC42BF652}"/>
          </ac:picMkLst>
        </pc:picChg>
        <pc:picChg chg="del">
          <ac:chgData name="Pardha Sai" userId="3b95f42d-e481-4e61-b79c-2e1cb547ee93" providerId="ADAL" clId="{69AECF47-B650-49DF-BC44-A26443D37C58}" dt="2022-11-04T05:41:06.533" v="1714" actId="478"/>
          <ac:picMkLst>
            <pc:docMk/>
            <pc:sldMk cId="3876709031" sldId="1371"/>
            <ac:picMk id="121" creationId="{575ED085-E750-2E06-2D3F-5741B9D47F1C}"/>
          </ac:picMkLst>
        </pc:picChg>
        <pc:picChg chg="del">
          <ac:chgData name="Pardha Sai" userId="3b95f42d-e481-4e61-b79c-2e1cb547ee93" providerId="ADAL" clId="{69AECF47-B650-49DF-BC44-A26443D37C58}" dt="2022-11-04T05:41:06.533" v="1714" actId="478"/>
          <ac:picMkLst>
            <pc:docMk/>
            <pc:sldMk cId="3876709031" sldId="1371"/>
            <ac:picMk id="123" creationId="{45FF6C44-16D6-9511-C02A-CAF99EC5ADEC}"/>
          </ac:picMkLst>
        </pc:picChg>
        <pc:cxnChg chg="del">
          <ac:chgData name="Pardha Sai" userId="3b95f42d-e481-4e61-b79c-2e1cb547ee93" providerId="ADAL" clId="{69AECF47-B650-49DF-BC44-A26443D37C58}" dt="2022-11-04T05:41:06.533" v="1714" actId="478"/>
          <ac:cxnSpMkLst>
            <pc:docMk/>
            <pc:sldMk cId="3876709031" sldId="1371"/>
            <ac:cxnSpMk id="6" creationId="{7DE35CF8-673A-6DD3-B408-091C2CFE8074}"/>
          </ac:cxnSpMkLst>
        </pc:cxnChg>
        <pc:cxnChg chg="add mod">
          <ac:chgData name="Pardha Sai" userId="3b95f42d-e481-4e61-b79c-2e1cb547ee93" providerId="ADAL" clId="{69AECF47-B650-49DF-BC44-A26443D37C58}" dt="2022-11-04T06:38:01.111" v="2633" actId="1076"/>
          <ac:cxnSpMkLst>
            <pc:docMk/>
            <pc:sldMk cId="3876709031" sldId="1371"/>
            <ac:cxnSpMk id="8" creationId="{9A4DE110-4398-1784-255F-8DDF77AF6E60}"/>
          </ac:cxnSpMkLst>
        </pc:cxnChg>
        <pc:cxnChg chg="del">
          <ac:chgData name="Pardha Sai" userId="3b95f42d-e481-4e61-b79c-2e1cb547ee93" providerId="ADAL" clId="{69AECF47-B650-49DF-BC44-A26443D37C58}" dt="2022-11-04T05:40:53.795" v="1712" actId="478"/>
          <ac:cxnSpMkLst>
            <pc:docMk/>
            <pc:sldMk cId="3876709031" sldId="1371"/>
            <ac:cxnSpMk id="13" creationId="{DB9A12C7-B767-C147-ABA5-D13C6109BCDF}"/>
          </ac:cxnSpMkLst>
        </pc:cxnChg>
        <pc:cxnChg chg="add mod">
          <ac:chgData name="Pardha Sai" userId="3b95f42d-e481-4e61-b79c-2e1cb547ee93" providerId="ADAL" clId="{69AECF47-B650-49DF-BC44-A26443D37C58}" dt="2022-11-04T06:00:58.141" v="1965" actId="1076"/>
          <ac:cxnSpMkLst>
            <pc:docMk/>
            <pc:sldMk cId="3876709031" sldId="1371"/>
            <ac:cxnSpMk id="14" creationId="{C8AD4C11-DDD8-5766-AA89-8132025B569A}"/>
          </ac:cxnSpMkLst>
        </pc:cxnChg>
        <pc:cxnChg chg="del">
          <ac:chgData name="Pardha Sai" userId="3b95f42d-e481-4e61-b79c-2e1cb547ee93" providerId="ADAL" clId="{69AECF47-B650-49DF-BC44-A26443D37C58}" dt="2022-11-04T05:40:53.795" v="1712" actId="478"/>
          <ac:cxnSpMkLst>
            <pc:docMk/>
            <pc:sldMk cId="3876709031" sldId="1371"/>
            <ac:cxnSpMk id="19" creationId="{17FE14F6-5FCB-9F9A-89AA-F1DF8B8FE696}"/>
          </ac:cxnSpMkLst>
        </pc:cxnChg>
        <pc:cxnChg chg="del">
          <ac:chgData name="Pardha Sai" userId="3b95f42d-e481-4e61-b79c-2e1cb547ee93" providerId="ADAL" clId="{69AECF47-B650-49DF-BC44-A26443D37C58}" dt="2022-11-04T05:40:53.795" v="1712" actId="478"/>
          <ac:cxnSpMkLst>
            <pc:docMk/>
            <pc:sldMk cId="3876709031" sldId="1371"/>
            <ac:cxnSpMk id="20" creationId="{8F82A3F1-7F52-1890-9DEC-C5B76369E6BB}"/>
          </ac:cxnSpMkLst>
        </pc:cxnChg>
        <pc:cxnChg chg="add mod">
          <ac:chgData name="Pardha Sai" userId="3b95f42d-e481-4e61-b79c-2e1cb547ee93" providerId="ADAL" clId="{69AECF47-B650-49DF-BC44-A26443D37C58}" dt="2022-11-04T06:27:09.293" v="2364" actId="1076"/>
          <ac:cxnSpMkLst>
            <pc:docMk/>
            <pc:sldMk cId="3876709031" sldId="1371"/>
            <ac:cxnSpMk id="42" creationId="{670CFBC6-B07C-040F-1050-C5867A97D6EE}"/>
          </ac:cxnSpMkLst>
        </pc:cxnChg>
        <pc:cxnChg chg="add mod">
          <ac:chgData name="Pardha Sai" userId="3b95f42d-e481-4e61-b79c-2e1cb547ee93" providerId="ADAL" clId="{69AECF47-B650-49DF-BC44-A26443D37C58}" dt="2022-11-04T06:27:17.326" v="2366" actId="1076"/>
          <ac:cxnSpMkLst>
            <pc:docMk/>
            <pc:sldMk cId="3876709031" sldId="1371"/>
            <ac:cxnSpMk id="45" creationId="{A8641CA5-9363-C6BD-7DD5-9ED13A44B838}"/>
          </ac:cxnSpMkLst>
        </pc:cxnChg>
        <pc:cxnChg chg="add mod">
          <ac:chgData name="Pardha Sai" userId="3b95f42d-e481-4e61-b79c-2e1cb547ee93" providerId="ADAL" clId="{69AECF47-B650-49DF-BC44-A26443D37C58}" dt="2022-11-04T06:37:54.866" v="2631" actId="1076"/>
          <ac:cxnSpMkLst>
            <pc:docMk/>
            <pc:sldMk cId="3876709031" sldId="1371"/>
            <ac:cxnSpMk id="48" creationId="{7E525C10-F9D7-F265-0760-78735326EA45}"/>
          </ac:cxnSpMkLst>
        </pc:cxnChg>
        <pc:cxnChg chg="add mod">
          <ac:chgData name="Pardha Sai" userId="3b95f42d-e481-4e61-b79c-2e1cb547ee93" providerId="ADAL" clId="{69AECF47-B650-49DF-BC44-A26443D37C58}" dt="2022-11-04T06:38:01.111" v="2633" actId="1076"/>
          <ac:cxnSpMkLst>
            <pc:docMk/>
            <pc:sldMk cId="3876709031" sldId="1371"/>
            <ac:cxnSpMk id="49" creationId="{C319B427-9F8B-0A89-20F1-8870C118A2A6}"/>
          </ac:cxnSpMkLst>
        </pc:cxnChg>
        <pc:cxnChg chg="add mod">
          <ac:chgData name="Pardha Sai" userId="3b95f42d-e481-4e61-b79c-2e1cb547ee93" providerId="ADAL" clId="{69AECF47-B650-49DF-BC44-A26443D37C58}" dt="2022-11-04T06:38:01.111" v="2633" actId="1076"/>
          <ac:cxnSpMkLst>
            <pc:docMk/>
            <pc:sldMk cId="3876709031" sldId="1371"/>
            <ac:cxnSpMk id="50" creationId="{7EFB64BF-4381-A553-ECD7-25C771DCBAE5}"/>
          </ac:cxnSpMkLst>
        </pc:cxnChg>
        <pc:cxnChg chg="add del mod">
          <ac:chgData name="Pardha Sai" userId="3b95f42d-e481-4e61-b79c-2e1cb547ee93" providerId="ADAL" clId="{69AECF47-B650-49DF-BC44-A26443D37C58}" dt="2022-11-04T06:51:05.290" v="2835" actId="1076"/>
          <ac:cxnSpMkLst>
            <pc:docMk/>
            <pc:sldMk cId="3876709031" sldId="1371"/>
            <ac:cxnSpMk id="52" creationId="{F1E1060C-0408-B75F-9CEB-8E16939A316E}"/>
          </ac:cxnSpMkLst>
        </pc:cxnChg>
        <pc:cxnChg chg="del">
          <ac:chgData name="Pardha Sai" userId="3b95f42d-e481-4e61-b79c-2e1cb547ee93" providerId="ADAL" clId="{69AECF47-B650-49DF-BC44-A26443D37C58}" dt="2022-11-04T05:40:04.688" v="1706" actId="478"/>
          <ac:cxnSpMkLst>
            <pc:docMk/>
            <pc:sldMk cId="3876709031" sldId="1371"/>
            <ac:cxnSpMk id="55" creationId="{E1CDE3EA-9874-3DDD-2F6F-E6F96CCD3AC3}"/>
          </ac:cxnSpMkLst>
        </pc:cxnChg>
        <pc:cxnChg chg="del">
          <ac:chgData name="Pardha Sai" userId="3b95f42d-e481-4e61-b79c-2e1cb547ee93" providerId="ADAL" clId="{69AECF47-B650-49DF-BC44-A26443D37C58}" dt="2022-11-04T05:40:04.688" v="1706" actId="478"/>
          <ac:cxnSpMkLst>
            <pc:docMk/>
            <pc:sldMk cId="3876709031" sldId="1371"/>
            <ac:cxnSpMk id="56" creationId="{EE181BA6-4B88-11EC-2B57-08AEB2F43356}"/>
          </ac:cxnSpMkLst>
        </pc:cxnChg>
        <pc:cxnChg chg="del">
          <ac:chgData name="Pardha Sai" userId="3b95f42d-e481-4e61-b79c-2e1cb547ee93" providerId="ADAL" clId="{69AECF47-B650-49DF-BC44-A26443D37C58}" dt="2022-11-04T05:39:58.827" v="1705" actId="478"/>
          <ac:cxnSpMkLst>
            <pc:docMk/>
            <pc:sldMk cId="3876709031" sldId="1371"/>
            <ac:cxnSpMk id="61" creationId="{CC0B6EE8-8531-01BF-0088-C2F6F4DF359A}"/>
          </ac:cxnSpMkLst>
        </pc:cxnChg>
        <pc:cxnChg chg="add mod">
          <ac:chgData name="Pardha Sai" userId="3b95f42d-e481-4e61-b79c-2e1cb547ee93" providerId="ADAL" clId="{69AECF47-B650-49DF-BC44-A26443D37C58}" dt="2022-11-04T06:50:40.799" v="2834" actId="14100"/>
          <ac:cxnSpMkLst>
            <pc:docMk/>
            <pc:sldMk cId="3876709031" sldId="1371"/>
            <ac:cxnSpMk id="63" creationId="{499F1EE8-759E-23A8-AB6B-2BC7742CDCBA}"/>
          </ac:cxnSpMkLst>
        </pc:cxnChg>
        <pc:cxnChg chg="del mod">
          <ac:chgData name="Pardha Sai" userId="3b95f42d-e481-4e61-b79c-2e1cb547ee93" providerId="ADAL" clId="{69AECF47-B650-49DF-BC44-A26443D37C58}" dt="2022-11-04T05:45:38.360" v="1776" actId="478"/>
          <ac:cxnSpMkLst>
            <pc:docMk/>
            <pc:sldMk cId="3876709031" sldId="1371"/>
            <ac:cxnSpMk id="63" creationId="{BA69F16C-0552-A160-6F33-EDCB144D912C}"/>
          </ac:cxnSpMkLst>
        </pc:cxnChg>
        <pc:cxnChg chg="add del mod">
          <ac:chgData name="Pardha Sai" userId="3b95f42d-e481-4e61-b79c-2e1cb547ee93" providerId="ADAL" clId="{69AECF47-B650-49DF-BC44-A26443D37C58}" dt="2022-11-04T06:51:17.925" v="2839" actId="1076"/>
          <ac:cxnSpMkLst>
            <pc:docMk/>
            <pc:sldMk cId="3876709031" sldId="1371"/>
            <ac:cxnSpMk id="66" creationId="{903B8DF6-46D3-AFF3-74D2-028D5748DE6A}"/>
          </ac:cxnSpMkLst>
        </pc:cxnChg>
        <pc:cxnChg chg="add mod">
          <ac:chgData name="Pardha Sai" userId="3b95f42d-e481-4e61-b79c-2e1cb547ee93" providerId="ADAL" clId="{69AECF47-B650-49DF-BC44-A26443D37C58}" dt="2022-11-04T08:04:36.910" v="3241" actId="11530"/>
          <ac:cxnSpMkLst>
            <pc:docMk/>
            <pc:sldMk cId="3876709031" sldId="1371"/>
            <ac:cxnSpMk id="70" creationId="{F091D4E4-0528-9399-474E-3D7826CC8FD4}"/>
          </ac:cxnSpMkLst>
        </pc:cxnChg>
        <pc:cxnChg chg="add mod">
          <ac:chgData name="Pardha Sai" userId="3b95f42d-e481-4e61-b79c-2e1cb547ee93" providerId="ADAL" clId="{69AECF47-B650-49DF-BC44-A26443D37C58}" dt="2022-11-04T08:04:36.910" v="3241" actId="11530"/>
          <ac:cxnSpMkLst>
            <pc:docMk/>
            <pc:sldMk cId="3876709031" sldId="1371"/>
            <ac:cxnSpMk id="72" creationId="{71527561-F076-3E75-6E62-F470535A5720}"/>
          </ac:cxnSpMkLst>
        </pc:cxnChg>
        <pc:cxnChg chg="add mod">
          <ac:chgData name="Pardha Sai" userId="3b95f42d-e481-4e61-b79c-2e1cb547ee93" providerId="ADAL" clId="{69AECF47-B650-49DF-BC44-A26443D37C58}" dt="2022-11-04T08:04:36.910" v="3241" actId="11530"/>
          <ac:cxnSpMkLst>
            <pc:docMk/>
            <pc:sldMk cId="3876709031" sldId="1371"/>
            <ac:cxnSpMk id="75" creationId="{6B1CF762-0F84-658D-D57F-A2CBA37D1F83}"/>
          </ac:cxnSpMkLst>
        </pc:cxnChg>
        <pc:cxnChg chg="add mod">
          <ac:chgData name="Pardha Sai" userId="3b95f42d-e481-4e61-b79c-2e1cb547ee93" providerId="ADAL" clId="{69AECF47-B650-49DF-BC44-A26443D37C58}" dt="2022-11-04T08:04:36.910" v="3241" actId="11530"/>
          <ac:cxnSpMkLst>
            <pc:docMk/>
            <pc:sldMk cId="3876709031" sldId="1371"/>
            <ac:cxnSpMk id="78" creationId="{D918F205-7B89-9332-42EC-3AAE84CC79C1}"/>
          </ac:cxnSpMkLst>
        </pc:cxnChg>
        <pc:cxnChg chg="add mod">
          <ac:chgData name="Pardha Sai" userId="3b95f42d-e481-4e61-b79c-2e1cb547ee93" providerId="ADAL" clId="{69AECF47-B650-49DF-BC44-A26443D37C58}" dt="2022-11-04T08:04:36.910" v="3241" actId="11530"/>
          <ac:cxnSpMkLst>
            <pc:docMk/>
            <pc:sldMk cId="3876709031" sldId="1371"/>
            <ac:cxnSpMk id="81" creationId="{CAF75AAA-C70B-9FF8-143B-452C8C90071E}"/>
          </ac:cxnSpMkLst>
        </pc:cxnChg>
        <pc:cxnChg chg="add mod">
          <ac:chgData name="Pardha Sai" userId="3b95f42d-e481-4e61-b79c-2e1cb547ee93" providerId="ADAL" clId="{69AECF47-B650-49DF-BC44-A26443D37C58}" dt="2022-11-04T08:04:36.910" v="3241" actId="11530"/>
          <ac:cxnSpMkLst>
            <pc:docMk/>
            <pc:sldMk cId="3876709031" sldId="1371"/>
            <ac:cxnSpMk id="84" creationId="{B631189D-2114-4496-5A02-CAF88B59C25E}"/>
          </ac:cxnSpMkLst>
        </pc:cxnChg>
        <pc:cxnChg chg="add mod">
          <ac:chgData name="Pardha Sai" userId="3b95f42d-e481-4e61-b79c-2e1cb547ee93" providerId="ADAL" clId="{69AECF47-B650-49DF-BC44-A26443D37C58}" dt="2022-11-04T08:04:36.910" v="3241" actId="11530"/>
          <ac:cxnSpMkLst>
            <pc:docMk/>
            <pc:sldMk cId="3876709031" sldId="1371"/>
            <ac:cxnSpMk id="87" creationId="{8AF2DBA2-6D84-C4E9-3518-C89992FAF0EE}"/>
          </ac:cxnSpMkLst>
        </pc:cxnChg>
        <pc:cxnChg chg="add mod">
          <ac:chgData name="Pardha Sai" userId="3b95f42d-e481-4e61-b79c-2e1cb547ee93" providerId="ADAL" clId="{69AECF47-B650-49DF-BC44-A26443D37C58}" dt="2022-11-04T08:04:36.910" v="3241" actId="11530"/>
          <ac:cxnSpMkLst>
            <pc:docMk/>
            <pc:sldMk cId="3876709031" sldId="1371"/>
            <ac:cxnSpMk id="88" creationId="{421552ED-7681-45D3-643F-A5FB89B43C0B}"/>
          </ac:cxnSpMkLst>
        </pc:cxnChg>
        <pc:cxnChg chg="del">
          <ac:chgData name="Pardha Sai" userId="3b95f42d-e481-4e61-b79c-2e1cb547ee93" providerId="ADAL" clId="{69AECF47-B650-49DF-BC44-A26443D37C58}" dt="2022-11-04T05:41:08.578" v="1715" actId="478"/>
          <ac:cxnSpMkLst>
            <pc:docMk/>
            <pc:sldMk cId="3876709031" sldId="1371"/>
            <ac:cxnSpMk id="88" creationId="{FA692574-3FE1-C008-591C-DC123C5855DE}"/>
          </ac:cxnSpMkLst>
        </pc:cxnChg>
        <pc:cxnChg chg="add mod">
          <ac:chgData name="Pardha Sai" userId="3b95f42d-e481-4e61-b79c-2e1cb547ee93" providerId="ADAL" clId="{69AECF47-B650-49DF-BC44-A26443D37C58}" dt="2022-11-04T08:04:36.910" v="3241" actId="11530"/>
          <ac:cxnSpMkLst>
            <pc:docMk/>
            <pc:sldMk cId="3876709031" sldId="1371"/>
            <ac:cxnSpMk id="89" creationId="{E7B8E03C-94B5-A7C8-E6DE-7DFB4FD50549}"/>
          </ac:cxnSpMkLst>
        </pc:cxnChg>
        <pc:cxnChg chg="add mod">
          <ac:chgData name="Pardha Sai" userId="3b95f42d-e481-4e61-b79c-2e1cb547ee93" providerId="ADAL" clId="{69AECF47-B650-49DF-BC44-A26443D37C58}" dt="2022-11-04T08:04:36.910" v="3241" actId="11530"/>
          <ac:cxnSpMkLst>
            <pc:docMk/>
            <pc:sldMk cId="3876709031" sldId="1371"/>
            <ac:cxnSpMk id="90" creationId="{9A2E98EA-7151-6064-0EDF-4041F43C9EE4}"/>
          </ac:cxnSpMkLst>
        </pc:cxnChg>
        <pc:cxnChg chg="del">
          <ac:chgData name="Pardha Sai" userId="3b95f42d-e481-4e61-b79c-2e1cb547ee93" providerId="ADAL" clId="{69AECF47-B650-49DF-BC44-A26443D37C58}" dt="2022-11-04T05:41:06.533" v="1714" actId="478"/>
          <ac:cxnSpMkLst>
            <pc:docMk/>
            <pc:sldMk cId="3876709031" sldId="1371"/>
            <ac:cxnSpMk id="91" creationId="{04837B9B-FAD5-258C-77B9-3C09D5A16D73}"/>
          </ac:cxnSpMkLst>
        </pc:cxnChg>
        <pc:cxnChg chg="add mod">
          <ac:chgData name="Pardha Sai" userId="3b95f42d-e481-4e61-b79c-2e1cb547ee93" providerId="ADAL" clId="{69AECF47-B650-49DF-BC44-A26443D37C58}" dt="2022-11-04T08:04:36.910" v="3241" actId="11530"/>
          <ac:cxnSpMkLst>
            <pc:docMk/>
            <pc:sldMk cId="3876709031" sldId="1371"/>
            <ac:cxnSpMk id="91" creationId="{5B4A6CEB-0DF8-6DC4-6AAE-7DA85D56FDC3}"/>
          </ac:cxnSpMkLst>
        </pc:cxnChg>
        <pc:cxnChg chg="add mod">
          <ac:chgData name="Pardha Sai" userId="3b95f42d-e481-4e61-b79c-2e1cb547ee93" providerId="ADAL" clId="{69AECF47-B650-49DF-BC44-A26443D37C58}" dt="2022-11-04T08:04:36.910" v="3241" actId="11530"/>
          <ac:cxnSpMkLst>
            <pc:docMk/>
            <pc:sldMk cId="3876709031" sldId="1371"/>
            <ac:cxnSpMk id="92" creationId="{C46E37E9-783A-0F27-5FB3-408DCD49233C}"/>
          </ac:cxnSpMkLst>
        </pc:cxnChg>
        <pc:cxnChg chg="add mod">
          <ac:chgData name="Pardha Sai" userId="3b95f42d-e481-4e61-b79c-2e1cb547ee93" providerId="ADAL" clId="{69AECF47-B650-49DF-BC44-A26443D37C58}" dt="2022-11-04T08:04:44.432" v="3242" actId="1076"/>
          <ac:cxnSpMkLst>
            <pc:docMk/>
            <pc:sldMk cId="3876709031" sldId="1371"/>
            <ac:cxnSpMk id="93" creationId="{04A0B374-5098-5125-D26E-61509174BE84}"/>
          </ac:cxnSpMkLst>
        </pc:cxnChg>
        <pc:cxnChg chg="add mod">
          <ac:chgData name="Pardha Sai" userId="3b95f42d-e481-4e61-b79c-2e1cb547ee93" providerId="ADAL" clId="{69AECF47-B650-49DF-BC44-A26443D37C58}" dt="2022-11-04T08:04:36.910" v="3241" actId="11530"/>
          <ac:cxnSpMkLst>
            <pc:docMk/>
            <pc:sldMk cId="3876709031" sldId="1371"/>
            <ac:cxnSpMk id="94" creationId="{0076F1BF-BDF9-A54B-0064-D36F8924A216}"/>
          </ac:cxnSpMkLst>
        </pc:cxnChg>
        <pc:cxnChg chg="del">
          <ac:chgData name="Pardha Sai" userId="3b95f42d-e481-4e61-b79c-2e1cb547ee93" providerId="ADAL" clId="{69AECF47-B650-49DF-BC44-A26443D37C58}" dt="2022-11-04T05:41:06.533" v="1714" actId="478"/>
          <ac:cxnSpMkLst>
            <pc:docMk/>
            <pc:sldMk cId="3876709031" sldId="1371"/>
            <ac:cxnSpMk id="125" creationId="{87822143-56BE-8DBE-A0FD-BE4282C57A23}"/>
          </ac:cxnSpMkLst>
        </pc:cxnChg>
        <pc:cxnChg chg="del">
          <ac:chgData name="Pardha Sai" userId="3b95f42d-e481-4e61-b79c-2e1cb547ee93" providerId="ADAL" clId="{69AECF47-B650-49DF-BC44-A26443D37C58}" dt="2022-11-04T05:41:06.533" v="1714" actId="478"/>
          <ac:cxnSpMkLst>
            <pc:docMk/>
            <pc:sldMk cId="3876709031" sldId="1371"/>
            <ac:cxnSpMk id="129" creationId="{48548CA1-5E67-4D23-CA32-A6C51CE22FBA}"/>
          </ac:cxnSpMkLst>
        </pc:cxnChg>
      </pc:sldChg>
      <pc:sldChg chg="addSp delSp modSp add mod">
        <pc:chgData name="Pardha Sai" userId="3b95f42d-e481-4e61-b79c-2e1cb547ee93" providerId="ADAL" clId="{69AECF47-B650-49DF-BC44-A26443D37C58}" dt="2022-11-25T06:38:02.292" v="26861" actId="1076"/>
        <pc:sldMkLst>
          <pc:docMk/>
          <pc:sldMk cId="4038408624" sldId="1372"/>
        </pc:sldMkLst>
        <pc:spChg chg="mod">
          <ac:chgData name="Pardha Sai" userId="3b95f42d-e481-4e61-b79c-2e1cb547ee93" providerId="ADAL" clId="{69AECF47-B650-49DF-BC44-A26443D37C58}" dt="2022-11-04T14:43:29.715" v="5020" actId="404"/>
          <ac:spMkLst>
            <pc:docMk/>
            <pc:sldMk cId="4038408624" sldId="1372"/>
            <ac:spMk id="2" creationId="{BE6A0195-097F-75C1-1789-362B83C23D94}"/>
          </ac:spMkLst>
        </pc:spChg>
        <pc:spChg chg="add mod">
          <ac:chgData name="Pardha Sai" userId="3b95f42d-e481-4e61-b79c-2e1cb547ee93" providerId="ADAL" clId="{69AECF47-B650-49DF-BC44-A26443D37C58}" dt="2022-11-04T09:26:06.930" v="4044" actId="571"/>
          <ac:spMkLst>
            <pc:docMk/>
            <pc:sldMk cId="4038408624" sldId="1372"/>
            <ac:spMk id="3" creationId="{12015C59-942D-7B21-8213-48928F5E1DA6}"/>
          </ac:spMkLst>
        </pc:spChg>
        <pc:spChg chg="del">
          <ac:chgData name="Pardha Sai" userId="3b95f42d-e481-4e61-b79c-2e1cb547ee93" providerId="ADAL" clId="{69AECF47-B650-49DF-BC44-A26443D37C58}" dt="2022-11-04T08:05:09.270" v="3243" actId="478"/>
          <ac:spMkLst>
            <pc:docMk/>
            <pc:sldMk cId="4038408624" sldId="1372"/>
            <ac:spMk id="3" creationId="{407B537E-963C-31B9-8820-A71E6BFB2082}"/>
          </ac:spMkLst>
        </pc:spChg>
        <pc:spChg chg="add mod">
          <ac:chgData name="Pardha Sai" userId="3b95f42d-e481-4e61-b79c-2e1cb547ee93" providerId="ADAL" clId="{69AECF47-B650-49DF-BC44-A26443D37C58}" dt="2022-11-04T09:26:06.930" v="4044" actId="571"/>
          <ac:spMkLst>
            <pc:docMk/>
            <pc:sldMk cId="4038408624" sldId="1372"/>
            <ac:spMk id="6" creationId="{230F8087-83D5-DD0C-CCB5-70443EB208B0}"/>
          </ac:spMkLst>
        </pc:spChg>
        <pc:spChg chg="del">
          <ac:chgData name="Pardha Sai" userId="3b95f42d-e481-4e61-b79c-2e1cb547ee93" providerId="ADAL" clId="{69AECF47-B650-49DF-BC44-A26443D37C58}" dt="2022-11-04T08:05:09.270" v="3243" actId="478"/>
          <ac:spMkLst>
            <pc:docMk/>
            <pc:sldMk cId="4038408624" sldId="1372"/>
            <ac:spMk id="12" creationId="{51845035-83C7-167D-58FD-CBE6E4212AE6}"/>
          </ac:spMkLst>
        </pc:spChg>
        <pc:spChg chg="add mod">
          <ac:chgData name="Pardha Sai" userId="3b95f42d-e481-4e61-b79c-2e1cb547ee93" providerId="ADAL" clId="{69AECF47-B650-49DF-BC44-A26443D37C58}" dt="2022-11-04T08:39:56.775" v="3440" actId="1076"/>
          <ac:spMkLst>
            <pc:docMk/>
            <pc:sldMk cId="4038408624" sldId="1372"/>
            <ac:spMk id="14" creationId="{68538EB6-00CF-9587-714E-D70838000A4E}"/>
          </ac:spMkLst>
        </pc:spChg>
        <pc:spChg chg="add mod">
          <ac:chgData name="Pardha Sai" userId="3b95f42d-e481-4e61-b79c-2e1cb547ee93" providerId="ADAL" clId="{69AECF47-B650-49DF-BC44-A26443D37C58}" dt="2022-11-04T08:40:19.803" v="3455" actId="20577"/>
          <ac:spMkLst>
            <pc:docMk/>
            <pc:sldMk cId="4038408624" sldId="1372"/>
            <ac:spMk id="16" creationId="{D097EB77-9ACA-87B5-DDD7-240519217C30}"/>
          </ac:spMkLst>
        </pc:spChg>
        <pc:spChg chg="del">
          <ac:chgData name="Pardha Sai" userId="3b95f42d-e481-4e61-b79c-2e1cb547ee93" providerId="ADAL" clId="{69AECF47-B650-49DF-BC44-A26443D37C58}" dt="2022-11-04T08:05:09.270" v="3243" actId="478"/>
          <ac:spMkLst>
            <pc:docMk/>
            <pc:sldMk cId="4038408624" sldId="1372"/>
            <ac:spMk id="17" creationId="{50B8D9E5-0BF5-C3CA-1F6D-A8B915AFF34E}"/>
          </ac:spMkLst>
        </pc:spChg>
        <pc:spChg chg="del">
          <ac:chgData name="Pardha Sai" userId="3b95f42d-e481-4e61-b79c-2e1cb547ee93" providerId="ADAL" clId="{69AECF47-B650-49DF-BC44-A26443D37C58}" dt="2022-11-04T08:05:09.270" v="3243" actId="478"/>
          <ac:spMkLst>
            <pc:docMk/>
            <pc:sldMk cId="4038408624" sldId="1372"/>
            <ac:spMk id="18" creationId="{1A30FC5D-A00F-6A76-92DB-6C0737CCFEB7}"/>
          </ac:spMkLst>
        </pc:spChg>
        <pc:spChg chg="add mod">
          <ac:chgData name="Pardha Sai" userId="3b95f42d-e481-4e61-b79c-2e1cb547ee93" providerId="ADAL" clId="{69AECF47-B650-49DF-BC44-A26443D37C58}" dt="2022-11-04T08:40:45.175" v="3491" actId="20577"/>
          <ac:spMkLst>
            <pc:docMk/>
            <pc:sldMk cId="4038408624" sldId="1372"/>
            <ac:spMk id="21" creationId="{781B081C-A752-05CD-1419-A0E0954888DA}"/>
          </ac:spMkLst>
        </pc:spChg>
        <pc:spChg chg="add mod">
          <ac:chgData name="Pardha Sai" userId="3b95f42d-e481-4e61-b79c-2e1cb547ee93" providerId="ADAL" clId="{69AECF47-B650-49DF-BC44-A26443D37C58}" dt="2022-11-25T06:38:02.292" v="26861" actId="1076"/>
          <ac:spMkLst>
            <pc:docMk/>
            <pc:sldMk cId="4038408624" sldId="1372"/>
            <ac:spMk id="22" creationId="{69379636-87C4-A0C1-AFD3-B83A2536949D}"/>
          </ac:spMkLst>
        </pc:spChg>
        <pc:spChg chg="add mod">
          <ac:chgData name="Pardha Sai" userId="3b95f42d-e481-4e61-b79c-2e1cb547ee93" providerId="ADAL" clId="{69AECF47-B650-49DF-BC44-A26443D37C58}" dt="2022-11-25T06:38:02.292" v="26861" actId="1076"/>
          <ac:spMkLst>
            <pc:docMk/>
            <pc:sldMk cId="4038408624" sldId="1372"/>
            <ac:spMk id="23" creationId="{D48553A0-4621-4821-E245-41F8AF82A457}"/>
          </ac:spMkLst>
        </pc:spChg>
        <pc:spChg chg="add mod">
          <ac:chgData name="Pardha Sai" userId="3b95f42d-e481-4e61-b79c-2e1cb547ee93" providerId="ADAL" clId="{69AECF47-B650-49DF-BC44-A26443D37C58}" dt="2022-11-25T06:38:02.292" v="26861" actId="1076"/>
          <ac:spMkLst>
            <pc:docMk/>
            <pc:sldMk cId="4038408624" sldId="1372"/>
            <ac:spMk id="24" creationId="{A9F7024C-AFB9-1839-78AA-B68F9679C54E}"/>
          </ac:spMkLst>
        </pc:spChg>
        <pc:spChg chg="add del mod">
          <ac:chgData name="Pardha Sai" userId="3b95f42d-e481-4e61-b79c-2e1cb547ee93" providerId="ADAL" clId="{69AECF47-B650-49DF-BC44-A26443D37C58}" dt="2022-11-04T08:46:23.208" v="3502" actId="478"/>
          <ac:spMkLst>
            <pc:docMk/>
            <pc:sldMk cId="4038408624" sldId="1372"/>
            <ac:spMk id="25" creationId="{412119A5-6666-9346-02A6-12C49C78CC5E}"/>
          </ac:spMkLst>
        </pc:spChg>
        <pc:spChg chg="add del mod ord">
          <ac:chgData name="Pardha Sai" userId="3b95f42d-e481-4e61-b79c-2e1cb547ee93" providerId="ADAL" clId="{69AECF47-B650-49DF-BC44-A26443D37C58}" dt="2022-11-04T08:47:53.190" v="3542" actId="478"/>
          <ac:spMkLst>
            <pc:docMk/>
            <pc:sldMk cId="4038408624" sldId="1372"/>
            <ac:spMk id="26" creationId="{59C36A56-D005-0520-FE3C-76A0D11E037C}"/>
          </ac:spMkLst>
        </pc:spChg>
        <pc:spChg chg="add mod">
          <ac:chgData name="Pardha Sai" userId="3b95f42d-e481-4e61-b79c-2e1cb547ee93" providerId="ADAL" clId="{69AECF47-B650-49DF-BC44-A26443D37C58}" dt="2022-11-04T09:37:40.611" v="4113" actId="208"/>
          <ac:spMkLst>
            <pc:docMk/>
            <pc:sldMk cId="4038408624" sldId="1372"/>
            <ac:spMk id="27" creationId="{BF5A9B34-E74B-3F37-1763-A9D6CA36145C}"/>
          </ac:spMkLst>
        </pc:spChg>
        <pc:spChg chg="add mod">
          <ac:chgData name="Pardha Sai" userId="3b95f42d-e481-4e61-b79c-2e1cb547ee93" providerId="ADAL" clId="{69AECF47-B650-49DF-BC44-A26443D37C58}" dt="2022-11-04T09:37:29.518" v="4111" actId="207"/>
          <ac:spMkLst>
            <pc:docMk/>
            <pc:sldMk cId="4038408624" sldId="1372"/>
            <ac:spMk id="28" creationId="{F0F94A29-8D2F-9301-108A-AFE03B443082}"/>
          </ac:spMkLst>
        </pc:spChg>
        <pc:spChg chg="add mod">
          <ac:chgData name="Pardha Sai" userId="3b95f42d-e481-4e61-b79c-2e1cb547ee93" providerId="ADAL" clId="{69AECF47-B650-49DF-BC44-A26443D37C58}" dt="2022-11-04T09:26:18.344" v="4049" actId="404"/>
          <ac:spMkLst>
            <pc:docMk/>
            <pc:sldMk cId="4038408624" sldId="1372"/>
            <ac:spMk id="29" creationId="{DF67AD48-740E-7103-24F6-973F8038BBD9}"/>
          </ac:spMkLst>
        </pc:spChg>
        <pc:spChg chg="add mod">
          <ac:chgData name="Pardha Sai" userId="3b95f42d-e481-4e61-b79c-2e1cb547ee93" providerId="ADAL" clId="{69AECF47-B650-49DF-BC44-A26443D37C58}" dt="2022-11-04T08:50:18.483" v="3570" actId="1076"/>
          <ac:spMkLst>
            <pc:docMk/>
            <pc:sldMk cId="4038408624" sldId="1372"/>
            <ac:spMk id="30" creationId="{E47EA200-D59D-5643-7DE1-42A96DD7686F}"/>
          </ac:spMkLst>
        </pc:spChg>
        <pc:spChg chg="add mod">
          <ac:chgData name="Pardha Sai" userId="3b95f42d-e481-4e61-b79c-2e1cb547ee93" providerId="ADAL" clId="{69AECF47-B650-49DF-BC44-A26443D37C58}" dt="2022-11-04T09:12:45.696" v="3876" actId="2085"/>
          <ac:spMkLst>
            <pc:docMk/>
            <pc:sldMk cId="4038408624" sldId="1372"/>
            <ac:spMk id="31" creationId="{55E029D3-4DB6-104F-7537-785B27CC7471}"/>
          </ac:spMkLst>
        </pc:spChg>
        <pc:spChg chg="add mod">
          <ac:chgData name="Pardha Sai" userId="3b95f42d-e481-4e61-b79c-2e1cb547ee93" providerId="ADAL" clId="{69AECF47-B650-49DF-BC44-A26443D37C58}" dt="2022-11-04T09:09:30.505" v="3798" actId="1076"/>
          <ac:spMkLst>
            <pc:docMk/>
            <pc:sldMk cId="4038408624" sldId="1372"/>
            <ac:spMk id="32" creationId="{8D580AB2-E6E4-8E19-20E2-1989C9234040}"/>
          </ac:spMkLst>
        </pc:spChg>
        <pc:spChg chg="del">
          <ac:chgData name="Pardha Sai" userId="3b95f42d-e481-4e61-b79c-2e1cb547ee93" providerId="ADAL" clId="{69AECF47-B650-49DF-BC44-A26443D37C58}" dt="2022-11-04T08:05:09.270" v="3243" actId="478"/>
          <ac:spMkLst>
            <pc:docMk/>
            <pc:sldMk cId="4038408624" sldId="1372"/>
            <ac:spMk id="33" creationId="{5AE5EEAC-D2E0-2782-7A16-5DF0C341E47B}"/>
          </ac:spMkLst>
        </pc:spChg>
        <pc:spChg chg="add del mod">
          <ac:chgData name="Pardha Sai" userId="3b95f42d-e481-4e61-b79c-2e1cb547ee93" providerId="ADAL" clId="{69AECF47-B650-49DF-BC44-A26443D37C58}" dt="2022-11-04T09:11:08.975" v="3857" actId="478"/>
          <ac:spMkLst>
            <pc:docMk/>
            <pc:sldMk cId="4038408624" sldId="1372"/>
            <ac:spMk id="34" creationId="{20699B20-9350-92E3-20E2-941E12A01AEE}"/>
          </ac:spMkLst>
        </pc:spChg>
        <pc:spChg chg="add mod ord">
          <ac:chgData name="Pardha Sai" userId="3b95f42d-e481-4e61-b79c-2e1cb547ee93" providerId="ADAL" clId="{69AECF47-B650-49DF-BC44-A26443D37C58}" dt="2022-11-04T09:12:08.823" v="3871" actId="166"/>
          <ac:spMkLst>
            <pc:docMk/>
            <pc:sldMk cId="4038408624" sldId="1372"/>
            <ac:spMk id="35" creationId="{3BB59D5F-6B61-E1E2-3159-36A961B256B0}"/>
          </ac:spMkLst>
        </pc:spChg>
        <pc:spChg chg="add del mod">
          <ac:chgData name="Pardha Sai" userId="3b95f42d-e481-4e61-b79c-2e1cb547ee93" providerId="ADAL" clId="{69AECF47-B650-49DF-BC44-A26443D37C58}" dt="2022-11-04T09:13:28.837" v="3884" actId="478"/>
          <ac:spMkLst>
            <pc:docMk/>
            <pc:sldMk cId="4038408624" sldId="1372"/>
            <ac:spMk id="36" creationId="{C0F5BE29-9679-8CE1-B3F6-BE2E86F6BFCE}"/>
          </ac:spMkLst>
        </pc:spChg>
        <pc:spChg chg="add mod">
          <ac:chgData name="Pardha Sai" userId="3b95f42d-e481-4e61-b79c-2e1cb547ee93" providerId="ADAL" clId="{69AECF47-B650-49DF-BC44-A26443D37C58}" dt="2022-11-04T09:07:04.621" v="3755" actId="122"/>
          <ac:spMkLst>
            <pc:docMk/>
            <pc:sldMk cId="4038408624" sldId="1372"/>
            <ac:spMk id="37" creationId="{C14B9CC0-58CA-FBC2-A754-5A11199B8D57}"/>
          </ac:spMkLst>
        </pc:spChg>
        <pc:spChg chg="add mod">
          <ac:chgData name="Pardha Sai" userId="3b95f42d-e481-4e61-b79c-2e1cb547ee93" providerId="ADAL" clId="{69AECF47-B650-49DF-BC44-A26443D37C58}" dt="2022-11-04T09:09:15.900" v="3796" actId="571"/>
          <ac:spMkLst>
            <pc:docMk/>
            <pc:sldMk cId="4038408624" sldId="1372"/>
            <ac:spMk id="42" creationId="{6BE2D760-32BD-E7EF-7E11-F640B193141D}"/>
          </ac:spMkLst>
        </pc:spChg>
        <pc:spChg chg="add mod">
          <ac:chgData name="Pardha Sai" userId="3b95f42d-e481-4e61-b79c-2e1cb547ee93" providerId="ADAL" clId="{69AECF47-B650-49DF-BC44-A26443D37C58}" dt="2022-11-04T09:13:10.171" v="3879" actId="1076"/>
          <ac:spMkLst>
            <pc:docMk/>
            <pc:sldMk cId="4038408624" sldId="1372"/>
            <ac:spMk id="43" creationId="{97E902AD-FB8C-7DB4-42B4-7A98E08F9BFD}"/>
          </ac:spMkLst>
        </pc:spChg>
        <pc:spChg chg="add mod">
          <ac:chgData name="Pardha Sai" userId="3b95f42d-e481-4e61-b79c-2e1cb547ee93" providerId="ADAL" clId="{69AECF47-B650-49DF-BC44-A26443D37C58}" dt="2022-11-04T09:14:07.455" v="3887"/>
          <ac:spMkLst>
            <pc:docMk/>
            <pc:sldMk cId="4038408624" sldId="1372"/>
            <ac:spMk id="46" creationId="{0E00CFC7-088C-17BE-8952-78995A0CE5D2}"/>
          </ac:spMkLst>
        </pc:spChg>
        <pc:spChg chg="add mod">
          <ac:chgData name="Pardha Sai" userId="3b95f42d-e481-4e61-b79c-2e1cb547ee93" providerId="ADAL" clId="{69AECF47-B650-49DF-BC44-A26443D37C58}" dt="2022-11-04T09:37:25.092" v="4110" actId="208"/>
          <ac:spMkLst>
            <pc:docMk/>
            <pc:sldMk cId="4038408624" sldId="1372"/>
            <ac:spMk id="47" creationId="{890B4E21-54C7-0E06-B56A-6D9D00A16E1B}"/>
          </ac:spMkLst>
        </pc:spChg>
        <pc:spChg chg="add mod">
          <ac:chgData name="Pardha Sai" userId="3b95f42d-e481-4e61-b79c-2e1cb547ee93" providerId="ADAL" clId="{69AECF47-B650-49DF-BC44-A26443D37C58}" dt="2022-11-04T09:26:18.344" v="4049" actId="404"/>
          <ac:spMkLst>
            <pc:docMk/>
            <pc:sldMk cId="4038408624" sldId="1372"/>
            <ac:spMk id="48" creationId="{5F3EB4AC-9587-430A-F0F5-541ED9D16E09}"/>
          </ac:spMkLst>
        </pc:spChg>
        <pc:spChg chg="add mod">
          <ac:chgData name="Pardha Sai" userId="3b95f42d-e481-4e61-b79c-2e1cb547ee93" providerId="ADAL" clId="{69AECF47-B650-49DF-BC44-A26443D37C58}" dt="2022-11-04T09:19:29.319" v="3902" actId="20577"/>
          <ac:spMkLst>
            <pc:docMk/>
            <pc:sldMk cId="4038408624" sldId="1372"/>
            <ac:spMk id="49" creationId="{460F5835-7FC4-6BE8-5A55-7EA03CF35781}"/>
          </ac:spMkLst>
        </pc:spChg>
        <pc:spChg chg="add mod">
          <ac:chgData name="Pardha Sai" userId="3b95f42d-e481-4e61-b79c-2e1cb547ee93" providerId="ADAL" clId="{69AECF47-B650-49DF-BC44-A26443D37C58}" dt="2022-11-04T09:37:40.611" v="4113" actId="208"/>
          <ac:spMkLst>
            <pc:docMk/>
            <pc:sldMk cId="4038408624" sldId="1372"/>
            <ac:spMk id="50" creationId="{8C682F55-B8BF-C014-F42C-1B8C2FD774AC}"/>
          </ac:spMkLst>
        </pc:spChg>
        <pc:spChg chg="add mod">
          <ac:chgData name="Pardha Sai" userId="3b95f42d-e481-4e61-b79c-2e1cb547ee93" providerId="ADAL" clId="{69AECF47-B650-49DF-BC44-A26443D37C58}" dt="2022-11-04T09:37:25.092" v="4110" actId="208"/>
          <ac:spMkLst>
            <pc:docMk/>
            <pc:sldMk cId="4038408624" sldId="1372"/>
            <ac:spMk id="51" creationId="{24C4A3F8-1EEB-7D3B-C428-C0DEA09C8F9C}"/>
          </ac:spMkLst>
        </pc:spChg>
        <pc:spChg chg="del">
          <ac:chgData name="Pardha Sai" userId="3b95f42d-e481-4e61-b79c-2e1cb547ee93" providerId="ADAL" clId="{69AECF47-B650-49DF-BC44-A26443D37C58}" dt="2022-11-04T08:05:09.270" v="3243" actId="478"/>
          <ac:spMkLst>
            <pc:docMk/>
            <pc:sldMk cId="4038408624" sldId="1372"/>
            <ac:spMk id="52" creationId="{2F624653-216F-E8D5-5CC3-1521477B14F9}"/>
          </ac:spMkLst>
        </pc:spChg>
        <pc:spChg chg="del">
          <ac:chgData name="Pardha Sai" userId="3b95f42d-e481-4e61-b79c-2e1cb547ee93" providerId="ADAL" clId="{69AECF47-B650-49DF-BC44-A26443D37C58}" dt="2022-11-04T08:05:09.270" v="3243" actId="478"/>
          <ac:spMkLst>
            <pc:docMk/>
            <pc:sldMk cId="4038408624" sldId="1372"/>
            <ac:spMk id="53" creationId="{76219253-B986-3DF9-2C51-10ECABCA932B}"/>
          </ac:spMkLst>
        </pc:spChg>
        <pc:spChg chg="del">
          <ac:chgData name="Pardha Sai" userId="3b95f42d-e481-4e61-b79c-2e1cb547ee93" providerId="ADAL" clId="{69AECF47-B650-49DF-BC44-A26443D37C58}" dt="2022-11-04T08:05:09.270" v="3243" actId="478"/>
          <ac:spMkLst>
            <pc:docMk/>
            <pc:sldMk cId="4038408624" sldId="1372"/>
            <ac:spMk id="54" creationId="{096E40E3-A49D-0E84-D9E3-D89900955189}"/>
          </ac:spMkLst>
        </pc:spChg>
        <pc:spChg chg="add mod">
          <ac:chgData name="Pardha Sai" userId="3b95f42d-e481-4e61-b79c-2e1cb547ee93" providerId="ADAL" clId="{69AECF47-B650-49DF-BC44-A26443D37C58}" dt="2022-11-04T09:26:26.927" v="4050" actId="1076"/>
          <ac:spMkLst>
            <pc:docMk/>
            <pc:sldMk cId="4038408624" sldId="1372"/>
            <ac:spMk id="57" creationId="{73A0C0BE-CF32-5E8C-866E-EFB951C11FAA}"/>
          </ac:spMkLst>
        </pc:spChg>
        <pc:spChg chg="add mod">
          <ac:chgData name="Pardha Sai" userId="3b95f42d-e481-4e61-b79c-2e1cb547ee93" providerId="ADAL" clId="{69AECF47-B650-49DF-BC44-A26443D37C58}" dt="2022-11-04T09:25:38.895" v="3994" actId="20577"/>
          <ac:spMkLst>
            <pc:docMk/>
            <pc:sldMk cId="4038408624" sldId="1372"/>
            <ac:spMk id="58" creationId="{9EF81F3A-2C46-A9F6-5E7E-D83474715FF4}"/>
          </ac:spMkLst>
        </pc:spChg>
        <pc:spChg chg="add mod">
          <ac:chgData name="Pardha Sai" userId="3b95f42d-e481-4e61-b79c-2e1cb547ee93" providerId="ADAL" clId="{69AECF47-B650-49DF-BC44-A26443D37C58}" dt="2022-11-04T09:23:14.951" v="3990" actId="20577"/>
          <ac:spMkLst>
            <pc:docMk/>
            <pc:sldMk cId="4038408624" sldId="1372"/>
            <ac:spMk id="60" creationId="{465F67D1-1708-564D-6A7E-6E911EBF83F6}"/>
          </ac:spMkLst>
        </pc:spChg>
        <pc:spChg chg="del">
          <ac:chgData name="Pardha Sai" userId="3b95f42d-e481-4e61-b79c-2e1cb547ee93" providerId="ADAL" clId="{69AECF47-B650-49DF-BC44-A26443D37C58}" dt="2022-11-04T08:05:09.270" v="3243" actId="478"/>
          <ac:spMkLst>
            <pc:docMk/>
            <pc:sldMk cId="4038408624" sldId="1372"/>
            <ac:spMk id="62" creationId="{34C1E348-C7A6-A44F-78F5-87A0D9E6FB1C}"/>
          </ac:spMkLst>
        </pc:spChg>
        <pc:spChg chg="add mod">
          <ac:chgData name="Pardha Sai" userId="3b95f42d-e481-4e61-b79c-2e1cb547ee93" providerId="ADAL" clId="{69AECF47-B650-49DF-BC44-A26443D37C58}" dt="2022-11-04T09:32:55.968" v="4081" actId="207"/>
          <ac:spMkLst>
            <pc:docMk/>
            <pc:sldMk cId="4038408624" sldId="1372"/>
            <ac:spMk id="64" creationId="{8A7D0AD0-B4C2-AE2C-B0E6-97A7DACD6241}"/>
          </ac:spMkLst>
        </pc:spChg>
        <pc:spChg chg="add mod">
          <ac:chgData name="Pardha Sai" userId="3b95f42d-e481-4e61-b79c-2e1cb547ee93" providerId="ADAL" clId="{69AECF47-B650-49DF-BC44-A26443D37C58}" dt="2022-11-04T09:36:10.030" v="4106" actId="20577"/>
          <ac:spMkLst>
            <pc:docMk/>
            <pc:sldMk cId="4038408624" sldId="1372"/>
            <ac:spMk id="65" creationId="{E162867F-DB90-F351-6B7C-BA2096F31081}"/>
          </ac:spMkLst>
        </pc:spChg>
        <pc:spChg chg="add mod">
          <ac:chgData name="Pardha Sai" userId="3b95f42d-e481-4e61-b79c-2e1cb547ee93" providerId="ADAL" clId="{69AECF47-B650-49DF-BC44-A26443D37C58}" dt="2022-11-04T09:29:10.879" v="4077"/>
          <ac:spMkLst>
            <pc:docMk/>
            <pc:sldMk cId="4038408624" sldId="1372"/>
            <ac:spMk id="67" creationId="{249A3680-E45E-4FA1-3AB9-7A0F49ED90F9}"/>
          </ac:spMkLst>
        </pc:spChg>
        <pc:spChg chg="add mod">
          <ac:chgData name="Pardha Sai" userId="3b95f42d-e481-4e61-b79c-2e1cb547ee93" providerId="ADAL" clId="{69AECF47-B650-49DF-BC44-A26443D37C58}" dt="2022-11-04T09:32:55.968" v="4081" actId="207"/>
          <ac:spMkLst>
            <pc:docMk/>
            <pc:sldMk cId="4038408624" sldId="1372"/>
            <ac:spMk id="68" creationId="{FD55BC5F-984B-BDBA-2183-35C963694993}"/>
          </ac:spMkLst>
        </pc:spChg>
        <pc:spChg chg="del">
          <ac:chgData name="Pardha Sai" userId="3b95f42d-e481-4e61-b79c-2e1cb547ee93" providerId="ADAL" clId="{69AECF47-B650-49DF-BC44-A26443D37C58}" dt="2022-11-04T08:05:09.270" v="3243" actId="478"/>
          <ac:spMkLst>
            <pc:docMk/>
            <pc:sldMk cId="4038408624" sldId="1372"/>
            <ac:spMk id="70" creationId="{3AB8031C-A548-3EC1-1564-E2C706080B74}"/>
          </ac:spMkLst>
        </pc:spChg>
        <pc:spChg chg="add mod">
          <ac:chgData name="Pardha Sai" userId="3b95f42d-e481-4e61-b79c-2e1cb547ee93" providerId="ADAL" clId="{69AECF47-B650-49DF-BC44-A26443D37C58}" dt="2022-11-04T09:37:11.093" v="4107"/>
          <ac:spMkLst>
            <pc:docMk/>
            <pc:sldMk cId="4038408624" sldId="1372"/>
            <ac:spMk id="72" creationId="{5A420813-2FA4-893A-F257-1B1CC8E11A12}"/>
          </ac:spMkLst>
        </pc:spChg>
        <pc:spChg chg="add mod">
          <ac:chgData name="Pardha Sai" userId="3b95f42d-e481-4e61-b79c-2e1cb547ee93" providerId="ADAL" clId="{69AECF47-B650-49DF-BC44-A26443D37C58}" dt="2022-11-04T09:40:30.624" v="4149" actId="207"/>
          <ac:spMkLst>
            <pc:docMk/>
            <pc:sldMk cId="4038408624" sldId="1372"/>
            <ac:spMk id="73" creationId="{183C2A51-EC8B-F006-CEDD-5F68BBD0BF4D}"/>
          </ac:spMkLst>
        </pc:spChg>
        <pc:spChg chg="add mod">
          <ac:chgData name="Pardha Sai" userId="3b95f42d-e481-4e61-b79c-2e1cb547ee93" providerId="ADAL" clId="{69AECF47-B650-49DF-BC44-A26443D37C58}" dt="2022-11-04T09:15:31.086" v="3896" actId="1076"/>
          <ac:spMkLst>
            <pc:docMk/>
            <pc:sldMk cId="4038408624" sldId="1372"/>
            <ac:spMk id="74" creationId="{90046299-F724-4D84-D5B7-2A58026E9F97}"/>
          </ac:spMkLst>
        </pc:spChg>
        <pc:spChg chg="del">
          <ac:chgData name="Pardha Sai" userId="3b95f42d-e481-4e61-b79c-2e1cb547ee93" providerId="ADAL" clId="{69AECF47-B650-49DF-BC44-A26443D37C58}" dt="2022-11-04T08:05:09.270" v="3243" actId="478"/>
          <ac:spMkLst>
            <pc:docMk/>
            <pc:sldMk cId="4038408624" sldId="1372"/>
            <ac:spMk id="75" creationId="{90C3D082-D58E-B774-EC0C-1981F543F3E9}"/>
          </ac:spMkLst>
        </pc:spChg>
        <pc:spChg chg="add mod">
          <ac:chgData name="Pardha Sai" userId="3b95f42d-e481-4e61-b79c-2e1cb547ee93" providerId="ADAL" clId="{69AECF47-B650-49DF-BC44-A26443D37C58}" dt="2022-11-04T09:53:36.780" v="4264" actId="20577"/>
          <ac:spMkLst>
            <pc:docMk/>
            <pc:sldMk cId="4038408624" sldId="1372"/>
            <ac:spMk id="76" creationId="{246597CE-2B6D-BC73-5626-FE1F72710F3B}"/>
          </ac:spMkLst>
        </pc:spChg>
        <pc:spChg chg="add mod">
          <ac:chgData name="Pardha Sai" userId="3b95f42d-e481-4e61-b79c-2e1cb547ee93" providerId="ADAL" clId="{69AECF47-B650-49DF-BC44-A26443D37C58}" dt="2022-11-04T09:40:38.654" v="4153" actId="207"/>
          <ac:spMkLst>
            <pc:docMk/>
            <pc:sldMk cId="4038408624" sldId="1372"/>
            <ac:spMk id="77" creationId="{65E18C2E-1A6C-DCB5-A28C-4A63F0C036DD}"/>
          </ac:spMkLst>
        </pc:spChg>
        <pc:spChg chg="add mod">
          <ac:chgData name="Pardha Sai" userId="3b95f42d-e481-4e61-b79c-2e1cb547ee93" providerId="ADAL" clId="{69AECF47-B650-49DF-BC44-A26443D37C58}" dt="2022-11-04T09:40:30.624" v="4149" actId="207"/>
          <ac:spMkLst>
            <pc:docMk/>
            <pc:sldMk cId="4038408624" sldId="1372"/>
            <ac:spMk id="78" creationId="{D19F1822-D9CD-DD3E-6527-C3DFFBA60052}"/>
          </ac:spMkLst>
        </pc:spChg>
        <pc:spChg chg="add mod">
          <ac:chgData name="Pardha Sai" userId="3b95f42d-e481-4e61-b79c-2e1cb547ee93" providerId="ADAL" clId="{69AECF47-B650-49DF-BC44-A26443D37C58}" dt="2022-11-04T09:15:31.086" v="3896" actId="1076"/>
          <ac:spMkLst>
            <pc:docMk/>
            <pc:sldMk cId="4038408624" sldId="1372"/>
            <ac:spMk id="79" creationId="{5B15272D-D06B-FE50-DFA5-B34CFEAB6F8B}"/>
          </ac:spMkLst>
        </pc:spChg>
        <pc:spChg chg="del">
          <ac:chgData name="Pardha Sai" userId="3b95f42d-e481-4e61-b79c-2e1cb547ee93" providerId="ADAL" clId="{69AECF47-B650-49DF-BC44-A26443D37C58}" dt="2022-11-04T08:05:09.270" v="3243" actId="478"/>
          <ac:spMkLst>
            <pc:docMk/>
            <pc:sldMk cId="4038408624" sldId="1372"/>
            <ac:spMk id="80" creationId="{E52D40E3-6489-7DAA-FC73-1784E475EC41}"/>
          </ac:spMkLst>
        </pc:spChg>
        <pc:spChg chg="add mod">
          <ac:chgData name="Pardha Sai" userId="3b95f42d-e481-4e61-b79c-2e1cb547ee93" providerId="ADAL" clId="{69AECF47-B650-49DF-BC44-A26443D37C58}" dt="2022-11-04T09:53:52.039" v="4267" actId="20577"/>
          <ac:spMkLst>
            <pc:docMk/>
            <pc:sldMk cId="4038408624" sldId="1372"/>
            <ac:spMk id="81" creationId="{6EDB7D43-3696-CFD8-45D0-54997F5B60BE}"/>
          </ac:spMkLst>
        </pc:spChg>
        <pc:spChg chg="add mod">
          <ac:chgData name="Pardha Sai" userId="3b95f42d-e481-4e61-b79c-2e1cb547ee93" providerId="ADAL" clId="{69AECF47-B650-49DF-BC44-A26443D37C58}" dt="2022-11-04T09:40:21.629" v="4147" actId="1076"/>
          <ac:spMkLst>
            <pc:docMk/>
            <pc:sldMk cId="4038408624" sldId="1372"/>
            <ac:spMk id="82" creationId="{B6D3D2B6-3F16-91FC-791C-8EB6FD79DCEF}"/>
          </ac:spMkLst>
        </pc:spChg>
        <pc:spChg chg="add mod">
          <ac:chgData name="Pardha Sai" userId="3b95f42d-e481-4e61-b79c-2e1cb547ee93" providerId="ADAL" clId="{69AECF47-B650-49DF-BC44-A26443D37C58}" dt="2022-11-04T09:39:04.638" v="4145" actId="20577"/>
          <ac:spMkLst>
            <pc:docMk/>
            <pc:sldMk cId="4038408624" sldId="1372"/>
            <ac:spMk id="83" creationId="{00449767-1FE5-A1F7-63D9-8D038503F756}"/>
          </ac:spMkLst>
        </pc:spChg>
        <pc:spChg chg="add mod">
          <ac:chgData name="Pardha Sai" userId="3b95f42d-e481-4e61-b79c-2e1cb547ee93" providerId="ADAL" clId="{69AECF47-B650-49DF-BC44-A26443D37C58}" dt="2022-11-04T09:41:30.741" v="4193" actId="20577"/>
          <ac:spMkLst>
            <pc:docMk/>
            <pc:sldMk cId="4038408624" sldId="1372"/>
            <ac:spMk id="84" creationId="{087C703E-1DA1-F0BE-C619-F2F6D4C425D8}"/>
          </ac:spMkLst>
        </pc:spChg>
        <pc:spChg chg="add mod">
          <ac:chgData name="Pardha Sai" userId="3b95f42d-e481-4e61-b79c-2e1cb547ee93" providerId="ADAL" clId="{69AECF47-B650-49DF-BC44-A26443D37C58}" dt="2022-11-04T09:42:05.732" v="4194"/>
          <ac:spMkLst>
            <pc:docMk/>
            <pc:sldMk cId="4038408624" sldId="1372"/>
            <ac:spMk id="86" creationId="{E5A35EDA-71B3-E1A6-F3F1-338C7654B9EB}"/>
          </ac:spMkLst>
        </pc:spChg>
        <pc:spChg chg="add mod">
          <ac:chgData name="Pardha Sai" userId="3b95f42d-e481-4e61-b79c-2e1cb547ee93" providerId="ADAL" clId="{69AECF47-B650-49DF-BC44-A26443D37C58}" dt="2022-11-04T09:41:24.538" v="4173" actId="20577"/>
          <ac:spMkLst>
            <pc:docMk/>
            <pc:sldMk cId="4038408624" sldId="1372"/>
            <ac:spMk id="87" creationId="{5685F3DB-E87E-518C-9089-EC2D6C7CF875}"/>
          </ac:spMkLst>
        </pc:spChg>
        <pc:spChg chg="add mod">
          <ac:chgData name="Pardha Sai" userId="3b95f42d-e481-4e61-b79c-2e1cb547ee93" providerId="ADAL" clId="{69AECF47-B650-49DF-BC44-A26443D37C58}" dt="2022-11-04T09:43:20.759" v="4217" actId="1076"/>
          <ac:spMkLst>
            <pc:docMk/>
            <pc:sldMk cId="4038408624" sldId="1372"/>
            <ac:spMk id="92" creationId="{AFB2449E-7954-4D8F-335D-CFF0949EE679}"/>
          </ac:spMkLst>
        </pc:spChg>
        <pc:spChg chg="del">
          <ac:chgData name="Pardha Sai" userId="3b95f42d-e481-4e61-b79c-2e1cb547ee93" providerId="ADAL" clId="{69AECF47-B650-49DF-BC44-A26443D37C58}" dt="2022-11-04T08:05:09.270" v="3243" actId="478"/>
          <ac:spMkLst>
            <pc:docMk/>
            <pc:sldMk cId="4038408624" sldId="1372"/>
            <ac:spMk id="94" creationId="{3B444089-74C8-E7C2-CA36-BAEF0E53C4E3}"/>
          </ac:spMkLst>
        </pc:spChg>
        <pc:spChg chg="del">
          <ac:chgData name="Pardha Sai" userId="3b95f42d-e481-4e61-b79c-2e1cb547ee93" providerId="ADAL" clId="{69AECF47-B650-49DF-BC44-A26443D37C58}" dt="2022-11-04T08:05:09.270" v="3243" actId="478"/>
          <ac:spMkLst>
            <pc:docMk/>
            <pc:sldMk cId="4038408624" sldId="1372"/>
            <ac:spMk id="95" creationId="{863768E9-5D6C-278A-FFDC-A7099C328E6F}"/>
          </ac:spMkLst>
        </pc:spChg>
        <pc:spChg chg="del">
          <ac:chgData name="Pardha Sai" userId="3b95f42d-e481-4e61-b79c-2e1cb547ee93" providerId="ADAL" clId="{69AECF47-B650-49DF-BC44-A26443D37C58}" dt="2022-11-04T08:05:09.270" v="3243" actId="478"/>
          <ac:spMkLst>
            <pc:docMk/>
            <pc:sldMk cId="4038408624" sldId="1372"/>
            <ac:spMk id="96" creationId="{EF544A64-5BE2-CC13-CA04-F824A68A743B}"/>
          </ac:spMkLst>
        </pc:spChg>
        <pc:spChg chg="del">
          <ac:chgData name="Pardha Sai" userId="3b95f42d-e481-4e61-b79c-2e1cb547ee93" providerId="ADAL" clId="{69AECF47-B650-49DF-BC44-A26443D37C58}" dt="2022-11-04T08:05:09.270" v="3243" actId="478"/>
          <ac:spMkLst>
            <pc:docMk/>
            <pc:sldMk cId="4038408624" sldId="1372"/>
            <ac:spMk id="97" creationId="{6628CA34-2E24-8119-C5CC-A13B6788E304}"/>
          </ac:spMkLst>
        </pc:spChg>
        <pc:spChg chg="del">
          <ac:chgData name="Pardha Sai" userId="3b95f42d-e481-4e61-b79c-2e1cb547ee93" providerId="ADAL" clId="{69AECF47-B650-49DF-BC44-A26443D37C58}" dt="2022-11-04T08:05:09.270" v="3243" actId="478"/>
          <ac:spMkLst>
            <pc:docMk/>
            <pc:sldMk cId="4038408624" sldId="1372"/>
            <ac:spMk id="99" creationId="{C1210A31-C3D6-3AF3-9480-076733811D78}"/>
          </ac:spMkLst>
        </pc:spChg>
        <pc:spChg chg="del">
          <ac:chgData name="Pardha Sai" userId="3b95f42d-e481-4e61-b79c-2e1cb547ee93" providerId="ADAL" clId="{69AECF47-B650-49DF-BC44-A26443D37C58}" dt="2022-11-04T08:05:09.270" v="3243" actId="478"/>
          <ac:spMkLst>
            <pc:docMk/>
            <pc:sldMk cId="4038408624" sldId="1372"/>
            <ac:spMk id="100" creationId="{33D5B54A-97B3-D82F-C7CC-EA8D60799008}"/>
          </ac:spMkLst>
        </pc:spChg>
        <pc:spChg chg="del">
          <ac:chgData name="Pardha Sai" userId="3b95f42d-e481-4e61-b79c-2e1cb547ee93" providerId="ADAL" clId="{69AECF47-B650-49DF-BC44-A26443D37C58}" dt="2022-11-04T08:05:09.270" v="3243" actId="478"/>
          <ac:spMkLst>
            <pc:docMk/>
            <pc:sldMk cId="4038408624" sldId="1372"/>
            <ac:spMk id="124" creationId="{A0E31EA0-B74C-8083-C2BA-D5CF03D7CFAB}"/>
          </ac:spMkLst>
        </pc:spChg>
        <pc:graphicFrameChg chg="del">
          <ac:chgData name="Pardha Sai" userId="3b95f42d-e481-4e61-b79c-2e1cb547ee93" providerId="ADAL" clId="{69AECF47-B650-49DF-BC44-A26443D37C58}" dt="2022-11-04T08:05:09.270" v="3243" actId="478"/>
          <ac:graphicFrameMkLst>
            <pc:docMk/>
            <pc:sldMk cId="4038408624" sldId="1372"/>
            <ac:graphicFrameMk id="15" creationId="{E8A0D2CD-B5CE-06CA-96EA-B4A4439271B4}"/>
          </ac:graphicFrameMkLst>
        </pc:graphicFrameChg>
        <pc:picChg chg="add mod">
          <ac:chgData name="Pardha Sai" userId="3b95f42d-e481-4e61-b79c-2e1cb547ee93" providerId="ADAL" clId="{69AECF47-B650-49DF-BC44-A26443D37C58}" dt="2022-11-04T09:15:09.508" v="3893" actId="14100"/>
          <ac:picMkLst>
            <pc:docMk/>
            <pc:sldMk cId="4038408624" sldId="1372"/>
            <ac:picMk id="4" creationId="{7323F5E5-A2C2-C2D0-C7FB-6D3FCB514B59}"/>
          </ac:picMkLst>
        </pc:picChg>
        <pc:picChg chg="add mod">
          <ac:chgData name="Pardha Sai" userId="3b95f42d-e481-4e61-b79c-2e1cb547ee93" providerId="ADAL" clId="{69AECF47-B650-49DF-BC44-A26443D37C58}" dt="2022-11-04T09:15:38.699" v="3897" actId="14100"/>
          <ac:picMkLst>
            <pc:docMk/>
            <pc:sldMk cId="4038408624" sldId="1372"/>
            <ac:picMk id="7" creationId="{BBF5B920-3723-AEAA-4B83-41071A007C74}"/>
          </ac:picMkLst>
        </pc:picChg>
        <pc:picChg chg="add mod">
          <ac:chgData name="Pardha Sai" userId="3b95f42d-e481-4e61-b79c-2e1cb547ee93" providerId="ADAL" clId="{69AECF47-B650-49DF-BC44-A26443D37C58}" dt="2022-11-04T08:39:19.043" v="3413" actId="1076"/>
          <ac:picMkLst>
            <pc:docMk/>
            <pc:sldMk cId="4038408624" sldId="1372"/>
            <ac:picMk id="8" creationId="{F5F24C41-223F-052D-CC09-4FD5DFB7AA85}"/>
          </ac:picMkLst>
        </pc:picChg>
        <pc:picChg chg="del">
          <ac:chgData name="Pardha Sai" userId="3b95f42d-e481-4e61-b79c-2e1cb547ee93" providerId="ADAL" clId="{69AECF47-B650-49DF-BC44-A26443D37C58}" dt="2022-11-04T08:05:09.270" v="3243" actId="478"/>
          <ac:picMkLst>
            <pc:docMk/>
            <pc:sldMk cId="4038408624" sldId="1372"/>
            <ac:picMk id="9" creationId="{1E6402B0-A2B1-2C81-6D98-125946065526}"/>
          </ac:picMkLst>
        </pc:picChg>
        <pc:picChg chg="del">
          <ac:chgData name="Pardha Sai" userId="3b95f42d-e481-4e61-b79c-2e1cb547ee93" providerId="ADAL" clId="{69AECF47-B650-49DF-BC44-A26443D37C58}" dt="2022-11-04T08:05:09.270" v="3243" actId="478"/>
          <ac:picMkLst>
            <pc:docMk/>
            <pc:sldMk cId="4038408624" sldId="1372"/>
            <ac:picMk id="59" creationId="{23B70661-CD41-4EF3-F8F7-240618DD413A}"/>
          </ac:picMkLst>
        </pc:picChg>
        <pc:picChg chg="del">
          <ac:chgData name="Pardha Sai" userId="3b95f42d-e481-4e61-b79c-2e1cb547ee93" providerId="ADAL" clId="{69AECF47-B650-49DF-BC44-A26443D37C58}" dt="2022-11-04T08:05:09.270" v="3243" actId="478"/>
          <ac:picMkLst>
            <pc:docMk/>
            <pc:sldMk cId="4038408624" sldId="1372"/>
            <ac:picMk id="103" creationId="{4D966F0E-04D1-0D54-5603-615BA5DCA3D2}"/>
          </ac:picMkLst>
        </pc:picChg>
        <pc:picChg chg="del">
          <ac:chgData name="Pardha Sai" userId="3b95f42d-e481-4e61-b79c-2e1cb547ee93" providerId="ADAL" clId="{69AECF47-B650-49DF-BC44-A26443D37C58}" dt="2022-11-04T08:05:09.270" v="3243" actId="478"/>
          <ac:picMkLst>
            <pc:docMk/>
            <pc:sldMk cId="4038408624" sldId="1372"/>
            <ac:picMk id="105" creationId="{B5BFFD26-C983-00E2-8C63-7CAEAC024594}"/>
          </ac:picMkLst>
        </pc:picChg>
        <pc:picChg chg="del">
          <ac:chgData name="Pardha Sai" userId="3b95f42d-e481-4e61-b79c-2e1cb547ee93" providerId="ADAL" clId="{69AECF47-B650-49DF-BC44-A26443D37C58}" dt="2022-11-04T08:05:09.270" v="3243" actId="478"/>
          <ac:picMkLst>
            <pc:docMk/>
            <pc:sldMk cId="4038408624" sldId="1372"/>
            <ac:picMk id="107" creationId="{132A73CB-08C2-8756-193F-11237AC0BB8B}"/>
          </ac:picMkLst>
        </pc:picChg>
        <pc:picChg chg="del">
          <ac:chgData name="Pardha Sai" userId="3b95f42d-e481-4e61-b79c-2e1cb547ee93" providerId="ADAL" clId="{69AECF47-B650-49DF-BC44-A26443D37C58}" dt="2022-11-04T08:05:09.270" v="3243" actId="478"/>
          <ac:picMkLst>
            <pc:docMk/>
            <pc:sldMk cId="4038408624" sldId="1372"/>
            <ac:picMk id="109" creationId="{74CCD9C3-787D-DEC2-9F26-1E04B691A441}"/>
          </ac:picMkLst>
        </pc:picChg>
        <pc:picChg chg="del">
          <ac:chgData name="Pardha Sai" userId="3b95f42d-e481-4e61-b79c-2e1cb547ee93" providerId="ADAL" clId="{69AECF47-B650-49DF-BC44-A26443D37C58}" dt="2022-11-04T08:05:09.270" v="3243" actId="478"/>
          <ac:picMkLst>
            <pc:docMk/>
            <pc:sldMk cId="4038408624" sldId="1372"/>
            <ac:picMk id="111" creationId="{D6BB7390-D755-5F2F-B21E-5CBEBDF22487}"/>
          </ac:picMkLst>
        </pc:picChg>
        <pc:picChg chg="del">
          <ac:chgData name="Pardha Sai" userId="3b95f42d-e481-4e61-b79c-2e1cb547ee93" providerId="ADAL" clId="{69AECF47-B650-49DF-BC44-A26443D37C58}" dt="2022-11-04T08:05:09.270" v="3243" actId="478"/>
          <ac:picMkLst>
            <pc:docMk/>
            <pc:sldMk cId="4038408624" sldId="1372"/>
            <ac:picMk id="113" creationId="{5CF785C3-9170-2DF6-BCEC-BD7B6380301A}"/>
          </ac:picMkLst>
        </pc:picChg>
        <pc:picChg chg="del">
          <ac:chgData name="Pardha Sai" userId="3b95f42d-e481-4e61-b79c-2e1cb547ee93" providerId="ADAL" clId="{69AECF47-B650-49DF-BC44-A26443D37C58}" dt="2022-11-04T08:05:09.270" v="3243" actId="478"/>
          <ac:picMkLst>
            <pc:docMk/>
            <pc:sldMk cId="4038408624" sldId="1372"/>
            <ac:picMk id="115" creationId="{57740490-FCE9-0753-604A-09AE09C77742}"/>
          </ac:picMkLst>
        </pc:picChg>
        <pc:picChg chg="del">
          <ac:chgData name="Pardha Sai" userId="3b95f42d-e481-4e61-b79c-2e1cb547ee93" providerId="ADAL" clId="{69AECF47-B650-49DF-BC44-A26443D37C58}" dt="2022-11-04T08:05:09.270" v="3243" actId="478"/>
          <ac:picMkLst>
            <pc:docMk/>
            <pc:sldMk cId="4038408624" sldId="1372"/>
            <ac:picMk id="119" creationId="{7B71D457-5787-8D1E-7FB1-9B5AC42BF652}"/>
          </ac:picMkLst>
        </pc:picChg>
        <pc:picChg chg="del">
          <ac:chgData name="Pardha Sai" userId="3b95f42d-e481-4e61-b79c-2e1cb547ee93" providerId="ADAL" clId="{69AECF47-B650-49DF-BC44-A26443D37C58}" dt="2022-11-04T08:05:09.270" v="3243" actId="478"/>
          <ac:picMkLst>
            <pc:docMk/>
            <pc:sldMk cId="4038408624" sldId="1372"/>
            <ac:picMk id="121" creationId="{575ED085-E750-2E06-2D3F-5741B9D47F1C}"/>
          </ac:picMkLst>
        </pc:picChg>
        <pc:picChg chg="del">
          <ac:chgData name="Pardha Sai" userId="3b95f42d-e481-4e61-b79c-2e1cb547ee93" providerId="ADAL" clId="{69AECF47-B650-49DF-BC44-A26443D37C58}" dt="2022-11-04T08:05:09.270" v="3243" actId="478"/>
          <ac:picMkLst>
            <pc:docMk/>
            <pc:sldMk cId="4038408624" sldId="1372"/>
            <ac:picMk id="123" creationId="{45FF6C44-16D6-9511-C02A-CAF99EC5ADEC}"/>
          </ac:picMkLst>
        </pc:picChg>
        <pc:cxnChg chg="del">
          <ac:chgData name="Pardha Sai" userId="3b95f42d-e481-4e61-b79c-2e1cb547ee93" providerId="ADAL" clId="{69AECF47-B650-49DF-BC44-A26443D37C58}" dt="2022-11-04T08:05:09.270" v="3243" actId="478"/>
          <ac:cxnSpMkLst>
            <pc:docMk/>
            <pc:sldMk cId="4038408624" sldId="1372"/>
            <ac:cxnSpMk id="6" creationId="{7DE35CF8-673A-6DD3-B408-091C2CFE8074}"/>
          </ac:cxnSpMkLst>
        </pc:cxnChg>
        <pc:cxnChg chg="add mod">
          <ac:chgData name="Pardha Sai" userId="3b95f42d-e481-4e61-b79c-2e1cb547ee93" providerId="ADAL" clId="{69AECF47-B650-49DF-BC44-A26443D37C58}" dt="2022-11-04T08:40:54.082" v="3492" actId="1076"/>
          <ac:cxnSpMkLst>
            <pc:docMk/>
            <pc:sldMk cId="4038408624" sldId="1372"/>
            <ac:cxnSpMk id="10" creationId="{1B46B5F0-F817-5BD2-278C-23E6D7593330}"/>
          </ac:cxnSpMkLst>
        </pc:cxnChg>
        <pc:cxnChg chg="add mod">
          <ac:chgData name="Pardha Sai" userId="3b95f42d-e481-4e61-b79c-2e1cb547ee93" providerId="ADAL" clId="{69AECF47-B650-49DF-BC44-A26443D37C58}" dt="2022-11-04T09:15:49.702" v="3900" actId="1076"/>
          <ac:cxnSpMkLst>
            <pc:docMk/>
            <pc:sldMk cId="4038408624" sldId="1372"/>
            <ac:cxnSpMk id="11" creationId="{AE9450EB-14DE-C78B-5F5A-09E26552FAC8}"/>
          </ac:cxnSpMkLst>
        </pc:cxnChg>
        <pc:cxnChg chg="del">
          <ac:chgData name="Pardha Sai" userId="3b95f42d-e481-4e61-b79c-2e1cb547ee93" providerId="ADAL" clId="{69AECF47-B650-49DF-BC44-A26443D37C58}" dt="2022-11-04T08:05:09.270" v="3243" actId="478"/>
          <ac:cxnSpMkLst>
            <pc:docMk/>
            <pc:sldMk cId="4038408624" sldId="1372"/>
            <ac:cxnSpMk id="13" creationId="{DB9A12C7-B767-C147-ABA5-D13C6109BCDF}"/>
          </ac:cxnSpMkLst>
        </pc:cxnChg>
        <pc:cxnChg chg="del">
          <ac:chgData name="Pardha Sai" userId="3b95f42d-e481-4e61-b79c-2e1cb547ee93" providerId="ADAL" clId="{69AECF47-B650-49DF-BC44-A26443D37C58}" dt="2022-11-04T08:05:09.270" v="3243" actId="478"/>
          <ac:cxnSpMkLst>
            <pc:docMk/>
            <pc:sldMk cId="4038408624" sldId="1372"/>
            <ac:cxnSpMk id="19" creationId="{17FE14F6-5FCB-9F9A-89AA-F1DF8B8FE696}"/>
          </ac:cxnSpMkLst>
        </pc:cxnChg>
        <pc:cxnChg chg="del">
          <ac:chgData name="Pardha Sai" userId="3b95f42d-e481-4e61-b79c-2e1cb547ee93" providerId="ADAL" clId="{69AECF47-B650-49DF-BC44-A26443D37C58}" dt="2022-11-04T08:05:09.270" v="3243" actId="478"/>
          <ac:cxnSpMkLst>
            <pc:docMk/>
            <pc:sldMk cId="4038408624" sldId="1372"/>
            <ac:cxnSpMk id="20" creationId="{8F82A3F1-7F52-1890-9DEC-C5B76369E6BB}"/>
          </ac:cxnSpMkLst>
        </pc:cxnChg>
        <pc:cxnChg chg="add mod">
          <ac:chgData name="Pardha Sai" userId="3b95f42d-e481-4e61-b79c-2e1cb547ee93" providerId="ADAL" clId="{69AECF47-B650-49DF-BC44-A26443D37C58}" dt="2022-11-04T10:47:45.373" v="4407" actId="1076"/>
          <ac:cxnSpMkLst>
            <pc:docMk/>
            <pc:sldMk cId="4038408624" sldId="1372"/>
            <ac:cxnSpMk id="39" creationId="{01D7236B-19B5-7E39-7A3C-1DE507A0E45C}"/>
          </ac:cxnSpMkLst>
        </pc:cxnChg>
        <pc:cxnChg chg="add mod">
          <ac:chgData name="Pardha Sai" userId="3b95f42d-e481-4e61-b79c-2e1cb547ee93" providerId="ADAL" clId="{69AECF47-B650-49DF-BC44-A26443D37C58}" dt="2022-11-04T09:13:21.009" v="3881" actId="1076"/>
          <ac:cxnSpMkLst>
            <pc:docMk/>
            <pc:sldMk cId="4038408624" sldId="1372"/>
            <ac:cxnSpMk id="44" creationId="{BC472360-23C1-E9B8-AB80-CAAFEBD442B3}"/>
          </ac:cxnSpMkLst>
        </pc:cxnChg>
        <pc:cxnChg chg="add mod">
          <ac:chgData name="Pardha Sai" userId="3b95f42d-e481-4e61-b79c-2e1cb547ee93" providerId="ADAL" clId="{69AECF47-B650-49DF-BC44-A26443D37C58}" dt="2022-11-04T09:13:27.066" v="3883" actId="1076"/>
          <ac:cxnSpMkLst>
            <pc:docMk/>
            <pc:sldMk cId="4038408624" sldId="1372"/>
            <ac:cxnSpMk id="45" creationId="{36CBF6F7-F215-476E-1CC0-902C597FDFC9}"/>
          </ac:cxnSpMkLst>
        </pc:cxnChg>
        <pc:cxnChg chg="del">
          <ac:chgData name="Pardha Sai" userId="3b95f42d-e481-4e61-b79c-2e1cb547ee93" providerId="ADAL" clId="{69AECF47-B650-49DF-BC44-A26443D37C58}" dt="2022-11-04T08:05:09.270" v="3243" actId="478"/>
          <ac:cxnSpMkLst>
            <pc:docMk/>
            <pc:sldMk cId="4038408624" sldId="1372"/>
            <ac:cxnSpMk id="55" creationId="{E1CDE3EA-9874-3DDD-2F6F-E6F96CCD3AC3}"/>
          </ac:cxnSpMkLst>
        </pc:cxnChg>
        <pc:cxnChg chg="del">
          <ac:chgData name="Pardha Sai" userId="3b95f42d-e481-4e61-b79c-2e1cb547ee93" providerId="ADAL" clId="{69AECF47-B650-49DF-BC44-A26443D37C58}" dt="2022-11-04T08:05:09.270" v="3243" actId="478"/>
          <ac:cxnSpMkLst>
            <pc:docMk/>
            <pc:sldMk cId="4038408624" sldId="1372"/>
            <ac:cxnSpMk id="56" creationId="{EE181BA6-4B88-11EC-2B57-08AEB2F43356}"/>
          </ac:cxnSpMkLst>
        </pc:cxnChg>
        <pc:cxnChg chg="del">
          <ac:chgData name="Pardha Sai" userId="3b95f42d-e481-4e61-b79c-2e1cb547ee93" providerId="ADAL" clId="{69AECF47-B650-49DF-BC44-A26443D37C58}" dt="2022-11-04T08:05:09.270" v="3243" actId="478"/>
          <ac:cxnSpMkLst>
            <pc:docMk/>
            <pc:sldMk cId="4038408624" sldId="1372"/>
            <ac:cxnSpMk id="61" creationId="{CC0B6EE8-8531-01BF-0088-C2F6F4DF359A}"/>
          </ac:cxnSpMkLst>
        </pc:cxnChg>
        <pc:cxnChg chg="del">
          <ac:chgData name="Pardha Sai" userId="3b95f42d-e481-4e61-b79c-2e1cb547ee93" providerId="ADAL" clId="{69AECF47-B650-49DF-BC44-A26443D37C58}" dt="2022-11-04T08:05:09.270" v="3243" actId="478"/>
          <ac:cxnSpMkLst>
            <pc:docMk/>
            <pc:sldMk cId="4038408624" sldId="1372"/>
            <ac:cxnSpMk id="63" creationId="{BA69F16C-0552-A160-6F33-EDCB144D912C}"/>
          </ac:cxnSpMkLst>
        </pc:cxnChg>
        <pc:cxnChg chg="add mod">
          <ac:chgData name="Pardha Sai" userId="3b95f42d-e481-4e61-b79c-2e1cb547ee93" providerId="ADAL" clId="{69AECF47-B650-49DF-BC44-A26443D37C58}" dt="2022-11-04T09:14:40.256" v="3889" actId="1076"/>
          <ac:cxnSpMkLst>
            <pc:docMk/>
            <pc:sldMk cId="4038408624" sldId="1372"/>
            <ac:cxnSpMk id="66" creationId="{ACBE3119-2AED-1215-D210-B34C48DB7D6F}"/>
          </ac:cxnSpMkLst>
        </pc:cxnChg>
        <pc:cxnChg chg="add mod">
          <ac:chgData name="Pardha Sai" userId="3b95f42d-e481-4e61-b79c-2e1cb547ee93" providerId="ADAL" clId="{69AECF47-B650-49DF-BC44-A26443D37C58}" dt="2022-11-04T09:14:40.256" v="3889" actId="1076"/>
          <ac:cxnSpMkLst>
            <pc:docMk/>
            <pc:sldMk cId="4038408624" sldId="1372"/>
            <ac:cxnSpMk id="69" creationId="{79EFBF25-6862-5438-1596-A0B463C55F25}"/>
          </ac:cxnSpMkLst>
        </pc:cxnChg>
        <pc:cxnChg chg="add mod">
          <ac:chgData name="Pardha Sai" userId="3b95f42d-e481-4e61-b79c-2e1cb547ee93" providerId="ADAL" clId="{69AECF47-B650-49DF-BC44-A26443D37C58}" dt="2022-11-04T09:14:40.256" v="3889" actId="1076"/>
          <ac:cxnSpMkLst>
            <pc:docMk/>
            <pc:sldMk cId="4038408624" sldId="1372"/>
            <ac:cxnSpMk id="71" creationId="{6C7B132C-6C0A-8976-03C1-8418DD055D49}"/>
          </ac:cxnSpMkLst>
        </pc:cxnChg>
        <pc:cxnChg chg="add mod">
          <ac:chgData name="Pardha Sai" userId="3b95f42d-e481-4e61-b79c-2e1cb547ee93" providerId="ADAL" clId="{69AECF47-B650-49DF-BC44-A26443D37C58}" dt="2022-11-04T09:15:31.086" v="3896" actId="1076"/>
          <ac:cxnSpMkLst>
            <pc:docMk/>
            <pc:sldMk cId="4038408624" sldId="1372"/>
            <ac:cxnSpMk id="85" creationId="{CE0EAA37-9F3E-338D-5EEA-411561D4D52C}"/>
          </ac:cxnSpMkLst>
        </pc:cxnChg>
        <pc:cxnChg chg="del">
          <ac:chgData name="Pardha Sai" userId="3b95f42d-e481-4e61-b79c-2e1cb547ee93" providerId="ADAL" clId="{69AECF47-B650-49DF-BC44-A26443D37C58}" dt="2022-11-04T08:05:09.270" v="3243" actId="478"/>
          <ac:cxnSpMkLst>
            <pc:docMk/>
            <pc:sldMk cId="4038408624" sldId="1372"/>
            <ac:cxnSpMk id="88" creationId="{FA692574-3FE1-C008-591C-DC123C5855DE}"/>
          </ac:cxnSpMkLst>
        </pc:cxnChg>
        <pc:cxnChg chg="add mod">
          <ac:chgData name="Pardha Sai" userId="3b95f42d-e481-4e61-b79c-2e1cb547ee93" providerId="ADAL" clId="{69AECF47-B650-49DF-BC44-A26443D37C58}" dt="2022-11-04T09:15:31.086" v="3896" actId="1076"/>
          <ac:cxnSpMkLst>
            <pc:docMk/>
            <pc:sldMk cId="4038408624" sldId="1372"/>
            <ac:cxnSpMk id="89" creationId="{D947F44F-9A2E-23ED-4176-1ACF9FCB38C1}"/>
          </ac:cxnSpMkLst>
        </pc:cxnChg>
        <pc:cxnChg chg="add mod">
          <ac:chgData name="Pardha Sai" userId="3b95f42d-e481-4e61-b79c-2e1cb547ee93" providerId="ADAL" clId="{69AECF47-B650-49DF-BC44-A26443D37C58}" dt="2022-11-04T09:15:31.086" v="3896" actId="1076"/>
          <ac:cxnSpMkLst>
            <pc:docMk/>
            <pc:sldMk cId="4038408624" sldId="1372"/>
            <ac:cxnSpMk id="90" creationId="{22774ECA-12D2-36F7-62BF-BB9A75F61704}"/>
          </ac:cxnSpMkLst>
        </pc:cxnChg>
        <pc:cxnChg chg="del">
          <ac:chgData name="Pardha Sai" userId="3b95f42d-e481-4e61-b79c-2e1cb547ee93" providerId="ADAL" clId="{69AECF47-B650-49DF-BC44-A26443D37C58}" dt="2022-11-04T08:05:09.270" v="3243" actId="478"/>
          <ac:cxnSpMkLst>
            <pc:docMk/>
            <pc:sldMk cId="4038408624" sldId="1372"/>
            <ac:cxnSpMk id="91" creationId="{04837B9B-FAD5-258C-77B9-3C09D5A16D73}"/>
          </ac:cxnSpMkLst>
        </pc:cxnChg>
        <pc:cxnChg chg="del">
          <ac:chgData name="Pardha Sai" userId="3b95f42d-e481-4e61-b79c-2e1cb547ee93" providerId="ADAL" clId="{69AECF47-B650-49DF-BC44-A26443D37C58}" dt="2022-11-04T08:05:09.270" v="3243" actId="478"/>
          <ac:cxnSpMkLst>
            <pc:docMk/>
            <pc:sldMk cId="4038408624" sldId="1372"/>
            <ac:cxnSpMk id="125" creationId="{87822143-56BE-8DBE-A0FD-BE4282C57A23}"/>
          </ac:cxnSpMkLst>
        </pc:cxnChg>
        <pc:cxnChg chg="del">
          <ac:chgData name="Pardha Sai" userId="3b95f42d-e481-4e61-b79c-2e1cb547ee93" providerId="ADAL" clId="{69AECF47-B650-49DF-BC44-A26443D37C58}" dt="2022-11-04T08:05:09.270" v="3243" actId="478"/>
          <ac:cxnSpMkLst>
            <pc:docMk/>
            <pc:sldMk cId="4038408624" sldId="1372"/>
            <ac:cxnSpMk id="129" creationId="{48548CA1-5E67-4D23-CA32-A6C51CE22FBA}"/>
          </ac:cxnSpMkLst>
        </pc:cxnChg>
      </pc:sldChg>
      <pc:sldChg chg="addSp delSp modSp add mod">
        <pc:chgData name="Pardha Sai" userId="3b95f42d-e481-4e61-b79c-2e1cb547ee93" providerId="ADAL" clId="{69AECF47-B650-49DF-BC44-A26443D37C58}" dt="2022-11-14T02:46:37.424" v="18513" actId="21"/>
        <pc:sldMkLst>
          <pc:docMk/>
          <pc:sldMk cId="2583943285" sldId="1373"/>
        </pc:sldMkLst>
        <pc:spChg chg="mod">
          <ac:chgData name="Pardha Sai" userId="3b95f42d-e481-4e61-b79c-2e1cb547ee93" providerId="ADAL" clId="{69AECF47-B650-49DF-BC44-A26443D37C58}" dt="2022-11-04T14:43:35.020" v="5021" actId="404"/>
          <ac:spMkLst>
            <pc:docMk/>
            <pc:sldMk cId="2583943285" sldId="1373"/>
            <ac:spMk id="2" creationId="{BE6A0195-097F-75C1-1789-362B83C23D94}"/>
          </ac:spMkLst>
        </pc:spChg>
        <pc:spChg chg="add mod">
          <ac:chgData name="Pardha Sai" userId="3b95f42d-e481-4e61-b79c-2e1cb547ee93" providerId="ADAL" clId="{69AECF47-B650-49DF-BC44-A26443D37C58}" dt="2022-11-04T11:29:46.660" v="4823" actId="20577"/>
          <ac:spMkLst>
            <pc:docMk/>
            <pc:sldMk cId="2583943285" sldId="1373"/>
            <ac:spMk id="3" creationId="{2D0A341B-2AF6-CEB2-28C8-434AB92D0682}"/>
          </ac:spMkLst>
        </pc:spChg>
        <pc:spChg chg="del">
          <ac:chgData name="Pardha Sai" userId="3b95f42d-e481-4e61-b79c-2e1cb547ee93" providerId="ADAL" clId="{69AECF47-B650-49DF-BC44-A26443D37C58}" dt="2022-11-04T09:43:36.103" v="4218" actId="478"/>
          <ac:spMkLst>
            <pc:docMk/>
            <pc:sldMk cId="2583943285" sldId="1373"/>
            <ac:spMk id="3" creationId="{407B537E-963C-31B9-8820-A71E6BFB2082}"/>
          </ac:spMkLst>
        </pc:spChg>
        <pc:spChg chg="del">
          <ac:chgData name="Pardha Sai" userId="3b95f42d-e481-4e61-b79c-2e1cb547ee93" providerId="ADAL" clId="{69AECF47-B650-49DF-BC44-A26443D37C58}" dt="2022-11-04T09:43:36.103" v="4218" actId="478"/>
          <ac:spMkLst>
            <pc:docMk/>
            <pc:sldMk cId="2583943285" sldId="1373"/>
            <ac:spMk id="12" creationId="{51845035-83C7-167D-58FD-CBE6E4212AE6}"/>
          </ac:spMkLst>
        </pc:spChg>
        <pc:spChg chg="mod">
          <ac:chgData name="Pardha Sai" userId="3b95f42d-e481-4e61-b79c-2e1cb547ee93" providerId="ADAL" clId="{69AECF47-B650-49DF-BC44-A26443D37C58}" dt="2022-11-04T10:54:21.089" v="4436"/>
          <ac:spMkLst>
            <pc:docMk/>
            <pc:sldMk cId="2583943285" sldId="1373"/>
            <ac:spMk id="17" creationId="{49E84CC7-EAA5-8E19-F80B-DB8E0E90B13C}"/>
          </ac:spMkLst>
        </pc:spChg>
        <pc:spChg chg="del">
          <ac:chgData name="Pardha Sai" userId="3b95f42d-e481-4e61-b79c-2e1cb547ee93" providerId="ADAL" clId="{69AECF47-B650-49DF-BC44-A26443D37C58}" dt="2022-11-04T09:43:36.103" v="4218" actId="478"/>
          <ac:spMkLst>
            <pc:docMk/>
            <pc:sldMk cId="2583943285" sldId="1373"/>
            <ac:spMk id="17" creationId="{50B8D9E5-0BF5-C3CA-1F6D-A8B915AFF34E}"/>
          </ac:spMkLst>
        </pc:spChg>
        <pc:spChg chg="del">
          <ac:chgData name="Pardha Sai" userId="3b95f42d-e481-4e61-b79c-2e1cb547ee93" providerId="ADAL" clId="{69AECF47-B650-49DF-BC44-A26443D37C58}" dt="2022-11-04T09:43:36.103" v="4218" actId="478"/>
          <ac:spMkLst>
            <pc:docMk/>
            <pc:sldMk cId="2583943285" sldId="1373"/>
            <ac:spMk id="18" creationId="{1A30FC5D-A00F-6A76-92DB-6C0737CCFEB7}"/>
          </ac:spMkLst>
        </pc:spChg>
        <pc:spChg chg="mod">
          <ac:chgData name="Pardha Sai" userId="3b95f42d-e481-4e61-b79c-2e1cb547ee93" providerId="ADAL" clId="{69AECF47-B650-49DF-BC44-A26443D37C58}" dt="2022-11-04T10:54:21.089" v="4436"/>
          <ac:spMkLst>
            <pc:docMk/>
            <pc:sldMk cId="2583943285" sldId="1373"/>
            <ac:spMk id="18" creationId="{F614C09B-9787-F75A-62F8-1D5D68484EAC}"/>
          </ac:spMkLst>
        </pc:spChg>
        <pc:spChg chg="mod">
          <ac:chgData name="Pardha Sai" userId="3b95f42d-e481-4e61-b79c-2e1cb547ee93" providerId="ADAL" clId="{69AECF47-B650-49DF-BC44-A26443D37C58}" dt="2022-11-04T10:54:21.089" v="4436"/>
          <ac:spMkLst>
            <pc:docMk/>
            <pc:sldMk cId="2583943285" sldId="1373"/>
            <ac:spMk id="20" creationId="{0DBC4E93-0C67-D71B-D4D7-D88D2AB7828A}"/>
          </ac:spMkLst>
        </pc:spChg>
        <pc:spChg chg="mod">
          <ac:chgData name="Pardha Sai" userId="3b95f42d-e481-4e61-b79c-2e1cb547ee93" providerId="ADAL" clId="{69AECF47-B650-49DF-BC44-A26443D37C58}" dt="2022-11-04T10:54:21.089" v="4436"/>
          <ac:spMkLst>
            <pc:docMk/>
            <pc:sldMk cId="2583943285" sldId="1373"/>
            <ac:spMk id="21" creationId="{35DE01E2-B3F8-5A59-4D8B-8A5E0DDE11DB}"/>
          </ac:spMkLst>
        </pc:spChg>
        <pc:spChg chg="add del mod">
          <ac:chgData name="Pardha Sai" userId="3b95f42d-e481-4e61-b79c-2e1cb547ee93" providerId="ADAL" clId="{69AECF47-B650-49DF-BC44-A26443D37C58}" dt="2022-11-04T10:17:31.558" v="4362" actId="478"/>
          <ac:spMkLst>
            <pc:docMk/>
            <pc:sldMk cId="2583943285" sldId="1373"/>
            <ac:spMk id="21" creationId="{FB3415AA-D448-0D37-1D28-E48D7BAE9BCE}"/>
          </ac:spMkLst>
        </pc:spChg>
        <pc:spChg chg="add mod">
          <ac:chgData name="Pardha Sai" userId="3b95f42d-e481-4e61-b79c-2e1cb547ee93" providerId="ADAL" clId="{69AECF47-B650-49DF-BC44-A26443D37C58}" dt="2022-11-04T11:20:48.246" v="4672" actId="1076"/>
          <ac:spMkLst>
            <pc:docMk/>
            <pc:sldMk cId="2583943285" sldId="1373"/>
            <ac:spMk id="22" creationId="{B5A8D3D6-73DB-8F7B-570D-DE4F34B99673}"/>
          </ac:spMkLst>
        </pc:spChg>
        <pc:spChg chg="add mod">
          <ac:chgData name="Pardha Sai" userId="3b95f42d-e481-4e61-b79c-2e1cb547ee93" providerId="ADAL" clId="{69AECF47-B650-49DF-BC44-A26443D37C58}" dt="2022-11-04T11:21:02.612" v="4675" actId="14100"/>
          <ac:spMkLst>
            <pc:docMk/>
            <pc:sldMk cId="2583943285" sldId="1373"/>
            <ac:spMk id="23" creationId="{8649C40C-99C4-211B-BBA4-35ED7D602122}"/>
          </ac:spMkLst>
        </pc:spChg>
        <pc:spChg chg="add del mod">
          <ac:chgData name="Pardha Sai" userId="3b95f42d-e481-4e61-b79c-2e1cb547ee93" providerId="ADAL" clId="{69AECF47-B650-49DF-BC44-A26443D37C58}" dt="2022-11-04T10:08:14.244" v="4337" actId="478"/>
          <ac:spMkLst>
            <pc:docMk/>
            <pc:sldMk cId="2583943285" sldId="1373"/>
            <ac:spMk id="24" creationId="{4C0A018C-7B24-1C5F-6821-A041B77E653B}"/>
          </ac:spMkLst>
        </pc:spChg>
        <pc:spChg chg="mod">
          <ac:chgData name="Pardha Sai" userId="3b95f42d-e481-4e61-b79c-2e1cb547ee93" providerId="ADAL" clId="{69AECF47-B650-49DF-BC44-A26443D37C58}" dt="2022-11-04T10:54:21.089" v="4436"/>
          <ac:spMkLst>
            <pc:docMk/>
            <pc:sldMk cId="2583943285" sldId="1373"/>
            <ac:spMk id="25" creationId="{B97995B9-BA8C-F9CA-E2E6-5AF450942C82}"/>
          </ac:spMkLst>
        </pc:spChg>
        <pc:spChg chg="add del mod">
          <ac:chgData name="Pardha Sai" userId="3b95f42d-e481-4e61-b79c-2e1cb547ee93" providerId="ADAL" clId="{69AECF47-B650-49DF-BC44-A26443D37C58}" dt="2022-11-04T10:08:14.244" v="4337" actId="478"/>
          <ac:spMkLst>
            <pc:docMk/>
            <pc:sldMk cId="2583943285" sldId="1373"/>
            <ac:spMk id="25" creationId="{D148A84E-CE5C-4F54-D4AF-7730BAD9E1C0}"/>
          </ac:spMkLst>
        </pc:spChg>
        <pc:spChg chg="add del mod">
          <ac:chgData name="Pardha Sai" userId="3b95f42d-e481-4e61-b79c-2e1cb547ee93" providerId="ADAL" clId="{69AECF47-B650-49DF-BC44-A26443D37C58}" dt="2022-11-04T10:08:14.244" v="4337" actId="478"/>
          <ac:spMkLst>
            <pc:docMk/>
            <pc:sldMk cId="2583943285" sldId="1373"/>
            <ac:spMk id="26" creationId="{75E39209-D0D4-0959-EE09-7A53CFEC377A}"/>
          </ac:spMkLst>
        </pc:spChg>
        <pc:spChg chg="mod">
          <ac:chgData name="Pardha Sai" userId="3b95f42d-e481-4e61-b79c-2e1cb547ee93" providerId="ADAL" clId="{69AECF47-B650-49DF-BC44-A26443D37C58}" dt="2022-11-04T10:54:21.089" v="4436"/>
          <ac:spMkLst>
            <pc:docMk/>
            <pc:sldMk cId="2583943285" sldId="1373"/>
            <ac:spMk id="26" creationId="{B6055C0A-FFD6-169B-FFF4-67EBC99365D8}"/>
          </ac:spMkLst>
        </pc:spChg>
        <pc:spChg chg="add del mod">
          <ac:chgData name="Pardha Sai" userId="3b95f42d-e481-4e61-b79c-2e1cb547ee93" providerId="ADAL" clId="{69AECF47-B650-49DF-BC44-A26443D37C58}" dt="2022-11-04T10:08:14.244" v="4337" actId="478"/>
          <ac:spMkLst>
            <pc:docMk/>
            <pc:sldMk cId="2583943285" sldId="1373"/>
            <ac:spMk id="27" creationId="{7A8DCE8E-4599-28E2-3B99-03C62BCC21E8}"/>
          </ac:spMkLst>
        </pc:spChg>
        <pc:spChg chg="mod">
          <ac:chgData name="Pardha Sai" userId="3b95f42d-e481-4e61-b79c-2e1cb547ee93" providerId="ADAL" clId="{69AECF47-B650-49DF-BC44-A26443D37C58}" dt="2022-11-04T10:54:21.089" v="4436"/>
          <ac:spMkLst>
            <pc:docMk/>
            <pc:sldMk cId="2583943285" sldId="1373"/>
            <ac:spMk id="28" creationId="{46F10E4B-8C9D-1EB6-17BE-B00059619D6B}"/>
          </ac:spMkLst>
        </pc:spChg>
        <pc:spChg chg="add mod">
          <ac:chgData name="Pardha Sai" userId="3b95f42d-e481-4e61-b79c-2e1cb547ee93" providerId="ADAL" clId="{69AECF47-B650-49DF-BC44-A26443D37C58}" dt="2022-11-04T11:20:52.504" v="4673" actId="1076"/>
          <ac:spMkLst>
            <pc:docMk/>
            <pc:sldMk cId="2583943285" sldId="1373"/>
            <ac:spMk id="29" creationId="{DE5F6663-561B-0C6A-4932-14957365B2F1}"/>
          </ac:spMkLst>
        </pc:spChg>
        <pc:spChg chg="mod">
          <ac:chgData name="Pardha Sai" userId="3b95f42d-e481-4e61-b79c-2e1cb547ee93" providerId="ADAL" clId="{69AECF47-B650-49DF-BC44-A26443D37C58}" dt="2022-11-04T10:54:21.089" v="4436"/>
          <ac:spMkLst>
            <pc:docMk/>
            <pc:sldMk cId="2583943285" sldId="1373"/>
            <ac:spMk id="30" creationId="{800B1168-2B9A-EAAF-943D-59790846E7A1}"/>
          </ac:spMkLst>
        </pc:spChg>
        <pc:spChg chg="mod">
          <ac:chgData name="Pardha Sai" userId="3b95f42d-e481-4e61-b79c-2e1cb547ee93" providerId="ADAL" clId="{69AECF47-B650-49DF-BC44-A26443D37C58}" dt="2022-11-04T10:54:21.089" v="4436"/>
          <ac:spMkLst>
            <pc:docMk/>
            <pc:sldMk cId="2583943285" sldId="1373"/>
            <ac:spMk id="31" creationId="{8853D402-7679-AE88-02CB-8594DF4B43C0}"/>
          </ac:spMkLst>
        </pc:spChg>
        <pc:spChg chg="add del mod">
          <ac:chgData name="Pardha Sai" userId="3b95f42d-e481-4e61-b79c-2e1cb547ee93" providerId="ADAL" clId="{69AECF47-B650-49DF-BC44-A26443D37C58}" dt="2022-11-04T10:17:13.534" v="4359" actId="478"/>
          <ac:spMkLst>
            <pc:docMk/>
            <pc:sldMk cId="2583943285" sldId="1373"/>
            <ac:spMk id="31" creationId="{89CE4A37-524E-505A-A267-F6320D3CEDBC}"/>
          </ac:spMkLst>
        </pc:spChg>
        <pc:spChg chg="mod">
          <ac:chgData name="Pardha Sai" userId="3b95f42d-e481-4e61-b79c-2e1cb547ee93" providerId="ADAL" clId="{69AECF47-B650-49DF-BC44-A26443D37C58}" dt="2022-11-04T10:54:21.089" v="4436"/>
          <ac:spMkLst>
            <pc:docMk/>
            <pc:sldMk cId="2583943285" sldId="1373"/>
            <ac:spMk id="32" creationId="{52AC79EA-719B-CB50-27F3-E6E4017C8862}"/>
          </ac:spMkLst>
        </pc:spChg>
        <pc:spChg chg="mod">
          <ac:chgData name="Pardha Sai" userId="3b95f42d-e481-4e61-b79c-2e1cb547ee93" providerId="ADAL" clId="{69AECF47-B650-49DF-BC44-A26443D37C58}" dt="2022-11-04T10:54:21.089" v="4436"/>
          <ac:spMkLst>
            <pc:docMk/>
            <pc:sldMk cId="2583943285" sldId="1373"/>
            <ac:spMk id="33" creationId="{5641A240-478B-DFAF-43BE-90A28F6131F6}"/>
          </ac:spMkLst>
        </pc:spChg>
        <pc:spChg chg="del">
          <ac:chgData name="Pardha Sai" userId="3b95f42d-e481-4e61-b79c-2e1cb547ee93" providerId="ADAL" clId="{69AECF47-B650-49DF-BC44-A26443D37C58}" dt="2022-11-04T09:43:36.103" v="4218" actId="478"/>
          <ac:spMkLst>
            <pc:docMk/>
            <pc:sldMk cId="2583943285" sldId="1373"/>
            <ac:spMk id="33" creationId="{5AE5EEAC-D2E0-2782-7A16-5DF0C341E47B}"/>
          </ac:spMkLst>
        </pc:spChg>
        <pc:spChg chg="mod">
          <ac:chgData name="Pardha Sai" userId="3b95f42d-e481-4e61-b79c-2e1cb547ee93" providerId="ADAL" clId="{69AECF47-B650-49DF-BC44-A26443D37C58}" dt="2022-11-04T10:54:21.089" v="4436"/>
          <ac:spMkLst>
            <pc:docMk/>
            <pc:sldMk cId="2583943285" sldId="1373"/>
            <ac:spMk id="34" creationId="{1D1E1596-7F73-95C2-F978-36194FB20964}"/>
          </ac:spMkLst>
        </pc:spChg>
        <pc:spChg chg="mod">
          <ac:chgData name="Pardha Sai" userId="3b95f42d-e481-4e61-b79c-2e1cb547ee93" providerId="ADAL" clId="{69AECF47-B650-49DF-BC44-A26443D37C58}" dt="2022-11-04T10:54:21.089" v="4436"/>
          <ac:spMkLst>
            <pc:docMk/>
            <pc:sldMk cId="2583943285" sldId="1373"/>
            <ac:spMk id="35" creationId="{353145E7-3ADC-FD58-4951-BD8A60447082}"/>
          </ac:spMkLst>
        </pc:spChg>
        <pc:spChg chg="mod">
          <ac:chgData name="Pardha Sai" userId="3b95f42d-e481-4e61-b79c-2e1cb547ee93" providerId="ADAL" clId="{69AECF47-B650-49DF-BC44-A26443D37C58}" dt="2022-11-04T10:54:21.089" v="4436"/>
          <ac:spMkLst>
            <pc:docMk/>
            <pc:sldMk cId="2583943285" sldId="1373"/>
            <ac:spMk id="36" creationId="{D3F0720D-0651-7FB5-742A-20CBC7992092}"/>
          </ac:spMkLst>
        </pc:spChg>
        <pc:spChg chg="mod">
          <ac:chgData name="Pardha Sai" userId="3b95f42d-e481-4e61-b79c-2e1cb547ee93" providerId="ADAL" clId="{69AECF47-B650-49DF-BC44-A26443D37C58}" dt="2022-11-04T10:54:21.089" v="4436"/>
          <ac:spMkLst>
            <pc:docMk/>
            <pc:sldMk cId="2583943285" sldId="1373"/>
            <ac:spMk id="37" creationId="{5B341E35-E1E8-63EC-DE65-7D59B65A1627}"/>
          </ac:spMkLst>
        </pc:spChg>
        <pc:spChg chg="mod">
          <ac:chgData name="Pardha Sai" userId="3b95f42d-e481-4e61-b79c-2e1cb547ee93" providerId="ADAL" clId="{69AECF47-B650-49DF-BC44-A26443D37C58}" dt="2022-11-04T10:54:21.089" v="4436"/>
          <ac:spMkLst>
            <pc:docMk/>
            <pc:sldMk cId="2583943285" sldId="1373"/>
            <ac:spMk id="38" creationId="{2F53C6AE-729E-09E8-8A4B-70E595C7111B}"/>
          </ac:spMkLst>
        </pc:spChg>
        <pc:spChg chg="mod">
          <ac:chgData name="Pardha Sai" userId="3b95f42d-e481-4e61-b79c-2e1cb547ee93" providerId="ADAL" clId="{69AECF47-B650-49DF-BC44-A26443D37C58}" dt="2022-11-04T10:54:21.089" v="4436"/>
          <ac:spMkLst>
            <pc:docMk/>
            <pc:sldMk cId="2583943285" sldId="1373"/>
            <ac:spMk id="39" creationId="{29EB36B7-AB18-A2D4-2347-4CDE096DE507}"/>
          </ac:spMkLst>
        </pc:spChg>
        <pc:spChg chg="mod">
          <ac:chgData name="Pardha Sai" userId="3b95f42d-e481-4e61-b79c-2e1cb547ee93" providerId="ADAL" clId="{69AECF47-B650-49DF-BC44-A26443D37C58}" dt="2022-11-04T10:54:21.089" v="4436"/>
          <ac:spMkLst>
            <pc:docMk/>
            <pc:sldMk cId="2583943285" sldId="1373"/>
            <ac:spMk id="40" creationId="{021D066C-4667-589B-DE6F-EA07E94349A7}"/>
          </ac:spMkLst>
        </pc:spChg>
        <pc:spChg chg="mod">
          <ac:chgData name="Pardha Sai" userId="3b95f42d-e481-4e61-b79c-2e1cb547ee93" providerId="ADAL" clId="{69AECF47-B650-49DF-BC44-A26443D37C58}" dt="2022-11-04T10:54:21.089" v="4436"/>
          <ac:spMkLst>
            <pc:docMk/>
            <pc:sldMk cId="2583943285" sldId="1373"/>
            <ac:spMk id="41" creationId="{DB3C6829-E54C-AF7A-B706-ACB465601E54}"/>
          </ac:spMkLst>
        </pc:spChg>
        <pc:spChg chg="mod">
          <ac:chgData name="Pardha Sai" userId="3b95f42d-e481-4e61-b79c-2e1cb547ee93" providerId="ADAL" clId="{69AECF47-B650-49DF-BC44-A26443D37C58}" dt="2022-11-04T10:54:21.089" v="4436"/>
          <ac:spMkLst>
            <pc:docMk/>
            <pc:sldMk cId="2583943285" sldId="1373"/>
            <ac:spMk id="42" creationId="{B68221A0-B2E3-0D88-7C76-04F9E4105B28}"/>
          </ac:spMkLst>
        </pc:spChg>
        <pc:spChg chg="mod">
          <ac:chgData name="Pardha Sai" userId="3b95f42d-e481-4e61-b79c-2e1cb547ee93" providerId="ADAL" clId="{69AECF47-B650-49DF-BC44-A26443D37C58}" dt="2022-11-04T10:54:21.089" v="4436"/>
          <ac:spMkLst>
            <pc:docMk/>
            <pc:sldMk cId="2583943285" sldId="1373"/>
            <ac:spMk id="43" creationId="{908EEB12-D555-FF1A-6D29-6F25DDB1EC2C}"/>
          </ac:spMkLst>
        </pc:spChg>
        <pc:spChg chg="mod">
          <ac:chgData name="Pardha Sai" userId="3b95f42d-e481-4e61-b79c-2e1cb547ee93" providerId="ADAL" clId="{69AECF47-B650-49DF-BC44-A26443D37C58}" dt="2022-11-04T10:54:21.089" v="4436"/>
          <ac:spMkLst>
            <pc:docMk/>
            <pc:sldMk cId="2583943285" sldId="1373"/>
            <ac:spMk id="44" creationId="{23474D60-C60D-DE69-08E4-8AD7D494FD2C}"/>
          </ac:spMkLst>
        </pc:spChg>
        <pc:spChg chg="mod">
          <ac:chgData name="Pardha Sai" userId="3b95f42d-e481-4e61-b79c-2e1cb547ee93" providerId="ADAL" clId="{69AECF47-B650-49DF-BC44-A26443D37C58}" dt="2022-11-04T10:54:21.089" v="4436"/>
          <ac:spMkLst>
            <pc:docMk/>
            <pc:sldMk cId="2583943285" sldId="1373"/>
            <ac:spMk id="45" creationId="{B00FA467-219B-4316-364F-D458B35087D0}"/>
          </ac:spMkLst>
        </pc:spChg>
        <pc:spChg chg="mod">
          <ac:chgData name="Pardha Sai" userId="3b95f42d-e481-4e61-b79c-2e1cb547ee93" providerId="ADAL" clId="{69AECF47-B650-49DF-BC44-A26443D37C58}" dt="2022-11-04T10:54:21.089" v="4436"/>
          <ac:spMkLst>
            <pc:docMk/>
            <pc:sldMk cId="2583943285" sldId="1373"/>
            <ac:spMk id="46" creationId="{A391D2D8-B1A0-FD63-1F9B-B48C1A22BEAB}"/>
          </ac:spMkLst>
        </pc:spChg>
        <pc:spChg chg="mod">
          <ac:chgData name="Pardha Sai" userId="3b95f42d-e481-4e61-b79c-2e1cb547ee93" providerId="ADAL" clId="{69AECF47-B650-49DF-BC44-A26443D37C58}" dt="2022-11-04T10:54:21.089" v="4436"/>
          <ac:spMkLst>
            <pc:docMk/>
            <pc:sldMk cId="2583943285" sldId="1373"/>
            <ac:spMk id="47" creationId="{E14CEB9B-5587-5A84-8D1C-7E4AEBDD7100}"/>
          </ac:spMkLst>
        </pc:spChg>
        <pc:spChg chg="mod">
          <ac:chgData name="Pardha Sai" userId="3b95f42d-e481-4e61-b79c-2e1cb547ee93" providerId="ADAL" clId="{69AECF47-B650-49DF-BC44-A26443D37C58}" dt="2022-11-04T10:54:21.089" v="4436"/>
          <ac:spMkLst>
            <pc:docMk/>
            <pc:sldMk cId="2583943285" sldId="1373"/>
            <ac:spMk id="48" creationId="{8F51E428-09A5-E436-EFFE-F3FB6380C76B}"/>
          </ac:spMkLst>
        </pc:spChg>
        <pc:spChg chg="mod">
          <ac:chgData name="Pardha Sai" userId="3b95f42d-e481-4e61-b79c-2e1cb547ee93" providerId="ADAL" clId="{69AECF47-B650-49DF-BC44-A26443D37C58}" dt="2022-11-04T10:54:21.089" v="4436"/>
          <ac:spMkLst>
            <pc:docMk/>
            <pc:sldMk cId="2583943285" sldId="1373"/>
            <ac:spMk id="50" creationId="{72A0E293-5070-243A-56DC-96CEC358FEE6}"/>
          </ac:spMkLst>
        </pc:spChg>
        <pc:spChg chg="mod">
          <ac:chgData name="Pardha Sai" userId="3b95f42d-e481-4e61-b79c-2e1cb547ee93" providerId="ADAL" clId="{69AECF47-B650-49DF-BC44-A26443D37C58}" dt="2022-11-04T10:54:21.089" v="4436"/>
          <ac:spMkLst>
            <pc:docMk/>
            <pc:sldMk cId="2583943285" sldId="1373"/>
            <ac:spMk id="51" creationId="{EC0A65A4-36C1-306D-E67D-D7DB54ACB09A}"/>
          </ac:spMkLst>
        </pc:spChg>
        <pc:spChg chg="del">
          <ac:chgData name="Pardha Sai" userId="3b95f42d-e481-4e61-b79c-2e1cb547ee93" providerId="ADAL" clId="{69AECF47-B650-49DF-BC44-A26443D37C58}" dt="2022-11-04T09:43:36.103" v="4218" actId="478"/>
          <ac:spMkLst>
            <pc:docMk/>
            <pc:sldMk cId="2583943285" sldId="1373"/>
            <ac:spMk id="52" creationId="{2F624653-216F-E8D5-5CC3-1521477B14F9}"/>
          </ac:spMkLst>
        </pc:spChg>
        <pc:spChg chg="mod">
          <ac:chgData name="Pardha Sai" userId="3b95f42d-e481-4e61-b79c-2e1cb547ee93" providerId="ADAL" clId="{69AECF47-B650-49DF-BC44-A26443D37C58}" dt="2022-11-04T10:54:21.089" v="4436"/>
          <ac:spMkLst>
            <pc:docMk/>
            <pc:sldMk cId="2583943285" sldId="1373"/>
            <ac:spMk id="52" creationId="{4A87B7D3-17B2-BA1C-70F4-F19A0B90C1A4}"/>
          </ac:spMkLst>
        </pc:spChg>
        <pc:spChg chg="del">
          <ac:chgData name="Pardha Sai" userId="3b95f42d-e481-4e61-b79c-2e1cb547ee93" providerId="ADAL" clId="{69AECF47-B650-49DF-BC44-A26443D37C58}" dt="2022-11-04T09:43:36.103" v="4218" actId="478"/>
          <ac:spMkLst>
            <pc:docMk/>
            <pc:sldMk cId="2583943285" sldId="1373"/>
            <ac:spMk id="53" creationId="{76219253-B986-3DF9-2C51-10ECABCA932B}"/>
          </ac:spMkLst>
        </pc:spChg>
        <pc:spChg chg="mod">
          <ac:chgData name="Pardha Sai" userId="3b95f42d-e481-4e61-b79c-2e1cb547ee93" providerId="ADAL" clId="{69AECF47-B650-49DF-BC44-A26443D37C58}" dt="2022-11-04T10:54:21.089" v="4436"/>
          <ac:spMkLst>
            <pc:docMk/>
            <pc:sldMk cId="2583943285" sldId="1373"/>
            <ac:spMk id="53" creationId="{822D4EE2-1354-D729-4B5F-B42B7DECB7AB}"/>
          </ac:spMkLst>
        </pc:spChg>
        <pc:spChg chg="del">
          <ac:chgData name="Pardha Sai" userId="3b95f42d-e481-4e61-b79c-2e1cb547ee93" providerId="ADAL" clId="{69AECF47-B650-49DF-BC44-A26443D37C58}" dt="2022-11-04T09:43:36.103" v="4218" actId="478"/>
          <ac:spMkLst>
            <pc:docMk/>
            <pc:sldMk cId="2583943285" sldId="1373"/>
            <ac:spMk id="54" creationId="{096E40E3-A49D-0E84-D9E3-D89900955189}"/>
          </ac:spMkLst>
        </pc:spChg>
        <pc:spChg chg="mod">
          <ac:chgData name="Pardha Sai" userId="3b95f42d-e481-4e61-b79c-2e1cb547ee93" providerId="ADAL" clId="{69AECF47-B650-49DF-BC44-A26443D37C58}" dt="2022-11-04T10:54:21.089" v="4436"/>
          <ac:spMkLst>
            <pc:docMk/>
            <pc:sldMk cId="2583943285" sldId="1373"/>
            <ac:spMk id="54" creationId="{2773A72D-60E2-B10E-C9CD-F0B0ACE95893}"/>
          </ac:spMkLst>
        </pc:spChg>
        <pc:spChg chg="mod">
          <ac:chgData name="Pardha Sai" userId="3b95f42d-e481-4e61-b79c-2e1cb547ee93" providerId="ADAL" clId="{69AECF47-B650-49DF-BC44-A26443D37C58}" dt="2022-11-04T10:54:21.089" v="4436"/>
          <ac:spMkLst>
            <pc:docMk/>
            <pc:sldMk cId="2583943285" sldId="1373"/>
            <ac:spMk id="55" creationId="{1C7DEABC-7D4E-CC56-9E4B-53B539B1D1BD}"/>
          </ac:spMkLst>
        </pc:spChg>
        <pc:spChg chg="mod">
          <ac:chgData name="Pardha Sai" userId="3b95f42d-e481-4e61-b79c-2e1cb547ee93" providerId="ADAL" clId="{69AECF47-B650-49DF-BC44-A26443D37C58}" dt="2022-11-04T10:54:21.089" v="4436"/>
          <ac:spMkLst>
            <pc:docMk/>
            <pc:sldMk cId="2583943285" sldId="1373"/>
            <ac:spMk id="56" creationId="{CEC5D571-60AE-98F3-A493-5937A1B76B1D}"/>
          </ac:spMkLst>
        </pc:spChg>
        <pc:spChg chg="mod">
          <ac:chgData name="Pardha Sai" userId="3b95f42d-e481-4e61-b79c-2e1cb547ee93" providerId="ADAL" clId="{69AECF47-B650-49DF-BC44-A26443D37C58}" dt="2022-11-04T10:54:21.089" v="4436"/>
          <ac:spMkLst>
            <pc:docMk/>
            <pc:sldMk cId="2583943285" sldId="1373"/>
            <ac:spMk id="57" creationId="{0318DAEA-24E3-1CAB-5B8C-C7ADA6AB8A22}"/>
          </ac:spMkLst>
        </pc:spChg>
        <pc:spChg chg="mod">
          <ac:chgData name="Pardha Sai" userId="3b95f42d-e481-4e61-b79c-2e1cb547ee93" providerId="ADAL" clId="{69AECF47-B650-49DF-BC44-A26443D37C58}" dt="2022-11-04T10:54:21.089" v="4436"/>
          <ac:spMkLst>
            <pc:docMk/>
            <pc:sldMk cId="2583943285" sldId="1373"/>
            <ac:spMk id="58" creationId="{32F5CE4D-F31E-716C-E962-AAC8D58126F1}"/>
          </ac:spMkLst>
        </pc:spChg>
        <pc:spChg chg="mod">
          <ac:chgData name="Pardha Sai" userId="3b95f42d-e481-4e61-b79c-2e1cb547ee93" providerId="ADAL" clId="{69AECF47-B650-49DF-BC44-A26443D37C58}" dt="2022-11-04T10:54:21.089" v="4436"/>
          <ac:spMkLst>
            <pc:docMk/>
            <pc:sldMk cId="2583943285" sldId="1373"/>
            <ac:spMk id="59" creationId="{6A2174BF-281A-503B-353E-7A9772DFBD76}"/>
          </ac:spMkLst>
        </pc:spChg>
        <pc:spChg chg="mod">
          <ac:chgData name="Pardha Sai" userId="3b95f42d-e481-4e61-b79c-2e1cb547ee93" providerId="ADAL" clId="{69AECF47-B650-49DF-BC44-A26443D37C58}" dt="2022-11-04T10:54:21.089" v="4436"/>
          <ac:spMkLst>
            <pc:docMk/>
            <pc:sldMk cId="2583943285" sldId="1373"/>
            <ac:spMk id="60" creationId="{819CBE0D-CBB5-86E6-3D9B-B89BDA555085}"/>
          </ac:spMkLst>
        </pc:spChg>
        <pc:spChg chg="mod">
          <ac:chgData name="Pardha Sai" userId="3b95f42d-e481-4e61-b79c-2e1cb547ee93" providerId="ADAL" clId="{69AECF47-B650-49DF-BC44-A26443D37C58}" dt="2022-11-04T10:54:21.089" v="4436"/>
          <ac:spMkLst>
            <pc:docMk/>
            <pc:sldMk cId="2583943285" sldId="1373"/>
            <ac:spMk id="61" creationId="{234FC386-CDC9-BC49-7848-AE62D73DBF05}"/>
          </ac:spMkLst>
        </pc:spChg>
        <pc:spChg chg="del">
          <ac:chgData name="Pardha Sai" userId="3b95f42d-e481-4e61-b79c-2e1cb547ee93" providerId="ADAL" clId="{69AECF47-B650-49DF-BC44-A26443D37C58}" dt="2022-11-04T09:43:36.103" v="4218" actId="478"/>
          <ac:spMkLst>
            <pc:docMk/>
            <pc:sldMk cId="2583943285" sldId="1373"/>
            <ac:spMk id="62" creationId="{34C1E348-C7A6-A44F-78F5-87A0D9E6FB1C}"/>
          </ac:spMkLst>
        </pc:spChg>
        <pc:spChg chg="mod">
          <ac:chgData name="Pardha Sai" userId="3b95f42d-e481-4e61-b79c-2e1cb547ee93" providerId="ADAL" clId="{69AECF47-B650-49DF-BC44-A26443D37C58}" dt="2022-11-04T10:54:21.089" v="4436"/>
          <ac:spMkLst>
            <pc:docMk/>
            <pc:sldMk cId="2583943285" sldId="1373"/>
            <ac:spMk id="69" creationId="{E74AB483-A2E7-D224-D2AF-17B7702B5F9B}"/>
          </ac:spMkLst>
        </pc:spChg>
        <pc:spChg chg="del">
          <ac:chgData name="Pardha Sai" userId="3b95f42d-e481-4e61-b79c-2e1cb547ee93" providerId="ADAL" clId="{69AECF47-B650-49DF-BC44-A26443D37C58}" dt="2022-11-04T09:43:36.103" v="4218" actId="478"/>
          <ac:spMkLst>
            <pc:docMk/>
            <pc:sldMk cId="2583943285" sldId="1373"/>
            <ac:spMk id="70" creationId="{3AB8031C-A548-3EC1-1564-E2C706080B74}"/>
          </ac:spMkLst>
        </pc:spChg>
        <pc:spChg chg="mod">
          <ac:chgData name="Pardha Sai" userId="3b95f42d-e481-4e61-b79c-2e1cb547ee93" providerId="ADAL" clId="{69AECF47-B650-49DF-BC44-A26443D37C58}" dt="2022-11-04T10:54:21.089" v="4436"/>
          <ac:spMkLst>
            <pc:docMk/>
            <pc:sldMk cId="2583943285" sldId="1373"/>
            <ac:spMk id="70" creationId="{649A9505-CA3D-D044-E5ED-C5E6C32F08FD}"/>
          </ac:spMkLst>
        </pc:spChg>
        <pc:spChg chg="mod">
          <ac:chgData name="Pardha Sai" userId="3b95f42d-e481-4e61-b79c-2e1cb547ee93" providerId="ADAL" clId="{69AECF47-B650-49DF-BC44-A26443D37C58}" dt="2022-11-04T10:54:21.089" v="4436"/>
          <ac:spMkLst>
            <pc:docMk/>
            <pc:sldMk cId="2583943285" sldId="1373"/>
            <ac:spMk id="72" creationId="{865EF402-2874-2970-49C6-6110C9F38FC3}"/>
          </ac:spMkLst>
        </pc:spChg>
        <pc:spChg chg="mod">
          <ac:chgData name="Pardha Sai" userId="3b95f42d-e481-4e61-b79c-2e1cb547ee93" providerId="ADAL" clId="{69AECF47-B650-49DF-BC44-A26443D37C58}" dt="2022-11-04T10:54:21.089" v="4436"/>
          <ac:spMkLst>
            <pc:docMk/>
            <pc:sldMk cId="2583943285" sldId="1373"/>
            <ac:spMk id="73" creationId="{5429BF71-F9BE-F132-39A8-1F0FA9064527}"/>
          </ac:spMkLst>
        </pc:spChg>
        <pc:spChg chg="mod">
          <ac:chgData name="Pardha Sai" userId="3b95f42d-e481-4e61-b79c-2e1cb547ee93" providerId="ADAL" clId="{69AECF47-B650-49DF-BC44-A26443D37C58}" dt="2022-11-04T10:54:21.089" v="4436"/>
          <ac:spMkLst>
            <pc:docMk/>
            <pc:sldMk cId="2583943285" sldId="1373"/>
            <ac:spMk id="75" creationId="{6CEF0D28-D860-81F4-FA3D-E46A733D8DE0}"/>
          </ac:spMkLst>
        </pc:spChg>
        <pc:spChg chg="del">
          <ac:chgData name="Pardha Sai" userId="3b95f42d-e481-4e61-b79c-2e1cb547ee93" providerId="ADAL" clId="{69AECF47-B650-49DF-BC44-A26443D37C58}" dt="2022-11-04T09:43:36.103" v="4218" actId="478"/>
          <ac:spMkLst>
            <pc:docMk/>
            <pc:sldMk cId="2583943285" sldId="1373"/>
            <ac:spMk id="75" creationId="{90C3D082-D58E-B774-EC0C-1981F543F3E9}"/>
          </ac:spMkLst>
        </pc:spChg>
        <pc:spChg chg="mod">
          <ac:chgData name="Pardha Sai" userId="3b95f42d-e481-4e61-b79c-2e1cb547ee93" providerId="ADAL" clId="{69AECF47-B650-49DF-BC44-A26443D37C58}" dt="2022-11-04T10:54:21.089" v="4436"/>
          <ac:spMkLst>
            <pc:docMk/>
            <pc:sldMk cId="2583943285" sldId="1373"/>
            <ac:spMk id="76" creationId="{02E5E643-9F1D-37EA-CB42-112DCD5D5192}"/>
          </ac:spMkLst>
        </pc:spChg>
        <pc:spChg chg="mod">
          <ac:chgData name="Pardha Sai" userId="3b95f42d-e481-4e61-b79c-2e1cb547ee93" providerId="ADAL" clId="{69AECF47-B650-49DF-BC44-A26443D37C58}" dt="2022-11-04T10:56:57.309" v="4446" actId="255"/>
          <ac:spMkLst>
            <pc:docMk/>
            <pc:sldMk cId="2583943285" sldId="1373"/>
            <ac:spMk id="78" creationId="{AA89693F-E383-4761-A425-DDA751A48C56}"/>
          </ac:spMkLst>
        </pc:spChg>
        <pc:spChg chg="mod">
          <ac:chgData name="Pardha Sai" userId="3b95f42d-e481-4e61-b79c-2e1cb547ee93" providerId="ADAL" clId="{69AECF47-B650-49DF-BC44-A26443D37C58}" dt="2022-11-04T10:56:57.309" v="4446" actId="255"/>
          <ac:spMkLst>
            <pc:docMk/>
            <pc:sldMk cId="2583943285" sldId="1373"/>
            <ac:spMk id="79" creationId="{0D4FE73D-1CA4-DC13-FFBB-889D369E8D7E}"/>
          </ac:spMkLst>
        </pc:spChg>
        <pc:spChg chg="mod">
          <ac:chgData name="Pardha Sai" userId="3b95f42d-e481-4e61-b79c-2e1cb547ee93" providerId="ADAL" clId="{69AECF47-B650-49DF-BC44-A26443D37C58}" dt="2022-11-04T10:56:57.309" v="4446" actId="255"/>
          <ac:spMkLst>
            <pc:docMk/>
            <pc:sldMk cId="2583943285" sldId="1373"/>
            <ac:spMk id="80" creationId="{B03C3E4C-A947-60F0-6B17-CCD516357410}"/>
          </ac:spMkLst>
        </pc:spChg>
        <pc:spChg chg="del">
          <ac:chgData name="Pardha Sai" userId="3b95f42d-e481-4e61-b79c-2e1cb547ee93" providerId="ADAL" clId="{69AECF47-B650-49DF-BC44-A26443D37C58}" dt="2022-11-04T09:43:36.103" v="4218" actId="478"/>
          <ac:spMkLst>
            <pc:docMk/>
            <pc:sldMk cId="2583943285" sldId="1373"/>
            <ac:spMk id="80" creationId="{E52D40E3-6489-7DAA-FC73-1784E475EC41}"/>
          </ac:spMkLst>
        </pc:spChg>
        <pc:spChg chg="mod">
          <ac:chgData name="Pardha Sai" userId="3b95f42d-e481-4e61-b79c-2e1cb547ee93" providerId="ADAL" clId="{69AECF47-B650-49DF-BC44-A26443D37C58}" dt="2022-11-04T10:56:57.309" v="4446" actId="255"/>
          <ac:spMkLst>
            <pc:docMk/>
            <pc:sldMk cId="2583943285" sldId="1373"/>
            <ac:spMk id="81" creationId="{FAD036F2-3B9B-318F-B05F-1DE316A5AF98}"/>
          </ac:spMkLst>
        </pc:spChg>
        <pc:spChg chg="mod">
          <ac:chgData name="Pardha Sai" userId="3b95f42d-e481-4e61-b79c-2e1cb547ee93" providerId="ADAL" clId="{69AECF47-B650-49DF-BC44-A26443D37C58}" dt="2022-11-04T10:56:57.309" v="4446" actId="255"/>
          <ac:spMkLst>
            <pc:docMk/>
            <pc:sldMk cId="2583943285" sldId="1373"/>
            <ac:spMk id="82" creationId="{99752069-AB6B-8400-5DE2-1CFE4F9C298D}"/>
          </ac:spMkLst>
        </pc:spChg>
        <pc:spChg chg="mod">
          <ac:chgData name="Pardha Sai" userId="3b95f42d-e481-4e61-b79c-2e1cb547ee93" providerId="ADAL" clId="{69AECF47-B650-49DF-BC44-A26443D37C58}" dt="2022-11-04T10:56:57.309" v="4446" actId="255"/>
          <ac:spMkLst>
            <pc:docMk/>
            <pc:sldMk cId="2583943285" sldId="1373"/>
            <ac:spMk id="83" creationId="{C15B1D4D-4E1D-A6EF-4EB8-1E8897A78181}"/>
          </ac:spMkLst>
        </pc:spChg>
        <pc:spChg chg="mod">
          <ac:chgData name="Pardha Sai" userId="3b95f42d-e481-4e61-b79c-2e1cb547ee93" providerId="ADAL" clId="{69AECF47-B650-49DF-BC44-A26443D37C58}" dt="2022-11-04T10:56:57.309" v="4446" actId="255"/>
          <ac:spMkLst>
            <pc:docMk/>
            <pc:sldMk cId="2583943285" sldId="1373"/>
            <ac:spMk id="84" creationId="{CB780AA6-2066-36F0-F9AE-6AC32354DED0}"/>
          </ac:spMkLst>
        </pc:spChg>
        <pc:spChg chg="mod">
          <ac:chgData name="Pardha Sai" userId="3b95f42d-e481-4e61-b79c-2e1cb547ee93" providerId="ADAL" clId="{69AECF47-B650-49DF-BC44-A26443D37C58}" dt="2022-11-04T10:56:57.309" v="4446" actId="255"/>
          <ac:spMkLst>
            <pc:docMk/>
            <pc:sldMk cId="2583943285" sldId="1373"/>
            <ac:spMk id="85" creationId="{936B7012-19FD-A13B-25A8-F9424A170450}"/>
          </ac:spMkLst>
        </pc:spChg>
        <pc:spChg chg="mod">
          <ac:chgData name="Pardha Sai" userId="3b95f42d-e481-4e61-b79c-2e1cb547ee93" providerId="ADAL" clId="{69AECF47-B650-49DF-BC44-A26443D37C58}" dt="2022-11-04T10:56:57.309" v="4446" actId="255"/>
          <ac:spMkLst>
            <pc:docMk/>
            <pc:sldMk cId="2583943285" sldId="1373"/>
            <ac:spMk id="86" creationId="{7F782756-AA25-496C-DA2F-20BCBCA471B1}"/>
          </ac:spMkLst>
        </pc:spChg>
        <pc:spChg chg="mod">
          <ac:chgData name="Pardha Sai" userId="3b95f42d-e481-4e61-b79c-2e1cb547ee93" providerId="ADAL" clId="{69AECF47-B650-49DF-BC44-A26443D37C58}" dt="2022-11-04T10:56:57.309" v="4446" actId="255"/>
          <ac:spMkLst>
            <pc:docMk/>
            <pc:sldMk cId="2583943285" sldId="1373"/>
            <ac:spMk id="87" creationId="{FAE73B63-FF2C-C796-6429-4313F14C9B37}"/>
          </ac:spMkLst>
        </pc:spChg>
        <pc:spChg chg="mod">
          <ac:chgData name="Pardha Sai" userId="3b95f42d-e481-4e61-b79c-2e1cb547ee93" providerId="ADAL" clId="{69AECF47-B650-49DF-BC44-A26443D37C58}" dt="2022-11-04T10:56:57.309" v="4446" actId="255"/>
          <ac:spMkLst>
            <pc:docMk/>
            <pc:sldMk cId="2583943285" sldId="1373"/>
            <ac:spMk id="89" creationId="{A8302AB6-CDD3-151F-22FF-DE294052A795}"/>
          </ac:spMkLst>
        </pc:spChg>
        <pc:spChg chg="mod">
          <ac:chgData name="Pardha Sai" userId="3b95f42d-e481-4e61-b79c-2e1cb547ee93" providerId="ADAL" clId="{69AECF47-B650-49DF-BC44-A26443D37C58}" dt="2022-11-04T10:56:57.309" v="4446" actId="255"/>
          <ac:spMkLst>
            <pc:docMk/>
            <pc:sldMk cId="2583943285" sldId="1373"/>
            <ac:spMk id="90" creationId="{4FDFF699-30EE-1B71-C027-C71D57D08066}"/>
          </ac:spMkLst>
        </pc:spChg>
        <pc:spChg chg="mod">
          <ac:chgData name="Pardha Sai" userId="3b95f42d-e481-4e61-b79c-2e1cb547ee93" providerId="ADAL" clId="{69AECF47-B650-49DF-BC44-A26443D37C58}" dt="2022-11-04T10:56:57.309" v="4446" actId="255"/>
          <ac:spMkLst>
            <pc:docMk/>
            <pc:sldMk cId="2583943285" sldId="1373"/>
            <ac:spMk id="91" creationId="{D832E3CA-174A-8AE4-017B-1C861D49209A}"/>
          </ac:spMkLst>
        </pc:spChg>
        <pc:spChg chg="mod">
          <ac:chgData name="Pardha Sai" userId="3b95f42d-e481-4e61-b79c-2e1cb547ee93" providerId="ADAL" clId="{69AECF47-B650-49DF-BC44-A26443D37C58}" dt="2022-11-04T10:56:57.309" v="4446" actId="255"/>
          <ac:spMkLst>
            <pc:docMk/>
            <pc:sldMk cId="2583943285" sldId="1373"/>
            <ac:spMk id="92" creationId="{FFC1B9C1-8098-7832-2E52-168C8A589056}"/>
          </ac:spMkLst>
        </pc:spChg>
        <pc:spChg chg="mod">
          <ac:chgData name="Pardha Sai" userId="3b95f42d-e481-4e61-b79c-2e1cb547ee93" providerId="ADAL" clId="{69AECF47-B650-49DF-BC44-A26443D37C58}" dt="2022-11-04T10:56:57.309" v="4446" actId="255"/>
          <ac:spMkLst>
            <pc:docMk/>
            <pc:sldMk cId="2583943285" sldId="1373"/>
            <ac:spMk id="93" creationId="{8080A6B8-5DD0-4C74-A381-60C0D022B915}"/>
          </ac:spMkLst>
        </pc:spChg>
        <pc:spChg chg="del">
          <ac:chgData name="Pardha Sai" userId="3b95f42d-e481-4e61-b79c-2e1cb547ee93" providerId="ADAL" clId="{69AECF47-B650-49DF-BC44-A26443D37C58}" dt="2022-11-04T09:43:36.103" v="4218" actId="478"/>
          <ac:spMkLst>
            <pc:docMk/>
            <pc:sldMk cId="2583943285" sldId="1373"/>
            <ac:spMk id="94" creationId="{3B444089-74C8-E7C2-CA36-BAEF0E53C4E3}"/>
          </ac:spMkLst>
        </pc:spChg>
        <pc:spChg chg="mod">
          <ac:chgData name="Pardha Sai" userId="3b95f42d-e481-4e61-b79c-2e1cb547ee93" providerId="ADAL" clId="{69AECF47-B650-49DF-BC44-A26443D37C58}" dt="2022-11-04T10:56:57.309" v="4446" actId="255"/>
          <ac:spMkLst>
            <pc:docMk/>
            <pc:sldMk cId="2583943285" sldId="1373"/>
            <ac:spMk id="94" creationId="{FB888D6A-029E-5102-8744-BF46BC73EEC5}"/>
          </ac:spMkLst>
        </pc:spChg>
        <pc:spChg chg="mod">
          <ac:chgData name="Pardha Sai" userId="3b95f42d-e481-4e61-b79c-2e1cb547ee93" providerId="ADAL" clId="{69AECF47-B650-49DF-BC44-A26443D37C58}" dt="2022-11-04T10:56:57.309" v="4446" actId="255"/>
          <ac:spMkLst>
            <pc:docMk/>
            <pc:sldMk cId="2583943285" sldId="1373"/>
            <ac:spMk id="95" creationId="{524DAB39-21BE-03E3-42F0-887241E78AC6}"/>
          </ac:spMkLst>
        </pc:spChg>
        <pc:spChg chg="del">
          <ac:chgData name="Pardha Sai" userId="3b95f42d-e481-4e61-b79c-2e1cb547ee93" providerId="ADAL" clId="{69AECF47-B650-49DF-BC44-A26443D37C58}" dt="2022-11-04T09:43:36.103" v="4218" actId="478"/>
          <ac:spMkLst>
            <pc:docMk/>
            <pc:sldMk cId="2583943285" sldId="1373"/>
            <ac:spMk id="95" creationId="{863768E9-5D6C-278A-FFDC-A7099C328E6F}"/>
          </ac:spMkLst>
        </pc:spChg>
        <pc:spChg chg="mod">
          <ac:chgData name="Pardha Sai" userId="3b95f42d-e481-4e61-b79c-2e1cb547ee93" providerId="ADAL" clId="{69AECF47-B650-49DF-BC44-A26443D37C58}" dt="2022-11-04T10:56:57.309" v="4446" actId="255"/>
          <ac:spMkLst>
            <pc:docMk/>
            <pc:sldMk cId="2583943285" sldId="1373"/>
            <ac:spMk id="96" creationId="{4EC1FC90-04EF-E5CB-09BD-F0CCE800FE83}"/>
          </ac:spMkLst>
        </pc:spChg>
        <pc:spChg chg="del">
          <ac:chgData name="Pardha Sai" userId="3b95f42d-e481-4e61-b79c-2e1cb547ee93" providerId="ADAL" clId="{69AECF47-B650-49DF-BC44-A26443D37C58}" dt="2022-11-04T09:43:36.103" v="4218" actId="478"/>
          <ac:spMkLst>
            <pc:docMk/>
            <pc:sldMk cId="2583943285" sldId="1373"/>
            <ac:spMk id="96" creationId="{EF544A64-5BE2-CC13-CA04-F824A68A743B}"/>
          </ac:spMkLst>
        </pc:spChg>
        <pc:spChg chg="mod">
          <ac:chgData name="Pardha Sai" userId="3b95f42d-e481-4e61-b79c-2e1cb547ee93" providerId="ADAL" clId="{69AECF47-B650-49DF-BC44-A26443D37C58}" dt="2022-11-04T10:56:57.309" v="4446" actId="255"/>
          <ac:spMkLst>
            <pc:docMk/>
            <pc:sldMk cId="2583943285" sldId="1373"/>
            <ac:spMk id="97" creationId="{51A2D0E9-9F6C-AE29-AA54-F7492FB96D9B}"/>
          </ac:spMkLst>
        </pc:spChg>
        <pc:spChg chg="del mod">
          <ac:chgData name="Pardha Sai" userId="3b95f42d-e481-4e61-b79c-2e1cb547ee93" providerId="ADAL" clId="{69AECF47-B650-49DF-BC44-A26443D37C58}" dt="2022-11-04T09:43:39.811" v="4220" actId="478"/>
          <ac:spMkLst>
            <pc:docMk/>
            <pc:sldMk cId="2583943285" sldId="1373"/>
            <ac:spMk id="97" creationId="{6628CA34-2E24-8119-C5CC-A13B6788E304}"/>
          </ac:spMkLst>
        </pc:spChg>
        <pc:spChg chg="mod">
          <ac:chgData name="Pardha Sai" userId="3b95f42d-e481-4e61-b79c-2e1cb547ee93" providerId="ADAL" clId="{69AECF47-B650-49DF-BC44-A26443D37C58}" dt="2022-11-04T10:56:57.309" v="4446" actId="255"/>
          <ac:spMkLst>
            <pc:docMk/>
            <pc:sldMk cId="2583943285" sldId="1373"/>
            <ac:spMk id="98" creationId="{1C1A319F-334B-6EB7-D037-CA67A19740CC}"/>
          </ac:spMkLst>
        </pc:spChg>
        <pc:spChg chg="mod">
          <ac:chgData name="Pardha Sai" userId="3b95f42d-e481-4e61-b79c-2e1cb547ee93" providerId="ADAL" clId="{69AECF47-B650-49DF-BC44-A26443D37C58}" dt="2022-11-04T10:56:57.309" v="4446" actId="255"/>
          <ac:spMkLst>
            <pc:docMk/>
            <pc:sldMk cId="2583943285" sldId="1373"/>
            <ac:spMk id="99" creationId="{418F700C-B78A-0035-11F5-37D9DA0D41ED}"/>
          </ac:spMkLst>
        </pc:spChg>
        <pc:spChg chg="del">
          <ac:chgData name="Pardha Sai" userId="3b95f42d-e481-4e61-b79c-2e1cb547ee93" providerId="ADAL" clId="{69AECF47-B650-49DF-BC44-A26443D37C58}" dt="2022-11-04T09:43:36.103" v="4218" actId="478"/>
          <ac:spMkLst>
            <pc:docMk/>
            <pc:sldMk cId="2583943285" sldId="1373"/>
            <ac:spMk id="99" creationId="{C1210A31-C3D6-3AF3-9480-076733811D78}"/>
          </ac:spMkLst>
        </pc:spChg>
        <pc:spChg chg="del">
          <ac:chgData name="Pardha Sai" userId="3b95f42d-e481-4e61-b79c-2e1cb547ee93" providerId="ADAL" clId="{69AECF47-B650-49DF-BC44-A26443D37C58}" dt="2022-11-04T09:43:36.103" v="4218" actId="478"/>
          <ac:spMkLst>
            <pc:docMk/>
            <pc:sldMk cId="2583943285" sldId="1373"/>
            <ac:spMk id="100" creationId="{33D5B54A-97B3-D82F-C7CC-EA8D60799008}"/>
          </ac:spMkLst>
        </pc:spChg>
        <pc:spChg chg="mod">
          <ac:chgData name="Pardha Sai" userId="3b95f42d-e481-4e61-b79c-2e1cb547ee93" providerId="ADAL" clId="{69AECF47-B650-49DF-BC44-A26443D37C58}" dt="2022-11-04T10:56:57.309" v="4446" actId="255"/>
          <ac:spMkLst>
            <pc:docMk/>
            <pc:sldMk cId="2583943285" sldId="1373"/>
            <ac:spMk id="100" creationId="{8A6A4706-EF83-050F-1191-FA4C1B67F3B5}"/>
          </ac:spMkLst>
        </pc:spChg>
        <pc:spChg chg="mod">
          <ac:chgData name="Pardha Sai" userId="3b95f42d-e481-4e61-b79c-2e1cb547ee93" providerId="ADAL" clId="{69AECF47-B650-49DF-BC44-A26443D37C58}" dt="2022-11-04T10:56:57.309" v="4446" actId="255"/>
          <ac:spMkLst>
            <pc:docMk/>
            <pc:sldMk cId="2583943285" sldId="1373"/>
            <ac:spMk id="107" creationId="{4411D228-0E53-FE6C-4C2D-01C1569988B3}"/>
          </ac:spMkLst>
        </pc:spChg>
        <pc:spChg chg="mod">
          <ac:chgData name="Pardha Sai" userId="3b95f42d-e481-4e61-b79c-2e1cb547ee93" providerId="ADAL" clId="{69AECF47-B650-49DF-BC44-A26443D37C58}" dt="2022-11-04T10:56:57.309" v="4446" actId="255"/>
          <ac:spMkLst>
            <pc:docMk/>
            <pc:sldMk cId="2583943285" sldId="1373"/>
            <ac:spMk id="108" creationId="{36A84953-3EB8-C577-6B01-A56336F443BB}"/>
          </ac:spMkLst>
        </pc:spChg>
        <pc:spChg chg="mod">
          <ac:chgData name="Pardha Sai" userId="3b95f42d-e481-4e61-b79c-2e1cb547ee93" providerId="ADAL" clId="{69AECF47-B650-49DF-BC44-A26443D37C58}" dt="2022-11-04T10:56:57.309" v="4446" actId="255"/>
          <ac:spMkLst>
            <pc:docMk/>
            <pc:sldMk cId="2583943285" sldId="1373"/>
            <ac:spMk id="109" creationId="{ABFAAE20-07AB-3EE4-C89D-66EF56159A3C}"/>
          </ac:spMkLst>
        </pc:spChg>
        <pc:spChg chg="mod">
          <ac:chgData name="Pardha Sai" userId="3b95f42d-e481-4e61-b79c-2e1cb547ee93" providerId="ADAL" clId="{69AECF47-B650-49DF-BC44-A26443D37C58}" dt="2022-11-04T10:56:57.309" v="4446" actId="255"/>
          <ac:spMkLst>
            <pc:docMk/>
            <pc:sldMk cId="2583943285" sldId="1373"/>
            <ac:spMk id="110" creationId="{724B627E-C897-3054-F7A8-E045021A187D}"/>
          </ac:spMkLst>
        </pc:spChg>
        <pc:spChg chg="mod">
          <ac:chgData name="Pardha Sai" userId="3b95f42d-e481-4e61-b79c-2e1cb547ee93" providerId="ADAL" clId="{69AECF47-B650-49DF-BC44-A26443D37C58}" dt="2022-11-04T10:56:57.309" v="4446" actId="255"/>
          <ac:spMkLst>
            <pc:docMk/>
            <pc:sldMk cId="2583943285" sldId="1373"/>
            <ac:spMk id="111" creationId="{82D50E3E-9EB6-C329-8668-4B27AAA1C791}"/>
          </ac:spMkLst>
        </pc:spChg>
        <pc:spChg chg="mod">
          <ac:chgData name="Pardha Sai" userId="3b95f42d-e481-4e61-b79c-2e1cb547ee93" providerId="ADAL" clId="{69AECF47-B650-49DF-BC44-A26443D37C58}" dt="2022-11-04T10:56:57.309" v="4446" actId="255"/>
          <ac:spMkLst>
            <pc:docMk/>
            <pc:sldMk cId="2583943285" sldId="1373"/>
            <ac:spMk id="112" creationId="{AED8F86F-5125-60F2-F2CD-6A05D39902A1}"/>
          </ac:spMkLst>
        </pc:spChg>
        <pc:spChg chg="mod">
          <ac:chgData name="Pardha Sai" userId="3b95f42d-e481-4e61-b79c-2e1cb547ee93" providerId="ADAL" clId="{69AECF47-B650-49DF-BC44-A26443D37C58}" dt="2022-11-04T10:56:57.309" v="4446" actId="255"/>
          <ac:spMkLst>
            <pc:docMk/>
            <pc:sldMk cId="2583943285" sldId="1373"/>
            <ac:spMk id="113" creationId="{A8386F43-42A3-0674-85F5-81A821868FAD}"/>
          </ac:spMkLst>
        </pc:spChg>
        <pc:spChg chg="mod">
          <ac:chgData name="Pardha Sai" userId="3b95f42d-e481-4e61-b79c-2e1cb547ee93" providerId="ADAL" clId="{69AECF47-B650-49DF-BC44-A26443D37C58}" dt="2022-11-04T10:56:57.309" v="4446" actId="255"/>
          <ac:spMkLst>
            <pc:docMk/>
            <pc:sldMk cId="2583943285" sldId="1373"/>
            <ac:spMk id="114" creationId="{CDEB5563-85EE-DA96-99D3-AC276FBA5B87}"/>
          </ac:spMkLst>
        </pc:spChg>
        <pc:spChg chg="mod">
          <ac:chgData name="Pardha Sai" userId="3b95f42d-e481-4e61-b79c-2e1cb547ee93" providerId="ADAL" clId="{69AECF47-B650-49DF-BC44-A26443D37C58}" dt="2022-11-04T10:56:57.309" v="4446" actId="255"/>
          <ac:spMkLst>
            <pc:docMk/>
            <pc:sldMk cId="2583943285" sldId="1373"/>
            <ac:spMk id="115" creationId="{37A6DA9F-440E-86AD-28E8-C1166884466A}"/>
          </ac:spMkLst>
        </pc:spChg>
        <pc:spChg chg="mod">
          <ac:chgData name="Pardha Sai" userId="3b95f42d-e481-4e61-b79c-2e1cb547ee93" providerId="ADAL" clId="{69AECF47-B650-49DF-BC44-A26443D37C58}" dt="2022-11-04T10:56:57.309" v="4446" actId="255"/>
          <ac:spMkLst>
            <pc:docMk/>
            <pc:sldMk cId="2583943285" sldId="1373"/>
            <ac:spMk id="116" creationId="{8AB5D43F-E469-659E-F9B2-0FF11F25F7B6}"/>
          </ac:spMkLst>
        </pc:spChg>
        <pc:spChg chg="mod">
          <ac:chgData name="Pardha Sai" userId="3b95f42d-e481-4e61-b79c-2e1cb547ee93" providerId="ADAL" clId="{69AECF47-B650-49DF-BC44-A26443D37C58}" dt="2022-11-04T10:56:57.309" v="4446" actId="255"/>
          <ac:spMkLst>
            <pc:docMk/>
            <pc:sldMk cId="2583943285" sldId="1373"/>
            <ac:spMk id="117" creationId="{5365D0E7-2806-D230-EE71-521E73C2E1F3}"/>
          </ac:spMkLst>
        </pc:spChg>
        <pc:spChg chg="mod">
          <ac:chgData name="Pardha Sai" userId="3b95f42d-e481-4e61-b79c-2e1cb547ee93" providerId="ADAL" clId="{69AECF47-B650-49DF-BC44-A26443D37C58}" dt="2022-11-04T10:56:57.309" v="4446" actId="255"/>
          <ac:spMkLst>
            <pc:docMk/>
            <pc:sldMk cId="2583943285" sldId="1373"/>
            <ac:spMk id="118" creationId="{2EDCAED5-F04A-F265-25EF-649BE3AA7D52}"/>
          </ac:spMkLst>
        </pc:spChg>
        <pc:spChg chg="mod">
          <ac:chgData name="Pardha Sai" userId="3b95f42d-e481-4e61-b79c-2e1cb547ee93" providerId="ADAL" clId="{69AECF47-B650-49DF-BC44-A26443D37C58}" dt="2022-11-04T10:56:57.309" v="4446" actId="255"/>
          <ac:spMkLst>
            <pc:docMk/>
            <pc:sldMk cId="2583943285" sldId="1373"/>
            <ac:spMk id="119" creationId="{A3B08E5D-398F-1DF6-083B-835E24EE3DFD}"/>
          </ac:spMkLst>
        </pc:spChg>
        <pc:spChg chg="mod">
          <ac:chgData name="Pardha Sai" userId="3b95f42d-e481-4e61-b79c-2e1cb547ee93" providerId="ADAL" clId="{69AECF47-B650-49DF-BC44-A26443D37C58}" dt="2022-11-04T10:56:57.309" v="4446" actId="255"/>
          <ac:spMkLst>
            <pc:docMk/>
            <pc:sldMk cId="2583943285" sldId="1373"/>
            <ac:spMk id="120" creationId="{2E775DB0-83FF-8567-B0C1-0C8DCAFC4A24}"/>
          </ac:spMkLst>
        </pc:spChg>
        <pc:spChg chg="mod">
          <ac:chgData name="Pardha Sai" userId="3b95f42d-e481-4e61-b79c-2e1cb547ee93" providerId="ADAL" clId="{69AECF47-B650-49DF-BC44-A26443D37C58}" dt="2022-11-04T10:56:57.309" v="4446" actId="255"/>
          <ac:spMkLst>
            <pc:docMk/>
            <pc:sldMk cId="2583943285" sldId="1373"/>
            <ac:spMk id="121" creationId="{791B8670-4A0C-C706-40FE-DBEEE7F8070D}"/>
          </ac:spMkLst>
        </pc:spChg>
        <pc:spChg chg="mod">
          <ac:chgData name="Pardha Sai" userId="3b95f42d-e481-4e61-b79c-2e1cb547ee93" providerId="ADAL" clId="{69AECF47-B650-49DF-BC44-A26443D37C58}" dt="2022-11-04T10:56:57.309" v="4446" actId="255"/>
          <ac:spMkLst>
            <pc:docMk/>
            <pc:sldMk cId="2583943285" sldId="1373"/>
            <ac:spMk id="122" creationId="{BE65EFE1-E030-B2FD-C871-C6809DA8F04A}"/>
          </ac:spMkLst>
        </pc:spChg>
        <pc:spChg chg="mod">
          <ac:chgData name="Pardha Sai" userId="3b95f42d-e481-4e61-b79c-2e1cb547ee93" providerId="ADAL" clId="{69AECF47-B650-49DF-BC44-A26443D37C58}" dt="2022-11-04T10:56:57.309" v="4446" actId="255"/>
          <ac:spMkLst>
            <pc:docMk/>
            <pc:sldMk cId="2583943285" sldId="1373"/>
            <ac:spMk id="123" creationId="{7BFDFD49-3F00-B9D7-E61D-0060737E3288}"/>
          </ac:spMkLst>
        </pc:spChg>
        <pc:spChg chg="del">
          <ac:chgData name="Pardha Sai" userId="3b95f42d-e481-4e61-b79c-2e1cb547ee93" providerId="ADAL" clId="{69AECF47-B650-49DF-BC44-A26443D37C58}" dt="2022-11-04T09:43:36.103" v="4218" actId="478"/>
          <ac:spMkLst>
            <pc:docMk/>
            <pc:sldMk cId="2583943285" sldId="1373"/>
            <ac:spMk id="124" creationId="{A0E31EA0-B74C-8083-C2BA-D5CF03D7CFAB}"/>
          </ac:spMkLst>
        </pc:spChg>
        <pc:spChg chg="add mod">
          <ac:chgData name="Pardha Sai" userId="3b95f42d-e481-4e61-b79c-2e1cb547ee93" providerId="ADAL" clId="{69AECF47-B650-49DF-BC44-A26443D37C58}" dt="2022-11-04T11:29:36.442" v="4806" actId="20577"/>
          <ac:spMkLst>
            <pc:docMk/>
            <pc:sldMk cId="2583943285" sldId="1373"/>
            <ac:spMk id="146" creationId="{6A54EEC3-D85A-AF4D-7200-465D5D4F1032}"/>
          </ac:spMkLst>
        </pc:spChg>
        <pc:grpChg chg="add del mod">
          <ac:chgData name="Pardha Sai" userId="3b95f42d-e481-4e61-b79c-2e1cb547ee93" providerId="ADAL" clId="{69AECF47-B650-49DF-BC44-A26443D37C58}" dt="2022-11-04T10:56:26" v="4441" actId="478"/>
          <ac:grpSpMkLst>
            <pc:docMk/>
            <pc:sldMk cId="2583943285" sldId="1373"/>
            <ac:grpSpMk id="15" creationId="{E5667CDD-020C-F06E-9A38-3F5781F16933}"/>
          </ac:grpSpMkLst>
        </pc:grpChg>
        <pc:grpChg chg="add del mod">
          <ac:chgData name="Pardha Sai" userId="3b95f42d-e481-4e61-b79c-2e1cb547ee93" providerId="ADAL" clId="{69AECF47-B650-49DF-BC44-A26443D37C58}" dt="2022-11-04T10:56:26" v="4441" actId="478"/>
          <ac:grpSpMkLst>
            <pc:docMk/>
            <pc:sldMk cId="2583943285" sldId="1373"/>
            <ac:grpSpMk id="19" creationId="{89A8CA5C-471C-739C-BF51-41FA1FE382A3}"/>
          </ac:grpSpMkLst>
        </pc:grpChg>
        <pc:grpChg chg="add del mod">
          <ac:chgData name="Pardha Sai" userId="3b95f42d-e481-4e61-b79c-2e1cb547ee93" providerId="ADAL" clId="{69AECF47-B650-49DF-BC44-A26443D37C58}" dt="2022-11-04T10:56:26" v="4441" actId="478"/>
          <ac:grpSpMkLst>
            <pc:docMk/>
            <pc:sldMk cId="2583943285" sldId="1373"/>
            <ac:grpSpMk id="24" creationId="{5862AA2E-09FC-0FFA-9AFF-C70F35572100}"/>
          </ac:grpSpMkLst>
        </pc:grpChg>
        <pc:grpChg chg="add del mod">
          <ac:chgData name="Pardha Sai" userId="3b95f42d-e481-4e61-b79c-2e1cb547ee93" providerId="ADAL" clId="{69AECF47-B650-49DF-BC44-A26443D37C58}" dt="2022-11-04T10:56:26" v="4441" actId="478"/>
          <ac:grpSpMkLst>
            <pc:docMk/>
            <pc:sldMk cId="2583943285" sldId="1373"/>
            <ac:grpSpMk id="27" creationId="{2A3C99FE-20C6-944A-4C11-D79B8CB0840E}"/>
          </ac:grpSpMkLst>
        </pc:grpChg>
        <pc:grpChg chg="add del mod">
          <ac:chgData name="Pardha Sai" userId="3b95f42d-e481-4e61-b79c-2e1cb547ee93" providerId="ADAL" clId="{69AECF47-B650-49DF-BC44-A26443D37C58}" dt="2022-11-04T10:56:26" v="4441" actId="478"/>
          <ac:grpSpMkLst>
            <pc:docMk/>
            <pc:sldMk cId="2583943285" sldId="1373"/>
            <ac:grpSpMk id="68" creationId="{9EF6AF82-EB94-BF02-DBE7-3DDC5DC1D780}"/>
          </ac:grpSpMkLst>
        </pc:grpChg>
        <pc:grpChg chg="add del mod">
          <ac:chgData name="Pardha Sai" userId="3b95f42d-e481-4e61-b79c-2e1cb547ee93" providerId="ADAL" clId="{69AECF47-B650-49DF-BC44-A26443D37C58}" dt="2022-11-04T10:56:26" v="4441" actId="478"/>
          <ac:grpSpMkLst>
            <pc:docMk/>
            <pc:sldMk cId="2583943285" sldId="1373"/>
            <ac:grpSpMk id="71" creationId="{4BEADA9C-B054-4B95-9A07-93A227CFE8D4}"/>
          </ac:grpSpMkLst>
        </pc:grpChg>
        <pc:grpChg chg="add del mod">
          <ac:chgData name="Pardha Sai" userId="3b95f42d-e481-4e61-b79c-2e1cb547ee93" providerId="ADAL" clId="{69AECF47-B650-49DF-BC44-A26443D37C58}" dt="2022-11-04T10:56:26" v="4441" actId="478"/>
          <ac:grpSpMkLst>
            <pc:docMk/>
            <pc:sldMk cId="2583943285" sldId="1373"/>
            <ac:grpSpMk id="74" creationId="{D510BF20-070B-B4BA-B6F4-68DC3A3AC39F}"/>
          </ac:grpSpMkLst>
        </pc:grpChg>
        <pc:grpChg chg="add del mod">
          <ac:chgData name="Pardha Sai" userId="3b95f42d-e481-4e61-b79c-2e1cb547ee93" providerId="ADAL" clId="{69AECF47-B650-49DF-BC44-A26443D37C58}" dt="2022-11-04T10:58:02.474" v="4451" actId="478"/>
          <ac:grpSpMkLst>
            <pc:docMk/>
            <pc:sldMk cId="2583943285" sldId="1373"/>
            <ac:grpSpMk id="77" creationId="{8CBF1F57-B673-4690-6141-BB497A673A91}"/>
          </ac:grpSpMkLst>
        </pc:grpChg>
        <pc:grpChg chg="mod">
          <ac:chgData name="Pardha Sai" userId="3b95f42d-e481-4e61-b79c-2e1cb547ee93" providerId="ADAL" clId="{69AECF47-B650-49DF-BC44-A26443D37C58}" dt="2022-11-04T10:56:42.536" v="4442"/>
          <ac:grpSpMkLst>
            <pc:docMk/>
            <pc:sldMk cId="2583943285" sldId="1373"/>
            <ac:grpSpMk id="88" creationId="{47A604D7-C747-75ED-84BA-B22877A1DCEF}"/>
          </ac:grpSpMkLst>
        </pc:grpChg>
        <pc:graphicFrameChg chg="add del mod modGraphic">
          <ac:chgData name="Pardha Sai" userId="3b95f42d-e481-4e61-b79c-2e1cb547ee93" providerId="ADAL" clId="{69AECF47-B650-49DF-BC44-A26443D37C58}" dt="2022-11-04T10:57:16.658" v="4449" actId="478"/>
          <ac:graphicFrameMkLst>
            <pc:docMk/>
            <pc:sldMk cId="2583943285" sldId="1373"/>
            <ac:graphicFrameMk id="12" creationId="{F2814965-E407-0DA3-82CC-E1581ABAFBE8}"/>
          </ac:graphicFrameMkLst>
        </pc:graphicFrameChg>
        <pc:graphicFrameChg chg="del">
          <ac:chgData name="Pardha Sai" userId="3b95f42d-e481-4e61-b79c-2e1cb547ee93" providerId="ADAL" clId="{69AECF47-B650-49DF-BC44-A26443D37C58}" dt="2022-11-04T09:43:36.103" v="4218" actId="478"/>
          <ac:graphicFrameMkLst>
            <pc:docMk/>
            <pc:sldMk cId="2583943285" sldId="1373"/>
            <ac:graphicFrameMk id="15" creationId="{E8A0D2CD-B5CE-06CA-96EA-B4A4439271B4}"/>
          </ac:graphicFrameMkLst>
        </pc:graphicFrameChg>
        <pc:graphicFrameChg chg="add mod modGraphic">
          <ac:chgData name="Pardha Sai" userId="3b95f42d-e481-4e61-b79c-2e1cb547ee93" providerId="ADAL" clId="{69AECF47-B650-49DF-BC44-A26443D37C58}" dt="2022-11-04T11:48:57.815" v="4846" actId="1582"/>
          <ac:graphicFrameMkLst>
            <pc:docMk/>
            <pc:sldMk cId="2583943285" sldId="1373"/>
            <ac:graphicFrameMk id="124" creationId="{DC757746-8308-C8E8-C527-7993ADFEBF91}"/>
          </ac:graphicFrameMkLst>
        </pc:graphicFrameChg>
        <pc:graphicFrameChg chg="add mod modGraphic">
          <ac:chgData name="Pardha Sai" userId="3b95f42d-e481-4e61-b79c-2e1cb547ee93" providerId="ADAL" clId="{69AECF47-B650-49DF-BC44-A26443D37C58}" dt="2022-11-04T11:29:13.213" v="4788" actId="1076"/>
          <ac:graphicFrameMkLst>
            <pc:docMk/>
            <pc:sldMk cId="2583943285" sldId="1373"/>
            <ac:graphicFrameMk id="150" creationId="{DD76FDDD-5E5A-2E12-76A1-A434F67B9821}"/>
          </ac:graphicFrameMkLst>
        </pc:graphicFrameChg>
        <pc:picChg chg="add del mod">
          <ac:chgData name="Pardha Sai" userId="3b95f42d-e481-4e61-b79c-2e1cb547ee93" providerId="ADAL" clId="{69AECF47-B650-49DF-BC44-A26443D37C58}" dt="2022-11-04T09:50:46.744" v="4232" actId="478"/>
          <ac:picMkLst>
            <pc:docMk/>
            <pc:sldMk cId="2583943285" sldId="1373"/>
            <ac:picMk id="4" creationId="{9842D278-8CA7-5E3E-3F86-2BB37DF097DA}"/>
          </ac:picMkLst>
        </pc:picChg>
        <pc:picChg chg="add mod">
          <ac:chgData name="Pardha Sai" userId="3b95f42d-e481-4e61-b79c-2e1cb547ee93" providerId="ADAL" clId="{69AECF47-B650-49DF-BC44-A26443D37C58}" dt="2022-11-04T09:52:37.506" v="4258" actId="1076"/>
          <ac:picMkLst>
            <pc:docMk/>
            <pc:sldMk cId="2583943285" sldId="1373"/>
            <ac:picMk id="7" creationId="{0D7080D1-F632-74BD-9445-20708C0A3430}"/>
          </ac:picMkLst>
        </pc:picChg>
        <pc:picChg chg="add mod">
          <ac:chgData name="Pardha Sai" userId="3b95f42d-e481-4e61-b79c-2e1cb547ee93" providerId="ADAL" clId="{69AECF47-B650-49DF-BC44-A26443D37C58}" dt="2022-11-04T09:52:16.618" v="4251" actId="1076"/>
          <ac:picMkLst>
            <pc:docMk/>
            <pc:sldMk cId="2583943285" sldId="1373"/>
            <ac:picMk id="8" creationId="{3C831633-8917-9D7D-0ED7-0588FBD8609F}"/>
          </ac:picMkLst>
        </pc:picChg>
        <pc:picChg chg="del">
          <ac:chgData name="Pardha Sai" userId="3b95f42d-e481-4e61-b79c-2e1cb547ee93" providerId="ADAL" clId="{69AECF47-B650-49DF-BC44-A26443D37C58}" dt="2022-11-04T09:43:36.103" v="4218" actId="478"/>
          <ac:picMkLst>
            <pc:docMk/>
            <pc:sldMk cId="2583943285" sldId="1373"/>
            <ac:picMk id="9" creationId="{1E6402B0-A2B1-2C81-6D98-125946065526}"/>
          </ac:picMkLst>
        </pc:picChg>
        <pc:picChg chg="add mod">
          <ac:chgData name="Pardha Sai" userId="3b95f42d-e481-4e61-b79c-2e1cb547ee93" providerId="ADAL" clId="{69AECF47-B650-49DF-BC44-A26443D37C58}" dt="2022-11-04T09:52:06.688" v="4247" actId="14100"/>
          <ac:picMkLst>
            <pc:docMk/>
            <pc:sldMk cId="2583943285" sldId="1373"/>
            <ac:picMk id="10" creationId="{2E33F08C-1BAD-8BD3-EE72-7FE26598B1CC}"/>
          </ac:picMkLst>
        </pc:picChg>
        <pc:picChg chg="add del mod">
          <ac:chgData name="Pardha Sai" userId="3b95f42d-e481-4e61-b79c-2e1cb547ee93" providerId="ADAL" clId="{69AECF47-B650-49DF-BC44-A26443D37C58}" dt="2022-11-04T10:11:24.828" v="4351" actId="478"/>
          <ac:picMkLst>
            <pc:docMk/>
            <pc:sldMk cId="2583943285" sldId="1373"/>
            <ac:picMk id="30" creationId="{B393D7F4-458E-4046-E9D5-55D678EB6315}"/>
          </ac:picMkLst>
        </pc:picChg>
        <pc:picChg chg="mod">
          <ac:chgData name="Pardha Sai" userId="3b95f42d-e481-4e61-b79c-2e1cb547ee93" providerId="ADAL" clId="{69AECF47-B650-49DF-BC44-A26443D37C58}" dt="2022-11-04T10:54:21.089" v="4436"/>
          <ac:picMkLst>
            <pc:docMk/>
            <pc:sldMk cId="2583943285" sldId="1373"/>
            <ac:picMk id="49" creationId="{AC2F9077-63B4-CFA6-4655-FFEF34C40B9C}"/>
          </ac:picMkLst>
        </pc:picChg>
        <pc:picChg chg="del">
          <ac:chgData name="Pardha Sai" userId="3b95f42d-e481-4e61-b79c-2e1cb547ee93" providerId="ADAL" clId="{69AECF47-B650-49DF-BC44-A26443D37C58}" dt="2022-11-04T09:43:36.103" v="4218" actId="478"/>
          <ac:picMkLst>
            <pc:docMk/>
            <pc:sldMk cId="2583943285" sldId="1373"/>
            <ac:picMk id="59" creationId="{23B70661-CD41-4EF3-F8F7-240618DD413A}"/>
          </ac:picMkLst>
        </pc:picChg>
        <pc:picChg chg="mod">
          <ac:chgData name="Pardha Sai" userId="3b95f42d-e481-4e61-b79c-2e1cb547ee93" providerId="ADAL" clId="{69AECF47-B650-49DF-BC44-A26443D37C58}" dt="2022-11-04T10:54:21.089" v="4436"/>
          <ac:picMkLst>
            <pc:docMk/>
            <pc:sldMk cId="2583943285" sldId="1373"/>
            <ac:picMk id="62" creationId="{4AF05837-5A37-6CDA-3313-CC250A2BDCE3}"/>
          </ac:picMkLst>
        </pc:picChg>
        <pc:picChg chg="mod">
          <ac:chgData name="Pardha Sai" userId="3b95f42d-e481-4e61-b79c-2e1cb547ee93" providerId="ADAL" clId="{69AECF47-B650-49DF-BC44-A26443D37C58}" dt="2022-11-04T10:54:21.089" v="4436"/>
          <ac:picMkLst>
            <pc:docMk/>
            <pc:sldMk cId="2583943285" sldId="1373"/>
            <ac:picMk id="63" creationId="{2AADDC82-69D3-2391-517D-C877BFAB9B7E}"/>
          </ac:picMkLst>
        </pc:picChg>
        <pc:picChg chg="mod">
          <ac:chgData name="Pardha Sai" userId="3b95f42d-e481-4e61-b79c-2e1cb547ee93" providerId="ADAL" clId="{69AECF47-B650-49DF-BC44-A26443D37C58}" dt="2022-11-04T10:54:21.089" v="4436"/>
          <ac:picMkLst>
            <pc:docMk/>
            <pc:sldMk cId="2583943285" sldId="1373"/>
            <ac:picMk id="64" creationId="{4FC3CFF0-6D6F-EB68-E831-2B758298E413}"/>
          </ac:picMkLst>
        </pc:picChg>
        <pc:picChg chg="mod">
          <ac:chgData name="Pardha Sai" userId="3b95f42d-e481-4e61-b79c-2e1cb547ee93" providerId="ADAL" clId="{69AECF47-B650-49DF-BC44-A26443D37C58}" dt="2022-11-04T10:54:21.089" v="4436"/>
          <ac:picMkLst>
            <pc:docMk/>
            <pc:sldMk cId="2583943285" sldId="1373"/>
            <ac:picMk id="65" creationId="{E9229F82-981C-FAC4-15AC-0E589D15FCA3}"/>
          </ac:picMkLst>
        </pc:picChg>
        <pc:picChg chg="mod">
          <ac:chgData name="Pardha Sai" userId="3b95f42d-e481-4e61-b79c-2e1cb547ee93" providerId="ADAL" clId="{69AECF47-B650-49DF-BC44-A26443D37C58}" dt="2022-11-04T10:54:21.089" v="4436"/>
          <ac:picMkLst>
            <pc:docMk/>
            <pc:sldMk cId="2583943285" sldId="1373"/>
            <ac:picMk id="66" creationId="{60B24C4D-2D8A-7305-091F-E3FB7DFFD036}"/>
          </ac:picMkLst>
        </pc:picChg>
        <pc:picChg chg="mod">
          <ac:chgData name="Pardha Sai" userId="3b95f42d-e481-4e61-b79c-2e1cb547ee93" providerId="ADAL" clId="{69AECF47-B650-49DF-BC44-A26443D37C58}" dt="2022-11-04T10:54:21.089" v="4436"/>
          <ac:picMkLst>
            <pc:docMk/>
            <pc:sldMk cId="2583943285" sldId="1373"/>
            <ac:picMk id="67" creationId="{9D61E5F7-21DE-FFAF-6F5C-7494601307AF}"/>
          </ac:picMkLst>
        </pc:picChg>
        <pc:picChg chg="mod">
          <ac:chgData name="Pardha Sai" userId="3b95f42d-e481-4e61-b79c-2e1cb547ee93" providerId="ADAL" clId="{69AECF47-B650-49DF-BC44-A26443D37C58}" dt="2022-11-04T10:56:42.536" v="4442"/>
          <ac:picMkLst>
            <pc:docMk/>
            <pc:sldMk cId="2583943285" sldId="1373"/>
            <ac:picMk id="101" creationId="{E83E148D-50AA-2DEB-032B-38A144A98AEC}"/>
          </ac:picMkLst>
        </pc:picChg>
        <pc:picChg chg="mod">
          <ac:chgData name="Pardha Sai" userId="3b95f42d-e481-4e61-b79c-2e1cb547ee93" providerId="ADAL" clId="{69AECF47-B650-49DF-BC44-A26443D37C58}" dt="2022-11-04T10:56:42.536" v="4442"/>
          <ac:picMkLst>
            <pc:docMk/>
            <pc:sldMk cId="2583943285" sldId="1373"/>
            <ac:picMk id="102" creationId="{DF3604A1-5AC0-A8CA-497E-31772200118E}"/>
          </ac:picMkLst>
        </pc:picChg>
        <pc:picChg chg="mod">
          <ac:chgData name="Pardha Sai" userId="3b95f42d-e481-4e61-b79c-2e1cb547ee93" providerId="ADAL" clId="{69AECF47-B650-49DF-BC44-A26443D37C58}" dt="2022-11-04T10:56:42.536" v="4442"/>
          <ac:picMkLst>
            <pc:docMk/>
            <pc:sldMk cId="2583943285" sldId="1373"/>
            <ac:picMk id="103" creationId="{174B84B4-B05A-62D6-2CC3-4521CA5696B9}"/>
          </ac:picMkLst>
        </pc:picChg>
        <pc:picChg chg="del">
          <ac:chgData name="Pardha Sai" userId="3b95f42d-e481-4e61-b79c-2e1cb547ee93" providerId="ADAL" clId="{69AECF47-B650-49DF-BC44-A26443D37C58}" dt="2022-11-04T09:43:36.103" v="4218" actId="478"/>
          <ac:picMkLst>
            <pc:docMk/>
            <pc:sldMk cId="2583943285" sldId="1373"/>
            <ac:picMk id="103" creationId="{4D966F0E-04D1-0D54-5603-615BA5DCA3D2}"/>
          </ac:picMkLst>
        </pc:picChg>
        <pc:picChg chg="mod">
          <ac:chgData name="Pardha Sai" userId="3b95f42d-e481-4e61-b79c-2e1cb547ee93" providerId="ADAL" clId="{69AECF47-B650-49DF-BC44-A26443D37C58}" dt="2022-11-04T10:56:42.536" v="4442"/>
          <ac:picMkLst>
            <pc:docMk/>
            <pc:sldMk cId="2583943285" sldId="1373"/>
            <ac:picMk id="104" creationId="{E360BD5A-1CA7-5269-8F4E-C22D7C7BA60E}"/>
          </ac:picMkLst>
        </pc:picChg>
        <pc:picChg chg="mod">
          <ac:chgData name="Pardha Sai" userId="3b95f42d-e481-4e61-b79c-2e1cb547ee93" providerId="ADAL" clId="{69AECF47-B650-49DF-BC44-A26443D37C58}" dt="2022-11-04T10:56:42.536" v="4442"/>
          <ac:picMkLst>
            <pc:docMk/>
            <pc:sldMk cId="2583943285" sldId="1373"/>
            <ac:picMk id="105" creationId="{69825AD6-91E9-DFD0-DBA8-0CE1D09A1F0D}"/>
          </ac:picMkLst>
        </pc:picChg>
        <pc:picChg chg="del">
          <ac:chgData name="Pardha Sai" userId="3b95f42d-e481-4e61-b79c-2e1cb547ee93" providerId="ADAL" clId="{69AECF47-B650-49DF-BC44-A26443D37C58}" dt="2022-11-04T09:43:36.103" v="4218" actId="478"/>
          <ac:picMkLst>
            <pc:docMk/>
            <pc:sldMk cId="2583943285" sldId="1373"/>
            <ac:picMk id="105" creationId="{B5BFFD26-C983-00E2-8C63-7CAEAC024594}"/>
          </ac:picMkLst>
        </pc:picChg>
        <pc:picChg chg="mod">
          <ac:chgData name="Pardha Sai" userId="3b95f42d-e481-4e61-b79c-2e1cb547ee93" providerId="ADAL" clId="{69AECF47-B650-49DF-BC44-A26443D37C58}" dt="2022-11-04T10:56:42.536" v="4442"/>
          <ac:picMkLst>
            <pc:docMk/>
            <pc:sldMk cId="2583943285" sldId="1373"/>
            <ac:picMk id="106" creationId="{00411B47-C560-5805-BE04-8639220AB782}"/>
          </ac:picMkLst>
        </pc:picChg>
        <pc:picChg chg="del">
          <ac:chgData name="Pardha Sai" userId="3b95f42d-e481-4e61-b79c-2e1cb547ee93" providerId="ADAL" clId="{69AECF47-B650-49DF-BC44-A26443D37C58}" dt="2022-11-04T09:43:36.103" v="4218" actId="478"/>
          <ac:picMkLst>
            <pc:docMk/>
            <pc:sldMk cId="2583943285" sldId="1373"/>
            <ac:picMk id="107" creationId="{132A73CB-08C2-8756-193F-11237AC0BB8B}"/>
          </ac:picMkLst>
        </pc:picChg>
        <pc:picChg chg="del">
          <ac:chgData name="Pardha Sai" userId="3b95f42d-e481-4e61-b79c-2e1cb547ee93" providerId="ADAL" clId="{69AECF47-B650-49DF-BC44-A26443D37C58}" dt="2022-11-04T09:43:36.103" v="4218" actId="478"/>
          <ac:picMkLst>
            <pc:docMk/>
            <pc:sldMk cId="2583943285" sldId="1373"/>
            <ac:picMk id="109" creationId="{74CCD9C3-787D-DEC2-9F26-1E04B691A441}"/>
          </ac:picMkLst>
        </pc:picChg>
        <pc:picChg chg="del">
          <ac:chgData name="Pardha Sai" userId="3b95f42d-e481-4e61-b79c-2e1cb547ee93" providerId="ADAL" clId="{69AECF47-B650-49DF-BC44-A26443D37C58}" dt="2022-11-04T09:43:36.103" v="4218" actId="478"/>
          <ac:picMkLst>
            <pc:docMk/>
            <pc:sldMk cId="2583943285" sldId="1373"/>
            <ac:picMk id="111" creationId="{D6BB7390-D755-5F2F-B21E-5CBEBDF22487}"/>
          </ac:picMkLst>
        </pc:picChg>
        <pc:picChg chg="del">
          <ac:chgData name="Pardha Sai" userId="3b95f42d-e481-4e61-b79c-2e1cb547ee93" providerId="ADAL" clId="{69AECF47-B650-49DF-BC44-A26443D37C58}" dt="2022-11-04T09:43:36.103" v="4218" actId="478"/>
          <ac:picMkLst>
            <pc:docMk/>
            <pc:sldMk cId="2583943285" sldId="1373"/>
            <ac:picMk id="113" creationId="{5CF785C3-9170-2DF6-BCEC-BD7B6380301A}"/>
          </ac:picMkLst>
        </pc:picChg>
        <pc:picChg chg="del">
          <ac:chgData name="Pardha Sai" userId="3b95f42d-e481-4e61-b79c-2e1cb547ee93" providerId="ADAL" clId="{69AECF47-B650-49DF-BC44-A26443D37C58}" dt="2022-11-04T09:43:36.103" v="4218" actId="478"/>
          <ac:picMkLst>
            <pc:docMk/>
            <pc:sldMk cId="2583943285" sldId="1373"/>
            <ac:picMk id="115" creationId="{57740490-FCE9-0753-604A-09AE09C77742}"/>
          </ac:picMkLst>
        </pc:picChg>
        <pc:picChg chg="del">
          <ac:chgData name="Pardha Sai" userId="3b95f42d-e481-4e61-b79c-2e1cb547ee93" providerId="ADAL" clId="{69AECF47-B650-49DF-BC44-A26443D37C58}" dt="2022-11-04T09:43:36.103" v="4218" actId="478"/>
          <ac:picMkLst>
            <pc:docMk/>
            <pc:sldMk cId="2583943285" sldId="1373"/>
            <ac:picMk id="119" creationId="{7B71D457-5787-8D1E-7FB1-9B5AC42BF652}"/>
          </ac:picMkLst>
        </pc:picChg>
        <pc:picChg chg="del">
          <ac:chgData name="Pardha Sai" userId="3b95f42d-e481-4e61-b79c-2e1cb547ee93" providerId="ADAL" clId="{69AECF47-B650-49DF-BC44-A26443D37C58}" dt="2022-11-04T09:43:36.103" v="4218" actId="478"/>
          <ac:picMkLst>
            <pc:docMk/>
            <pc:sldMk cId="2583943285" sldId="1373"/>
            <ac:picMk id="121" creationId="{575ED085-E750-2E06-2D3F-5741B9D47F1C}"/>
          </ac:picMkLst>
        </pc:picChg>
        <pc:picChg chg="del">
          <ac:chgData name="Pardha Sai" userId="3b95f42d-e481-4e61-b79c-2e1cb547ee93" providerId="ADAL" clId="{69AECF47-B650-49DF-BC44-A26443D37C58}" dt="2022-11-04T09:43:36.103" v="4218" actId="478"/>
          <ac:picMkLst>
            <pc:docMk/>
            <pc:sldMk cId="2583943285" sldId="1373"/>
            <ac:picMk id="123" creationId="{45FF6C44-16D6-9511-C02A-CAF99EC5ADEC}"/>
          </ac:picMkLst>
        </pc:picChg>
        <pc:picChg chg="add mod">
          <ac:chgData name="Pardha Sai" userId="3b95f42d-e481-4e61-b79c-2e1cb547ee93" providerId="ADAL" clId="{69AECF47-B650-49DF-BC44-A26443D37C58}" dt="2022-11-04T11:48:32.339" v="4840" actId="1582"/>
          <ac:picMkLst>
            <pc:docMk/>
            <pc:sldMk cId="2583943285" sldId="1373"/>
            <ac:picMk id="131" creationId="{8638542D-9B17-E7F3-CF76-720B561FF846}"/>
          </ac:picMkLst>
        </pc:picChg>
        <pc:picChg chg="add mod">
          <ac:chgData name="Pardha Sai" userId="3b95f42d-e481-4e61-b79c-2e1cb547ee93" providerId="ADAL" clId="{69AECF47-B650-49DF-BC44-A26443D37C58}" dt="2022-11-04T11:48:32.339" v="4840" actId="1582"/>
          <ac:picMkLst>
            <pc:docMk/>
            <pc:sldMk cId="2583943285" sldId="1373"/>
            <ac:picMk id="133" creationId="{CF11C714-A56B-5295-7EFE-EC89D5AAF165}"/>
          </ac:picMkLst>
        </pc:picChg>
        <pc:picChg chg="add mod">
          <ac:chgData name="Pardha Sai" userId="3b95f42d-e481-4e61-b79c-2e1cb547ee93" providerId="ADAL" clId="{69AECF47-B650-49DF-BC44-A26443D37C58}" dt="2022-11-04T11:48:32.339" v="4840" actId="1582"/>
          <ac:picMkLst>
            <pc:docMk/>
            <pc:sldMk cId="2583943285" sldId="1373"/>
            <ac:picMk id="135" creationId="{7B68FFE5-ECFD-BF59-A30F-7881D0DD1033}"/>
          </ac:picMkLst>
        </pc:picChg>
        <pc:picChg chg="add mod">
          <ac:chgData name="Pardha Sai" userId="3b95f42d-e481-4e61-b79c-2e1cb547ee93" providerId="ADAL" clId="{69AECF47-B650-49DF-BC44-A26443D37C58}" dt="2022-11-04T11:48:32.339" v="4840" actId="1582"/>
          <ac:picMkLst>
            <pc:docMk/>
            <pc:sldMk cId="2583943285" sldId="1373"/>
            <ac:picMk id="137" creationId="{DC5A4654-90C9-A579-9E16-FF5E4477F6E5}"/>
          </ac:picMkLst>
        </pc:picChg>
        <pc:cxnChg chg="add mod">
          <ac:chgData name="Pardha Sai" userId="3b95f42d-e481-4e61-b79c-2e1cb547ee93" providerId="ADAL" clId="{69AECF47-B650-49DF-BC44-A26443D37C58}" dt="2022-11-04T10:59:17.788" v="4457" actId="1076"/>
          <ac:cxnSpMkLst>
            <pc:docMk/>
            <pc:sldMk cId="2583943285" sldId="1373"/>
            <ac:cxnSpMk id="4" creationId="{220A6CAC-6C62-7C60-1983-0FD24704A601}"/>
          </ac:cxnSpMkLst>
        </pc:cxnChg>
        <pc:cxnChg chg="del">
          <ac:chgData name="Pardha Sai" userId="3b95f42d-e481-4e61-b79c-2e1cb547ee93" providerId="ADAL" clId="{69AECF47-B650-49DF-BC44-A26443D37C58}" dt="2022-11-04T09:43:36.103" v="4218" actId="478"/>
          <ac:cxnSpMkLst>
            <pc:docMk/>
            <pc:sldMk cId="2583943285" sldId="1373"/>
            <ac:cxnSpMk id="6" creationId="{7DE35CF8-673A-6DD3-B408-091C2CFE8074}"/>
          </ac:cxnSpMkLst>
        </pc:cxnChg>
        <pc:cxnChg chg="add del mod">
          <ac:chgData name="Pardha Sai" userId="3b95f42d-e481-4e61-b79c-2e1cb547ee93" providerId="ADAL" clId="{69AECF47-B650-49DF-BC44-A26443D37C58}" dt="2022-11-04T11:14:00.382" v="4643" actId="478"/>
          <ac:cxnSpMkLst>
            <pc:docMk/>
            <pc:sldMk cId="2583943285" sldId="1373"/>
            <ac:cxnSpMk id="6" creationId="{D45DFE8D-B960-9104-F956-5414E443A96C}"/>
          </ac:cxnSpMkLst>
        </pc:cxnChg>
        <pc:cxnChg chg="add del mod">
          <ac:chgData name="Pardha Sai" userId="3b95f42d-e481-4e61-b79c-2e1cb547ee93" providerId="ADAL" clId="{69AECF47-B650-49DF-BC44-A26443D37C58}" dt="2022-11-04T11:14:03.369" v="4644" actId="478"/>
          <ac:cxnSpMkLst>
            <pc:docMk/>
            <pc:sldMk cId="2583943285" sldId="1373"/>
            <ac:cxnSpMk id="9" creationId="{6612B0E4-C944-E0A2-08B5-C1984F236499}"/>
          </ac:cxnSpMkLst>
        </pc:cxnChg>
        <pc:cxnChg chg="add mod">
          <ac:chgData name="Pardha Sai" userId="3b95f42d-e481-4e61-b79c-2e1cb547ee93" providerId="ADAL" clId="{69AECF47-B650-49DF-BC44-A26443D37C58}" dt="2022-11-04T09:52:12.594" v="4248" actId="14100"/>
          <ac:cxnSpMkLst>
            <pc:docMk/>
            <pc:sldMk cId="2583943285" sldId="1373"/>
            <ac:cxnSpMk id="11" creationId="{12C1C70E-37C6-B470-405D-1E5F9FF4FD09}"/>
          </ac:cxnSpMkLst>
        </pc:cxnChg>
        <pc:cxnChg chg="add del mod">
          <ac:chgData name="Pardha Sai" userId="3b95f42d-e481-4e61-b79c-2e1cb547ee93" providerId="ADAL" clId="{69AECF47-B650-49DF-BC44-A26443D37C58}" dt="2022-11-04T10:51:52.077" v="4432" actId="478"/>
          <ac:cxnSpMkLst>
            <pc:docMk/>
            <pc:sldMk cId="2583943285" sldId="1373"/>
            <ac:cxnSpMk id="13" creationId="{8C6A6083-74FC-BC67-BFEC-7005DFE36729}"/>
          </ac:cxnSpMkLst>
        </pc:cxnChg>
        <pc:cxnChg chg="del">
          <ac:chgData name="Pardha Sai" userId="3b95f42d-e481-4e61-b79c-2e1cb547ee93" providerId="ADAL" clId="{69AECF47-B650-49DF-BC44-A26443D37C58}" dt="2022-11-04T09:43:36.103" v="4218" actId="478"/>
          <ac:cxnSpMkLst>
            <pc:docMk/>
            <pc:sldMk cId="2583943285" sldId="1373"/>
            <ac:cxnSpMk id="13" creationId="{DB9A12C7-B767-C147-ABA5-D13C6109BCDF}"/>
          </ac:cxnSpMkLst>
        </pc:cxnChg>
        <pc:cxnChg chg="add mod">
          <ac:chgData name="Pardha Sai" userId="3b95f42d-e481-4e61-b79c-2e1cb547ee93" providerId="ADAL" clId="{69AECF47-B650-49DF-BC44-A26443D37C58}" dt="2022-11-04T09:52:23.085" v="4255" actId="1037"/>
          <ac:cxnSpMkLst>
            <pc:docMk/>
            <pc:sldMk cId="2583943285" sldId="1373"/>
            <ac:cxnSpMk id="16" creationId="{62AE8F15-5263-5C6E-4A32-977A860524F1}"/>
          </ac:cxnSpMkLst>
        </pc:cxnChg>
        <pc:cxnChg chg="del">
          <ac:chgData name="Pardha Sai" userId="3b95f42d-e481-4e61-b79c-2e1cb547ee93" providerId="ADAL" clId="{69AECF47-B650-49DF-BC44-A26443D37C58}" dt="2022-11-04T09:43:36.103" v="4218" actId="478"/>
          <ac:cxnSpMkLst>
            <pc:docMk/>
            <pc:sldMk cId="2583943285" sldId="1373"/>
            <ac:cxnSpMk id="19" creationId="{17FE14F6-5FCB-9F9A-89AA-F1DF8B8FE696}"/>
          </ac:cxnSpMkLst>
        </pc:cxnChg>
        <pc:cxnChg chg="del">
          <ac:chgData name="Pardha Sai" userId="3b95f42d-e481-4e61-b79c-2e1cb547ee93" providerId="ADAL" clId="{69AECF47-B650-49DF-BC44-A26443D37C58}" dt="2022-11-04T09:43:36.103" v="4218" actId="478"/>
          <ac:cxnSpMkLst>
            <pc:docMk/>
            <pc:sldMk cId="2583943285" sldId="1373"/>
            <ac:cxnSpMk id="20" creationId="{8F82A3F1-7F52-1890-9DEC-C5B76369E6BB}"/>
          </ac:cxnSpMkLst>
        </pc:cxnChg>
        <pc:cxnChg chg="add del mod">
          <ac:chgData name="Pardha Sai" userId="3b95f42d-e481-4e61-b79c-2e1cb547ee93" providerId="ADAL" clId="{69AECF47-B650-49DF-BC44-A26443D37C58}" dt="2022-11-04T10:17:13.534" v="4359" actId="478"/>
          <ac:cxnSpMkLst>
            <pc:docMk/>
            <pc:sldMk cId="2583943285" sldId="1373"/>
            <ac:cxnSpMk id="32" creationId="{0F0BEDCC-6E2F-A54D-C725-5C8397CA5F17}"/>
          </ac:cxnSpMkLst>
        </pc:cxnChg>
        <pc:cxnChg chg="del">
          <ac:chgData name="Pardha Sai" userId="3b95f42d-e481-4e61-b79c-2e1cb547ee93" providerId="ADAL" clId="{69AECF47-B650-49DF-BC44-A26443D37C58}" dt="2022-11-04T09:43:36.103" v="4218" actId="478"/>
          <ac:cxnSpMkLst>
            <pc:docMk/>
            <pc:sldMk cId="2583943285" sldId="1373"/>
            <ac:cxnSpMk id="55" creationId="{E1CDE3EA-9874-3DDD-2F6F-E6F96CCD3AC3}"/>
          </ac:cxnSpMkLst>
        </pc:cxnChg>
        <pc:cxnChg chg="del">
          <ac:chgData name="Pardha Sai" userId="3b95f42d-e481-4e61-b79c-2e1cb547ee93" providerId="ADAL" clId="{69AECF47-B650-49DF-BC44-A26443D37C58}" dt="2022-11-04T09:43:36.103" v="4218" actId="478"/>
          <ac:cxnSpMkLst>
            <pc:docMk/>
            <pc:sldMk cId="2583943285" sldId="1373"/>
            <ac:cxnSpMk id="56" creationId="{EE181BA6-4B88-11EC-2B57-08AEB2F43356}"/>
          </ac:cxnSpMkLst>
        </pc:cxnChg>
        <pc:cxnChg chg="del">
          <ac:chgData name="Pardha Sai" userId="3b95f42d-e481-4e61-b79c-2e1cb547ee93" providerId="ADAL" clId="{69AECF47-B650-49DF-BC44-A26443D37C58}" dt="2022-11-04T09:43:36.103" v="4218" actId="478"/>
          <ac:cxnSpMkLst>
            <pc:docMk/>
            <pc:sldMk cId="2583943285" sldId="1373"/>
            <ac:cxnSpMk id="61" creationId="{CC0B6EE8-8531-01BF-0088-C2F6F4DF359A}"/>
          </ac:cxnSpMkLst>
        </pc:cxnChg>
        <pc:cxnChg chg="del">
          <ac:chgData name="Pardha Sai" userId="3b95f42d-e481-4e61-b79c-2e1cb547ee93" providerId="ADAL" clId="{69AECF47-B650-49DF-BC44-A26443D37C58}" dt="2022-11-04T09:43:36.103" v="4218" actId="478"/>
          <ac:cxnSpMkLst>
            <pc:docMk/>
            <pc:sldMk cId="2583943285" sldId="1373"/>
            <ac:cxnSpMk id="63" creationId="{BA69F16C-0552-A160-6F33-EDCB144D912C}"/>
          </ac:cxnSpMkLst>
        </pc:cxnChg>
        <pc:cxnChg chg="del">
          <ac:chgData name="Pardha Sai" userId="3b95f42d-e481-4e61-b79c-2e1cb547ee93" providerId="ADAL" clId="{69AECF47-B650-49DF-BC44-A26443D37C58}" dt="2022-11-04T09:43:36.103" v="4218" actId="478"/>
          <ac:cxnSpMkLst>
            <pc:docMk/>
            <pc:sldMk cId="2583943285" sldId="1373"/>
            <ac:cxnSpMk id="88" creationId="{FA692574-3FE1-C008-591C-DC123C5855DE}"/>
          </ac:cxnSpMkLst>
        </pc:cxnChg>
        <pc:cxnChg chg="del">
          <ac:chgData name="Pardha Sai" userId="3b95f42d-e481-4e61-b79c-2e1cb547ee93" providerId="ADAL" clId="{69AECF47-B650-49DF-BC44-A26443D37C58}" dt="2022-11-04T09:43:36.103" v="4218" actId="478"/>
          <ac:cxnSpMkLst>
            <pc:docMk/>
            <pc:sldMk cId="2583943285" sldId="1373"/>
            <ac:cxnSpMk id="91" creationId="{04837B9B-FAD5-258C-77B9-3C09D5A16D73}"/>
          </ac:cxnSpMkLst>
        </pc:cxnChg>
        <pc:cxnChg chg="del">
          <ac:chgData name="Pardha Sai" userId="3b95f42d-e481-4e61-b79c-2e1cb547ee93" providerId="ADAL" clId="{69AECF47-B650-49DF-BC44-A26443D37C58}" dt="2022-11-04T09:43:36.103" v="4218" actId="478"/>
          <ac:cxnSpMkLst>
            <pc:docMk/>
            <pc:sldMk cId="2583943285" sldId="1373"/>
            <ac:cxnSpMk id="125" creationId="{87822143-56BE-8DBE-A0FD-BE4282C57A23}"/>
          </ac:cxnSpMkLst>
        </pc:cxnChg>
        <pc:cxnChg chg="add mod">
          <ac:chgData name="Pardha Sai" userId="3b95f42d-e481-4e61-b79c-2e1cb547ee93" providerId="ADAL" clId="{69AECF47-B650-49DF-BC44-A26443D37C58}" dt="2022-11-04T11:21:46.614" v="4685" actId="1076"/>
          <ac:cxnSpMkLst>
            <pc:docMk/>
            <pc:sldMk cId="2583943285" sldId="1373"/>
            <ac:cxnSpMk id="126" creationId="{71D6E2D7-72BF-98F7-1BB5-BF67FA39C2E9}"/>
          </ac:cxnSpMkLst>
        </pc:cxnChg>
        <pc:cxnChg chg="add mod">
          <ac:chgData name="Pardha Sai" userId="3b95f42d-e481-4e61-b79c-2e1cb547ee93" providerId="ADAL" clId="{69AECF47-B650-49DF-BC44-A26443D37C58}" dt="2022-11-04T11:21:42.635" v="4684" actId="1076"/>
          <ac:cxnSpMkLst>
            <pc:docMk/>
            <pc:sldMk cId="2583943285" sldId="1373"/>
            <ac:cxnSpMk id="127" creationId="{DF4F1C92-8A26-BEDE-4841-86267ADA046F}"/>
          </ac:cxnSpMkLst>
        </pc:cxnChg>
        <pc:cxnChg chg="add mod">
          <ac:chgData name="Pardha Sai" userId="3b95f42d-e481-4e61-b79c-2e1cb547ee93" providerId="ADAL" clId="{69AECF47-B650-49DF-BC44-A26443D37C58}" dt="2022-11-04T11:21:39.720" v="4683" actId="1076"/>
          <ac:cxnSpMkLst>
            <pc:docMk/>
            <pc:sldMk cId="2583943285" sldId="1373"/>
            <ac:cxnSpMk id="128" creationId="{D09A7013-BD40-7273-0543-C9808538C4C4}"/>
          </ac:cxnSpMkLst>
        </pc:cxnChg>
        <pc:cxnChg chg="del">
          <ac:chgData name="Pardha Sai" userId="3b95f42d-e481-4e61-b79c-2e1cb547ee93" providerId="ADAL" clId="{69AECF47-B650-49DF-BC44-A26443D37C58}" dt="2022-11-04T09:43:36.103" v="4218" actId="478"/>
          <ac:cxnSpMkLst>
            <pc:docMk/>
            <pc:sldMk cId="2583943285" sldId="1373"/>
            <ac:cxnSpMk id="129" creationId="{48548CA1-5E67-4D23-CA32-A6C51CE22FBA}"/>
          </ac:cxnSpMkLst>
        </pc:cxnChg>
        <pc:cxnChg chg="add mod">
          <ac:chgData name="Pardha Sai" userId="3b95f42d-e481-4e61-b79c-2e1cb547ee93" providerId="ADAL" clId="{69AECF47-B650-49DF-BC44-A26443D37C58}" dt="2022-11-04T11:21:34.039" v="4682" actId="1076"/>
          <ac:cxnSpMkLst>
            <pc:docMk/>
            <pc:sldMk cId="2583943285" sldId="1373"/>
            <ac:cxnSpMk id="129" creationId="{DB40D839-50F4-4A5A-FF7B-E6B3A9F1DE16}"/>
          </ac:cxnSpMkLst>
        </pc:cxnChg>
        <pc:cxnChg chg="add del mod">
          <ac:chgData name="Pardha Sai" userId="3b95f42d-e481-4e61-b79c-2e1cb547ee93" providerId="ADAL" clId="{69AECF47-B650-49DF-BC44-A26443D37C58}" dt="2022-11-14T02:46:37.424" v="18513" actId="21"/>
          <ac:cxnSpMkLst>
            <pc:docMk/>
            <pc:sldMk cId="2583943285" sldId="1373"/>
            <ac:cxnSpMk id="138" creationId="{BF11A15C-DA28-2151-4AFB-7836690C87B6}"/>
          </ac:cxnSpMkLst>
        </pc:cxnChg>
        <pc:cxnChg chg="add mod">
          <ac:chgData name="Pardha Sai" userId="3b95f42d-e481-4e61-b79c-2e1cb547ee93" providerId="ADAL" clId="{69AECF47-B650-49DF-BC44-A26443D37C58}" dt="2022-11-04T11:29:09.067" v="4787" actId="1076"/>
          <ac:cxnSpMkLst>
            <pc:docMk/>
            <pc:sldMk cId="2583943285" sldId="1373"/>
            <ac:cxnSpMk id="147" creationId="{E7E595D3-7B91-84AD-5FD6-797348EA45D6}"/>
          </ac:cxnSpMkLst>
        </pc:cxnChg>
        <pc:cxnChg chg="add mod">
          <ac:chgData name="Pardha Sai" userId="3b95f42d-e481-4e61-b79c-2e1cb547ee93" providerId="ADAL" clId="{69AECF47-B650-49DF-BC44-A26443D37C58}" dt="2022-11-04T11:26:11.302" v="4760" actId="1076"/>
          <ac:cxnSpMkLst>
            <pc:docMk/>
            <pc:sldMk cId="2583943285" sldId="1373"/>
            <ac:cxnSpMk id="148" creationId="{EAEFBA5B-708F-0C37-3859-160D9002888A}"/>
          </ac:cxnSpMkLst>
        </pc:cxnChg>
      </pc:sldChg>
      <pc:sldChg chg="addSp delSp modSp add mod">
        <pc:chgData name="Pardha Sai" userId="3b95f42d-e481-4e61-b79c-2e1cb547ee93" providerId="ADAL" clId="{69AECF47-B650-49DF-BC44-A26443D37C58}" dt="2022-11-04T14:43:41.361" v="5022" actId="404"/>
        <pc:sldMkLst>
          <pc:docMk/>
          <pc:sldMk cId="1341993202" sldId="1374"/>
        </pc:sldMkLst>
        <pc:spChg chg="mod">
          <ac:chgData name="Pardha Sai" userId="3b95f42d-e481-4e61-b79c-2e1cb547ee93" providerId="ADAL" clId="{69AECF47-B650-49DF-BC44-A26443D37C58}" dt="2022-11-04T14:43:41.361" v="5022" actId="404"/>
          <ac:spMkLst>
            <pc:docMk/>
            <pc:sldMk cId="1341993202" sldId="1374"/>
            <ac:spMk id="2" creationId="{BE6A0195-097F-75C1-1789-362B83C23D94}"/>
          </ac:spMkLst>
        </pc:spChg>
        <pc:spChg chg="del">
          <ac:chgData name="Pardha Sai" userId="3b95f42d-e481-4e61-b79c-2e1cb547ee93" providerId="ADAL" clId="{69AECF47-B650-49DF-BC44-A26443D37C58}" dt="2022-11-04T09:43:50.180" v="4221" actId="478"/>
          <ac:spMkLst>
            <pc:docMk/>
            <pc:sldMk cId="1341993202" sldId="1374"/>
            <ac:spMk id="3" creationId="{407B537E-963C-31B9-8820-A71E6BFB2082}"/>
          </ac:spMkLst>
        </pc:spChg>
        <pc:spChg chg="del">
          <ac:chgData name="Pardha Sai" userId="3b95f42d-e481-4e61-b79c-2e1cb547ee93" providerId="ADAL" clId="{69AECF47-B650-49DF-BC44-A26443D37C58}" dt="2022-11-04T09:43:50.180" v="4221" actId="478"/>
          <ac:spMkLst>
            <pc:docMk/>
            <pc:sldMk cId="1341993202" sldId="1374"/>
            <ac:spMk id="12" creationId="{51845035-83C7-167D-58FD-CBE6E4212AE6}"/>
          </ac:spMkLst>
        </pc:spChg>
        <pc:spChg chg="del">
          <ac:chgData name="Pardha Sai" userId="3b95f42d-e481-4e61-b79c-2e1cb547ee93" providerId="ADAL" clId="{69AECF47-B650-49DF-BC44-A26443D37C58}" dt="2022-11-04T09:43:50.180" v="4221" actId="478"/>
          <ac:spMkLst>
            <pc:docMk/>
            <pc:sldMk cId="1341993202" sldId="1374"/>
            <ac:spMk id="17" creationId="{50B8D9E5-0BF5-C3CA-1F6D-A8B915AFF34E}"/>
          </ac:spMkLst>
        </pc:spChg>
        <pc:spChg chg="del">
          <ac:chgData name="Pardha Sai" userId="3b95f42d-e481-4e61-b79c-2e1cb547ee93" providerId="ADAL" clId="{69AECF47-B650-49DF-BC44-A26443D37C58}" dt="2022-11-04T09:43:50.180" v="4221" actId="478"/>
          <ac:spMkLst>
            <pc:docMk/>
            <pc:sldMk cId="1341993202" sldId="1374"/>
            <ac:spMk id="18" creationId="{1A30FC5D-A00F-6A76-92DB-6C0737CCFEB7}"/>
          </ac:spMkLst>
        </pc:spChg>
        <pc:spChg chg="del">
          <ac:chgData name="Pardha Sai" userId="3b95f42d-e481-4e61-b79c-2e1cb547ee93" providerId="ADAL" clId="{69AECF47-B650-49DF-BC44-A26443D37C58}" dt="2022-11-04T09:43:50.180" v="4221" actId="478"/>
          <ac:spMkLst>
            <pc:docMk/>
            <pc:sldMk cId="1341993202" sldId="1374"/>
            <ac:spMk id="33" creationId="{5AE5EEAC-D2E0-2782-7A16-5DF0C341E47B}"/>
          </ac:spMkLst>
        </pc:spChg>
        <pc:spChg chg="del">
          <ac:chgData name="Pardha Sai" userId="3b95f42d-e481-4e61-b79c-2e1cb547ee93" providerId="ADAL" clId="{69AECF47-B650-49DF-BC44-A26443D37C58}" dt="2022-11-04T09:43:50.180" v="4221" actId="478"/>
          <ac:spMkLst>
            <pc:docMk/>
            <pc:sldMk cId="1341993202" sldId="1374"/>
            <ac:spMk id="52" creationId="{2F624653-216F-E8D5-5CC3-1521477B14F9}"/>
          </ac:spMkLst>
        </pc:spChg>
        <pc:spChg chg="del">
          <ac:chgData name="Pardha Sai" userId="3b95f42d-e481-4e61-b79c-2e1cb547ee93" providerId="ADAL" clId="{69AECF47-B650-49DF-BC44-A26443D37C58}" dt="2022-11-04T09:43:50.180" v="4221" actId="478"/>
          <ac:spMkLst>
            <pc:docMk/>
            <pc:sldMk cId="1341993202" sldId="1374"/>
            <ac:spMk id="53" creationId="{76219253-B986-3DF9-2C51-10ECABCA932B}"/>
          </ac:spMkLst>
        </pc:spChg>
        <pc:spChg chg="del">
          <ac:chgData name="Pardha Sai" userId="3b95f42d-e481-4e61-b79c-2e1cb547ee93" providerId="ADAL" clId="{69AECF47-B650-49DF-BC44-A26443D37C58}" dt="2022-11-04T09:43:50.180" v="4221" actId="478"/>
          <ac:spMkLst>
            <pc:docMk/>
            <pc:sldMk cId="1341993202" sldId="1374"/>
            <ac:spMk id="54" creationId="{096E40E3-A49D-0E84-D9E3-D89900955189}"/>
          </ac:spMkLst>
        </pc:spChg>
        <pc:spChg chg="del">
          <ac:chgData name="Pardha Sai" userId="3b95f42d-e481-4e61-b79c-2e1cb547ee93" providerId="ADAL" clId="{69AECF47-B650-49DF-BC44-A26443D37C58}" dt="2022-11-04T09:43:52.735" v="4222" actId="478"/>
          <ac:spMkLst>
            <pc:docMk/>
            <pc:sldMk cId="1341993202" sldId="1374"/>
            <ac:spMk id="62" creationId="{34C1E348-C7A6-A44F-78F5-87A0D9E6FB1C}"/>
          </ac:spMkLst>
        </pc:spChg>
        <pc:spChg chg="del">
          <ac:chgData name="Pardha Sai" userId="3b95f42d-e481-4e61-b79c-2e1cb547ee93" providerId="ADAL" clId="{69AECF47-B650-49DF-BC44-A26443D37C58}" dt="2022-11-04T09:43:50.180" v="4221" actId="478"/>
          <ac:spMkLst>
            <pc:docMk/>
            <pc:sldMk cId="1341993202" sldId="1374"/>
            <ac:spMk id="70" creationId="{3AB8031C-A548-3EC1-1564-E2C706080B74}"/>
          </ac:spMkLst>
        </pc:spChg>
        <pc:spChg chg="del">
          <ac:chgData name="Pardha Sai" userId="3b95f42d-e481-4e61-b79c-2e1cb547ee93" providerId="ADAL" clId="{69AECF47-B650-49DF-BC44-A26443D37C58}" dt="2022-11-04T09:43:50.180" v="4221" actId="478"/>
          <ac:spMkLst>
            <pc:docMk/>
            <pc:sldMk cId="1341993202" sldId="1374"/>
            <ac:spMk id="75" creationId="{90C3D082-D58E-B774-EC0C-1981F543F3E9}"/>
          </ac:spMkLst>
        </pc:spChg>
        <pc:spChg chg="del">
          <ac:chgData name="Pardha Sai" userId="3b95f42d-e481-4e61-b79c-2e1cb547ee93" providerId="ADAL" clId="{69AECF47-B650-49DF-BC44-A26443D37C58}" dt="2022-11-04T09:43:50.180" v="4221" actId="478"/>
          <ac:spMkLst>
            <pc:docMk/>
            <pc:sldMk cId="1341993202" sldId="1374"/>
            <ac:spMk id="80" creationId="{E52D40E3-6489-7DAA-FC73-1784E475EC41}"/>
          </ac:spMkLst>
        </pc:spChg>
        <pc:spChg chg="del">
          <ac:chgData name="Pardha Sai" userId="3b95f42d-e481-4e61-b79c-2e1cb547ee93" providerId="ADAL" clId="{69AECF47-B650-49DF-BC44-A26443D37C58}" dt="2022-11-04T09:43:54.640" v="4223" actId="478"/>
          <ac:spMkLst>
            <pc:docMk/>
            <pc:sldMk cId="1341993202" sldId="1374"/>
            <ac:spMk id="94" creationId="{3B444089-74C8-E7C2-CA36-BAEF0E53C4E3}"/>
          </ac:spMkLst>
        </pc:spChg>
        <pc:spChg chg="del">
          <ac:chgData name="Pardha Sai" userId="3b95f42d-e481-4e61-b79c-2e1cb547ee93" providerId="ADAL" clId="{69AECF47-B650-49DF-BC44-A26443D37C58}" dt="2022-11-04T09:43:50.180" v="4221" actId="478"/>
          <ac:spMkLst>
            <pc:docMk/>
            <pc:sldMk cId="1341993202" sldId="1374"/>
            <ac:spMk id="95" creationId="{863768E9-5D6C-278A-FFDC-A7099C328E6F}"/>
          </ac:spMkLst>
        </pc:spChg>
        <pc:spChg chg="del">
          <ac:chgData name="Pardha Sai" userId="3b95f42d-e481-4e61-b79c-2e1cb547ee93" providerId="ADAL" clId="{69AECF47-B650-49DF-BC44-A26443D37C58}" dt="2022-11-04T09:43:50.180" v="4221" actId="478"/>
          <ac:spMkLst>
            <pc:docMk/>
            <pc:sldMk cId="1341993202" sldId="1374"/>
            <ac:spMk id="96" creationId="{EF544A64-5BE2-CC13-CA04-F824A68A743B}"/>
          </ac:spMkLst>
        </pc:spChg>
        <pc:spChg chg="del">
          <ac:chgData name="Pardha Sai" userId="3b95f42d-e481-4e61-b79c-2e1cb547ee93" providerId="ADAL" clId="{69AECF47-B650-49DF-BC44-A26443D37C58}" dt="2022-11-04T09:43:50.180" v="4221" actId="478"/>
          <ac:spMkLst>
            <pc:docMk/>
            <pc:sldMk cId="1341993202" sldId="1374"/>
            <ac:spMk id="97" creationId="{6628CA34-2E24-8119-C5CC-A13B6788E304}"/>
          </ac:spMkLst>
        </pc:spChg>
        <pc:spChg chg="del">
          <ac:chgData name="Pardha Sai" userId="3b95f42d-e481-4e61-b79c-2e1cb547ee93" providerId="ADAL" clId="{69AECF47-B650-49DF-BC44-A26443D37C58}" dt="2022-11-04T09:43:50.180" v="4221" actId="478"/>
          <ac:spMkLst>
            <pc:docMk/>
            <pc:sldMk cId="1341993202" sldId="1374"/>
            <ac:spMk id="99" creationId="{C1210A31-C3D6-3AF3-9480-076733811D78}"/>
          </ac:spMkLst>
        </pc:spChg>
        <pc:spChg chg="del">
          <ac:chgData name="Pardha Sai" userId="3b95f42d-e481-4e61-b79c-2e1cb547ee93" providerId="ADAL" clId="{69AECF47-B650-49DF-BC44-A26443D37C58}" dt="2022-11-04T09:43:50.180" v="4221" actId="478"/>
          <ac:spMkLst>
            <pc:docMk/>
            <pc:sldMk cId="1341993202" sldId="1374"/>
            <ac:spMk id="100" creationId="{33D5B54A-97B3-D82F-C7CC-EA8D60799008}"/>
          </ac:spMkLst>
        </pc:spChg>
        <pc:spChg chg="del">
          <ac:chgData name="Pardha Sai" userId="3b95f42d-e481-4e61-b79c-2e1cb547ee93" providerId="ADAL" clId="{69AECF47-B650-49DF-BC44-A26443D37C58}" dt="2022-11-04T09:43:50.180" v="4221" actId="478"/>
          <ac:spMkLst>
            <pc:docMk/>
            <pc:sldMk cId="1341993202" sldId="1374"/>
            <ac:spMk id="124" creationId="{A0E31EA0-B74C-8083-C2BA-D5CF03D7CFAB}"/>
          </ac:spMkLst>
        </pc:spChg>
        <pc:graphicFrameChg chg="add mod modGraphic">
          <ac:chgData name="Pardha Sai" userId="3b95f42d-e481-4e61-b79c-2e1cb547ee93" providerId="ADAL" clId="{69AECF47-B650-49DF-BC44-A26443D37C58}" dt="2022-11-04T11:35:55.181" v="4835" actId="1076"/>
          <ac:graphicFrameMkLst>
            <pc:docMk/>
            <pc:sldMk cId="1341993202" sldId="1374"/>
            <ac:graphicFrameMk id="3" creationId="{0D1D5472-6CA7-3D54-42AC-3B61B1B83311}"/>
          </ac:graphicFrameMkLst>
        </pc:graphicFrameChg>
        <pc:graphicFrameChg chg="del">
          <ac:chgData name="Pardha Sai" userId="3b95f42d-e481-4e61-b79c-2e1cb547ee93" providerId="ADAL" clId="{69AECF47-B650-49DF-BC44-A26443D37C58}" dt="2022-11-04T09:43:50.180" v="4221" actId="478"/>
          <ac:graphicFrameMkLst>
            <pc:docMk/>
            <pc:sldMk cId="1341993202" sldId="1374"/>
            <ac:graphicFrameMk id="15" creationId="{E8A0D2CD-B5CE-06CA-96EA-B4A4439271B4}"/>
          </ac:graphicFrameMkLst>
        </pc:graphicFrameChg>
        <pc:picChg chg="add mod">
          <ac:chgData name="Pardha Sai" userId="3b95f42d-e481-4e61-b79c-2e1cb547ee93" providerId="ADAL" clId="{69AECF47-B650-49DF-BC44-A26443D37C58}" dt="2022-11-04T11:35:27.815" v="4830"/>
          <ac:picMkLst>
            <pc:docMk/>
            <pc:sldMk cId="1341993202" sldId="1374"/>
            <ac:picMk id="4" creationId="{B5A5BAB8-E6E5-E84C-CAFB-A5BC2E0EC158}"/>
          </ac:picMkLst>
        </pc:picChg>
        <pc:picChg chg="add mod">
          <ac:chgData name="Pardha Sai" userId="3b95f42d-e481-4e61-b79c-2e1cb547ee93" providerId="ADAL" clId="{69AECF47-B650-49DF-BC44-A26443D37C58}" dt="2022-11-04T11:35:27.815" v="4830"/>
          <ac:picMkLst>
            <pc:docMk/>
            <pc:sldMk cId="1341993202" sldId="1374"/>
            <ac:picMk id="6" creationId="{B7B61D90-8D94-53D2-B8EC-047D99B8EDD8}"/>
          </ac:picMkLst>
        </pc:picChg>
        <pc:picChg chg="add mod">
          <ac:chgData name="Pardha Sai" userId="3b95f42d-e481-4e61-b79c-2e1cb547ee93" providerId="ADAL" clId="{69AECF47-B650-49DF-BC44-A26443D37C58}" dt="2022-11-04T11:35:27.815" v="4830"/>
          <ac:picMkLst>
            <pc:docMk/>
            <pc:sldMk cId="1341993202" sldId="1374"/>
            <ac:picMk id="7" creationId="{92D04063-F41E-ECB2-C700-FE67F6ED7124}"/>
          </ac:picMkLst>
        </pc:picChg>
        <pc:picChg chg="del">
          <ac:chgData name="Pardha Sai" userId="3b95f42d-e481-4e61-b79c-2e1cb547ee93" providerId="ADAL" clId="{69AECF47-B650-49DF-BC44-A26443D37C58}" dt="2022-11-04T09:43:50.180" v="4221" actId="478"/>
          <ac:picMkLst>
            <pc:docMk/>
            <pc:sldMk cId="1341993202" sldId="1374"/>
            <ac:picMk id="9" creationId="{1E6402B0-A2B1-2C81-6D98-125946065526}"/>
          </ac:picMkLst>
        </pc:picChg>
        <pc:picChg chg="del">
          <ac:chgData name="Pardha Sai" userId="3b95f42d-e481-4e61-b79c-2e1cb547ee93" providerId="ADAL" clId="{69AECF47-B650-49DF-BC44-A26443D37C58}" dt="2022-11-04T09:43:50.180" v="4221" actId="478"/>
          <ac:picMkLst>
            <pc:docMk/>
            <pc:sldMk cId="1341993202" sldId="1374"/>
            <ac:picMk id="59" creationId="{23B70661-CD41-4EF3-F8F7-240618DD413A}"/>
          </ac:picMkLst>
        </pc:picChg>
        <pc:picChg chg="del">
          <ac:chgData name="Pardha Sai" userId="3b95f42d-e481-4e61-b79c-2e1cb547ee93" providerId="ADAL" clId="{69AECF47-B650-49DF-BC44-A26443D37C58}" dt="2022-11-04T09:43:50.180" v="4221" actId="478"/>
          <ac:picMkLst>
            <pc:docMk/>
            <pc:sldMk cId="1341993202" sldId="1374"/>
            <ac:picMk id="103" creationId="{4D966F0E-04D1-0D54-5603-615BA5DCA3D2}"/>
          </ac:picMkLst>
        </pc:picChg>
        <pc:picChg chg="del">
          <ac:chgData name="Pardha Sai" userId="3b95f42d-e481-4e61-b79c-2e1cb547ee93" providerId="ADAL" clId="{69AECF47-B650-49DF-BC44-A26443D37C58}" dt="2022-11-04T09:43:50.180" v="4221" actId="478"/>
          <ac:picMkLst>
            <pc:docMk/>
            <pc:sldMk cId="1341993202" sldId="1374"/>
            <ac:picMk id="105" creationId="{B5BFFD26-C983-00E2-8C63-7CAEAC024594}"/>
          </ac:picMkLst>
        </pc:picChg>
        <pc:picChg chg="del">
          <ac:chgData name="Pardha Sai" userId="3b95f42d-e481-4e61-b79c-2e1cb547ee93" providerId="ADAL" clId="{69AECF47-B650-49DF-BC44-A26443D37C58}" dt="2022-11-04T09:43:50.180" v="4221" actId="478"/>
          <ac:picMkLst>
            <pc:docMk/>
            <pc:sldMk cId="1341993202" sldId="1374"/>
            <ac:picMk id="107" creationId="{132A73CB-08C2-8756-193F-11237AC0BB8B}"/>
          </ac:picMkLst>
        </pc:picChg>
        <pc:picChg chg="del">
          <ac:chgData name="Pardha Sai" userId="3b95f42d-e481-4e61-b79c-2e1cb547ee93" providerId="ADAL" clId="{69AECF47-B650-49DF-BC44-A26443D37C58}" dt="2022-11-04T09:43:50.180" v="4221" actId="478"/>
          <ac:picMkLst>
            <pc:docMk/>
            <pc:sldMk cId="1341993202" sldId="1374"/>
            <ac:picMk id="109" creationId="{74CCD9C3-787D-DEC2-9F26-1E04B691A441}"/>
          </ac:picMkLst>
        </pc:picChg>
        <pc:picChg chg="del">
          <ac:chgData name="Pardha Sai" userId="3b95f42d-e481-4e61-b79c-2e1cb547ee93" providerId="ADAL" clId="{69AECF47-B650-49DF-BC44-A26443D37C58}" dt="2022-11-04T09:43:50.180" v="4221" actId="478"/>
          <ac:picMkLst>
            <pc:docMk/>
            <pc:sldMk cId="1341993202" sldId="1374"/>
            <ac:picMk id="111" creationId="{D6BB7390-D755-5F2F-B21E-5CBEBDF22487}"/>
          </ac:picMkLst>
        </pc:picChg>
        <pc:picChg chg="del">
          <ac:chgData name="Pardha Sai" userId="3b95f42d-e481-4e61-b79c-2e1cb547ee93" providerId="ADAL" clId="{69AECF47-B650-49DF-BC44-A26443D37C58}" dt="2022-11-04T09:43:50.180" v="4221" actId="478"/>
          <ac:picMkLst>
            <pc:docMk/>
            <pc:sldMk cId="1341993202" sldId="1374"/>
            <ac:picMk id="113" creationId="{5CF785C3-9170-2DF6-BCEC-BD7B6380301A}"/>
          </ac:picMkLst>
        </pc:picChg>
        <pc:picChg chg="del">
          <ac:chgData name="Pardha Sai" userId="3b95f42d-e481-4e61-b79c-2e1cb547ee93" providerId="ADAL" clId="{69AECF47-B650-49DF-BC44-A26443D37C58}" dt="2022-11-04T09:43:50.180" v="4221" actId="478"/>
          <ac:picMkLst>
            <pc:docMk/>
            <pc:sldMk cId="1341993202" sldId="1374"/>
            <ac:picMk id="115" creationId="{57740490-FCE9-0753-604A-09AE09C77742}"/>
          </ac:picMkLst>
        </pc:picChg>
        <pc:picChg chg="del">
          <ac:chgData name="Pardha Sai" userId="3b95f42d-e481-4e61-b79c-2e1cb547ee93" providerId="ADAL" clId="{69AECF47-B650-49DF-BC44-A26443D37C58}" dt="2022-11-04T09:43:50.180" v="4221" actId="478"/>
          <ac:picMkLst>
            <pc:docMk/>
            <pc:sldMk cId="1341993202" sldId="1374"/>
            <ac:picMk id="119" creationId="{7B71D457-5787-8D1E-7FB1-9B5AC42BF652}"/>
          </ac:picMkLst>
        </pc:picChg>
        <pc:picChg chg="del">
          <ac:chgData name="Pardha Sai" userId="3b95f42d-e481-4e61-b79c-2e1cb547ee93" providerId="ADAL" clId="{69AECF47-B650-49DF-BC44-A26443D37C58}" dt="2022-11-04T09:43:50.180" v="4221" actId="478"/>
          <ac:picMkLst>
            <pc:docMk/>
            <pc:sldMk cId="1341993202" sldId="1374"/>
            <ac:picMk id="121" creationId="{575ED085-E750-2E06-2D3F-5741B9D47F1C}"/>
          </ac:picMkLst>
        </pc:picChg>
        <pc:picChg chg="del">
          <ac:chgData name="Pardha Sai" userId="3b95f42d-e481-4e61-b79c-2e1cb547ee93" providerId="ADAL" clId="{69AECF47-B650-49DF-BC44-A26443D37C58}" dt="2022-11-04T09:43:50.180" v="4221" actId="478"/>
          <ac:picMkLst>
            <pc:docMk/>
            <pc:sldMk cId="1341993202" sldId="1374"/>
            <ac:picMk id="123" creationId="{45FF6C44-16D6-9511-C02A-CAF99EC5ADEC}"/>
          </ac:picMkLst>
        </pc:picChg>
        <pc:cxnChg chg="del">
          <ac:chgData name="Pardha Sai" userId="3b95f42d-e481-4e61-b79c-2e1cb547ee93" providerId="ADAL" clId="{69AECF47-B650-49DF-BC44-A26443D37C58}" dt="2022-11-04T09:43:50.180" v="4221" actId="478"/>
          <ac:cxnSpMkLst>
            <pc:docMk/>
            <pc:sldMk cId="1341993202" sldId="1374"/>
            <ac:cxnSpMk id="6" creationId="{7DE35CF8-673A-6DD3-B408-091C2CFE8074}"/>
          </ac:cxnSpMkLst>
        </pc:cxnChg>
        <pc:cxnChg chg="add mod">
          <ac:chgData name="Pardha Sai" userId="3b95f42d-e481-4e61-b79c-2e1cb547ee93" providerId="ADAL" clId="{69AECF47-B650-49DF-BC44-A26443D37C58}" dt="2022-11-04T11:35:27.815" v="4830"/>
          <ac:cxnSpMkLst>
            <pc:docMk/>
            <pc:sldMk cId="1341993202" sldId="1374"/>
            <ac:cxnSpMk id="8" creationId="{F68CA064-A961-E76E-3CE5-CEE630C1E3FA}"/>
          </ac:cxnSpMkLst>
        </pc:cxnChg>
        <pc:cxnChg chg="add mod">
          <ac:chgData name="Pardha Sai" userId="3b95f42d-e481-4e61-b79c-2e1cb547ee93" providerId="ADAL" clId="{69AECF47-B650-49DF-BC44-A26443D37C58}" dt="2022-11-04T11:35:27.815" v="4830"/>
          <ac:cxnSpMkLst>
            <pc:docMk/>
            <pc:sldMk cId="1341993202" sldId="1374"/>
            <ac:cxnSpMk id="9" creationId="{CBC2BBE2-6D34-E732-B54C-1840A33C6E78}"/>
          </ac:cxnSpMkLst>
        </pc:cxnChg>
        <pc:cxnChg chg="del">
          <ac:chgData name="Pardha Sai" userId="3b95f42d-e481-4e61-b79c-2e1cb547ee93" providerId="ADAL" clId="{69AECF47-B650-49DF-BC44-A26443D37C58}" dt="2022-11-04T09:43:50.180" v="4221" actId="478"/>
          <ac:cxnSpMkLst>
            <pc:docMk/>
            <pc:sldMk cId="1341993202" sldId="1374"/>
            <ac:cxnSpMk id="13" creationId="{DB9A12C7-B767-C147-ABA5-D13C6109BCDF}"/>
          </ac:cxnSpMkLst>
        </pc:cxnChg>
        <pc:cxnChg chg="del">
          <ac:chgData name="Pardha Sai" userId="3b95f42d-e481-4e61-b79c-2e1cb547ee93" providerId="ADAL" clId="{69AECF47-B650-49DF-BC44-A26443D37C58}" dt="2022-11-04T09:43:50.180" v="4221" actId="478"/>
          <ac:cxnSpMkLst>
            <pc:docMk/>
            <pc:sldMk cId="1341993202" sldId="1374"/>
            <ac:cxnSpMk id="19" creationId="{17FE14F6-5FCB-9F9A-89AA-F1DF8B8FE696}"/>
          </ac:cxnSpMkLst>
        </pc:cxnChg>
        <pc:cxnChg chg="del">
          <ac:chgData name="Pardha Sai" userId="3b95f42d-e481-4e61-b79c-2e1cb547ee93" providerId="ADAL" clId="{69AECF47-B650-49DF-BC44-A26443D37C58}" dt="2022-11-04T09:43:50.180" v="4221" actId="478"/>
          <ac:cxnSpMkLst>
            <pc:docMk/>
            <pc:sldMk cId="1341993202" sldId="1374"/>
            <ac:cxnSpMk id="20" creationId="{8F82A3F1-7F52-1890-9DEC-C5B76369E6BB}"/>
          </ac:cxnSpMkLst>
        </pc:cxnChg>
        <pc:cxnChg chg="del">
          <ac:chgData name="Pardha Sai" userId="3b95f42d-e481-4e61-b79c-2e1cb547ee93" providerId="ADAL" clId="{69AECF47-B650-49DF-BC44-A26443D37C58}" dt="2022-11-04T09:43:50.180" v="4221" actId="478"/>
          <ac:cxnSpMkLst>
            <pc:docMk/>
            <pc:sldMk cId="1341993202" sldId="1374"/>
            <ac:cxnSpMk id="55" creationId="{E1CDE3EA-9874-3DDD-2F6F-E6F96CCD3AC3}"/>
          </ac:cxnSpMkLst>
        </pc:cxnChg>
        <pc:cxnChg chg="del">
          <ac:chgData name="Pardha Sai" userId="3b95f42d-e481-4e61-b79c-2e1cb547ee93" providerId="ADAL" clId="{69AECF47-B650-49DF-BC44-A26443D37C58}" dt="2022-11-04T09:43:50.180" v="4221" actId="478"/>
          <ac:cxnSpMkLst>
            <pc:docMk/>
            <pc:sldMk cId="1341993202" sldId="1374"/>
            <ac:cxnSpMk id="56" creationId="{EE181BA6-4B88-11EC-2B57-08AEB2F43356}"/>
          </ac:cxnSpMkLst>
        </pc:cxnChg>
        <pc:cxnChg chg="del">
          <ac:chgData name="Pardha Sai" userId="3b95f42d-e481-4e61-b79c-2e1cb547ee93" providerId="ADAL" clId="{69AECF47-B650-49DF-BC44-A26443D37C58}" dt="2022-11-04T09:43:50.180" v="4221" actId="478"/>
          <ac:cxnSpMkLst>
            <pc:docMk/>
            <pc:sldMk cId="1341993202" sldId="1374"/>
            <ac:cxnSpMk id="61" creationId="{CC0B6EE8-8531-01BF-0088-C2F6F4DF359A}"/>
          </ac:cxnSpMkLst>
        </pc:cxnChg>
        <pc:cxnChg chg="del">
          <ac:chgData name="Pardha Sai" userId="3b95f42d-e481-4e61-b79c-2e1cb547ee93" providerId="ADAL" clId="{69AECF47-B650-49DF-BC44-A26443D37C58}" dt="2022-11-04T09:43:50.180" v="4221" actId="478"/>
          <ac:cxnSpMkLst>
            <pc:docMk/>
            <pc:sldMk cId="1341993202" sldId="1374"/>
            <ac:cxnSpMk id="63" creationId="{BA69F16C-0552-A160-6F33-EDCB144D912C}"/>
          </ac:cxnSpMkLst>
        </pc:cxnChg>
        <pc:cxnChg chg="del">
          <ac:chgData name="Pardha Sai" userId="3b95f42d-e481-4e61-b79c-2e1cb547ee93" providerId="ADAL" clId="{69AECF47-B650-49DF-BC44-A26443D37C58}" dt="2022-11-04T09:43:50.180" v="4221" actId="478"/>
          <ac:cxnSpMkLst>
            <pc:docMk/>
            <pc:sldMk cId="1341993202" sldId="1374"/>
            <ac:cxnSpMk id="88" creationId="{FA692574-3FE1-C008-591C-DC123C5855DE}"/>
          </ac:cxnSpMkLst>
        </pc:cxnChg>
        <pc:cxnChg chg="del">
          <ac:chgData name="Pardha Sai" userId="3b95f42d-e481-4e61-b79c-2e1cb547ee93" providerId="ADAL" clId="{69AECF47-B650-49DF-BC44-A26443D37C58}" dt="2022-11-04T09:43:50.180" v="4221" actId="478"/>
          <ac:cxnSpMkLst>
            <pc:docMk/>
            <pc:sldMk cId="1341993202" sldId="1374"/>
            <ac:cxnSpMk id="91" creationId="{04837B9B-FAD5-258C-77B9-3C09D5A16D73}"/>
          </ac:cxnSpMkLst>
        </pc:cxnChg>
        <pc:cxnChg chg="del">
          <ac:chgData name="Pardha Sai" userId="3b95f42d-e481-4e61-b79c-2e1cb547ee93" providerId="ADAL" clId="{69AECF47-B650-49DF-BC44-A26443D37C58}" dt="2022-11-04T09:43:50.180" v="4221" actId="478"/>
          <ac:cxnSpMkLst>
            <pc:docMk/>
            <pc:sldMk cId="1341993202" sldId="1374"/>
            <ac:cxnSpMk id="125" creationId="{87822143-56BE-8DBE-A0FD-BE4282C57A23}"/>
          </ac:cxnSpMkLst>
        </pc:cxnChg>
        <pc:cxnChg chg="del">
          <ac:chgData name="Pardha Sai" userId="3b95f42d-e481-4e61-b79c-2e1cb547ee93" providerId="ADAL" clId="{69AECF47-B650-49DF-BC44-A26443D37C58}" dt="2022-11-04T09:43:50.180" v="4221" actId="478"/>
          <ac:cxnSpMkLst>
            <pc:docMk/>
            <pc:sldMk cId="1341993202" sldId="1374"/>
            <ac:cxnSpMk id="129" creationId="{48548CA1-5E67-4D23-CA32-A6C51CE22FBA}"/>
          </ac:cxnSpMkLst>
        </pc:cxnChg>
      </pc:sldChg>
      <pc:sldChg chg="addSp delSp modSp add mod">
        <pc:chgData name="Pardha Sai" userId="3b95f42d-e481-4e61-b79c-2e1cb547ee93" providerId="ADAL" clId="{69AECF47-B650-49DF-BC44-A26443D37C58}" dt="2022-11-07T09:33:13.458" v="6615" actId="208"/>
        <pc:sldMkLst>
          <pc:docMk/>
          <pc:sldMk cId="1957598662" sldId="1375"/>
        </pc:sldMkLst>
        <pc:spChg chg="mod">
          <ac:chgData name="Pardha Sai" userId="3b95f42d-e481-4e61-b79c-2e1cb547ee93" providerId="ADAL" clId="{69AECF47-B650-49DF-BC44-A26443D37C58}" dt="2022-11-04T14:43:48.469" v="5025" actId="404"/>
          <ac:spMkLst>
            <pc:docMk/>
            <pc:sldMk cId="1957598662" sldId="1375"/>
            <ac:spMk id="2" creationId="{BE6A0195-097F-75C1-1789-362B83C23D94}"/>
          </ac:spMkLst>
        </pc:spChg>
        <pc:spChg chg="del">
          <ac:chgData name="Pardha Sai" userId="3b95f42d-e481-4e61-b79c-2e1cb547ee93" providerId="ADAL" clId="{69AECF47-B650-49DF-BC44-A26443D37C58}" dt="2022-11-04T14:38:33.093" v="4847" actId="478"/>
          <ac:spMkLst>
            <pc:docMk/>
            <pc:sldMk cId="1957598662" sldId="1375"/>
            <ac:spMk id="3" creationId="{407B537E-963C-31B9-8820-A71E6BFB2082}"/>
          </ac:spMkLst>
        </pc:spChg>
        <pc:spChg chg="del">
          <ac:chgData name="Pardha Sai" userId="3b95f42d-e481-4e61-b79c-2e1cb547ee93" providerId="ADAL" clId="{69AECF47-B650-49DF-BC44-A26443D37C58}" dt="2022-11-04T14:38:33.093" v="4847" actId="478"/>
          <ac:spMkLst>
            <pc:docMk/>
            <pc:sldMk cId="1957598662" sldId="1375"/>
            <ac:spMk id="12" creationId="{51845035-83C7-167D-58FD-CBE6E4212AE6}"/>
          </ac:spMkLst>
        </pc:spChg>
        <pc:spChg chg="del">
          <ac:chgData name="Pardha Sai" userId="3b95f42d-e481-4e61-b79c-2e1cb547ee93" providerId="ADAL" clId="{69AECF47-B650-49DF-BC44-A26443D37C58}" dt="2022-11-04T14:38:33.093" v="4847" actId="478"/>
          <ac:spMkLst>
            <pc:docMk/>
            <pc:sldMk cId="1957598662" sldId="1375"/>
            <ac:spMk id="17" creationId="{50B8D9E5-0BF5-C3CA-1F6D-A8B915AFF34E}"/>
          </ac:spMkLst>
        </pc:spChg>
        <pc:spChg chg="del">
          <ac:chgData name="Pardha Sai" userId="3b95f42d-e481-4e61-b79c-2e1cb547ee93" providerId="ADAL" clId="{69AECF47-B650-49DF-BC44-A26443D37C58}" dt="2022-11-04T14:38:33.093" v="4847" actId="478"/>
          <ac:spMkLst>
            <pc:docMk/>
            <pc:sldMk cId="1957598662" sldId="1375"/>
            <ac:spMk id="18" creationId="{1A30FC5D-A00F-6A76-92DB-6C0737CCFEB7}"/>
          </ac:spMkLst>
        </pc:spChg>
        <pc:spChg chg="del">
          <ac:chgData name="Pardha Sai" userId="3b95f42d-e481-4e61-b79c-2e1cb547ee93" providerId="ADAL" clId="{69AECF47-B650-49DF-BC44-A26443D37C58}" dt="2022-11-04T14:38:33.093" v="4847" actId="478"/>
          <ac:spMkLst>
            <pc:docMk/>
            <pc:sldMk cId="1957598662" sldId="1375"/>
            <ac:spMk id="33" creationId="{5AE5EEAC-D2E0-2782-7A16-5DF0C341E47B}"/>
          </ac:spMkLst>
        </pc:spChg>
        <pc:spChg chg="del">
          <ac:chgData name="Pardha Sai" userId="3b95f42d-e481-4e61-b79c-2e1cb547ee93" providerId="ADAL" clId="{69AECF47-B650-49DF-BC44-A26443D37C58}" dt="2022-11-04T14:38:33.093" v="4847" actId="478"/>
          <ac:spMkLst>
            <pc:docMk/>
            <pc:sldMk cId="1957598662" sldId="1375"/>
            <ac:spMk id="52" creationId="{2F624653-216F-E8D5-5CC3-1521477B14F9}"/>
          </ac:spMkLst>
        </pc:spChg>
        <pc:spChg chg="del">
          <ac:chgData name="Pardha Sai" userId="3b95f42d-e481-4e61-b79c-2e1cb547ee93" providerId="ADAL" clId="{69AECF47-B650-49DF-BC44-A26443D37C58}" dt="2022-11-04T14:38:33.093" v="4847" actId="478"/>
          <ac:spMkLst>
            <pc:docMk/>
            <pc:sldMk cId="1957598662" sldId="1375"/>
            <ac:spMk id="53" creationId="{76219253-B986-3DF9-2C51-10ECABCA932B}"/>
          </ac:spMkLst>
        </pc:spChg>
        <pc:spChg chg="del">
          <ac:chgData name="Pardha Sai" userId="3b95f42d-e481-4e61-b79c-2e1cb547ee93" providerId="ADAL" clId="{69AECF47-B650-49DF-BC44-A26443D37C58}" dt="2022-11-04T14:38:33.093" v="4847" actId="478"/>
          <ac:spMkLst>
            <pc:docMk/>
            <pc:sldMk cId="1957598662" sldId="1375"/>
            <ac:spMk id="54" creationId="{096E40E3-A49D-0E84-D9E3-D89900955189}"/>
          </ac:spMkLst>
        </pc:spChg>
        <pc:spChg chg="del">
          <ac:chgData name="Pardha Sai" userId="3b95f42d-e481-4e61-b79c-2e1cb547ee93" providerId="ADAL" clId="{69AECF47-B650-49DF-BC44-A26443D37C58}" dt="2022-11-04T14:38:33.093" v="4847" actId="478"/>
          <ac:spMkLst>
            <pc:docMk/>
            <pc:sldMk cId="1957598662" sldId="1375"/>
            <ac:spMk id="62" creationId="{34C1E348-C7A6-A44F-78F5-87A0D9E6FB1C}"/>
          </ac:spMkLst>
        </pc:spChg>
        <pc:spChg chg="del">
          <ac:chgData name="Pardha Sai" userId="3b95f42d-e481-4e61-b79c-2e1cb547ee93" providerId="ADAL" clId="{69AECF47-B650-49DF-BC44-A26443D37C58}" dt="2022-11-04T14:38:33.093" v="4847" actId="478"/>
          <ac:spMkLst>
            <pc:docMk/>
            <pc:sldMk cId="1957598662" sldId="1375"/>
            <ac:spMk id="70" creationId="{3AB8031C-A548-3EC1-1564-E2C706080B74}"/>
          </ac:spMkLst>
        </pc:spChg>
        <pc:spChg chg="del">
          <ac:chgData name="Pardha Sai" userId="3b95f42d-e481-4e61-b79c-2e1cb547ee93" providerId="ADAL" clId="{69AECF47-B650-49DF-BC44-A26443D37C58}" dt="2022-11-04T14:38:33.093" v="4847" actId="478"/>
          <ac:spMkLst>
            <pc:docMk/>
            <pc:sldMk cId="1957598662" sldId="1375"/>
            <ac:spMk id="75" creationId="{90C3D082-D58E-B774-EC0C-1981F543F3E9}"/>
          </ac:spMkLst>
        </pc:spChg>
        <pc:spChg chg="del">
          <ac:chgData name="Pardha Sai" userId="3b95f42d-e481-4e61-b79c-2e1cb547ee93" providerId="ADAL" clId="{69AECF47-B650-49DF-BC44-A26443D37C58}" dt="2022-11-04T14:38:33.093" v="4847" actId="478"/>
          <ac:spMkLst>
            <pc:docMk/>
            <pc:sldMk cId="1957598662" sldId="1375"/>
            <ac:spMk id="80" creationId="{E52D40E3-6489-7DAA-FC73-1784E475EC41}"/>
          </ac:spMkLst>
        </pc:spChg>
        <pc:spChg chg="del">
          <ac:chgData name="Pardha Sai" userId="3b95f42d-e481-4e61-b79c-2e1cb547ee93" providerId="ADAL" clId="{69AECF47-B650-49DF-BC44-A26443D37C58}" dt="2022-11-04T14:38:33.093" v="4847" actId="478"/>
          <ac:spMkLst>
            <pc:docMk/>
            <pc:sldMk cId="1957598662" sldId="1375"/>
            <ac:spMk id="94" creationId="{3B444089-74C8-E7C2-CA36-BAEF0E53C4E3}"/>
          </ac:spMkLst>
        </pc:spChg>
        <pc:spChg chg="del">
          <ac:chgData name="Pardha Sai" userId="3b95f42d-e481-4e61-b79c-2e1cb547ee93" providerId="ADAL" clId="{69AECF47-B650-49DF-BC44-A26443D37C58}" dt="2022-11-04T14:38:33.093" v="4847" actId="478"/>
          <ac:spMkLst>
            <pc:docMk/>
            <pc:sldMk cId="1957598662" sldId="1375"/>
            <ac:spMk id="95" creationId="{863768E9-5D6C-278A-FFDC-A7099C328E6F}"/>
          </ac:spMkLst>
        </pc:spChg>
        <pc:spChg chg="del">
          <ac:chgData name="Pardha Sai" userId="3b95f42d-e481-4e61-b79c-2e1cb547ee93" providerId="ADAL" clId="{69AECF47-B650-49DF-BC44-A26443D37C58}" dt="2022-11-04T14:38:33.093" v="4847" actId="478"/>
          <ac:spMkLst>
            <pc:docMk/>
            <pc:sldMk cId="1957598662" sldId="1375"/>
            <ac:spMk id="96" creationId="{EF544A64-5BE2-CC13-CA04-F824A68A743B}"/>
          </ac:spMkLst>
        </pc:spChg>
        <pc:spChg chg="del">
          <ac:chgData name="Pardha Sai" userId="3b95f42d-e481-4e61-b79c-2e1cb547ee93" providerId="ADAL" clId="{69AECF47-B650-49DF-BC44-A26443D37C58}" dt="2022-11-04T14:38:33.093" v="4847" actId="478"/>
          <ac:spMkLst>
            <pc:docMk/>
            <pc:sldMk cId="1957598662" sldId="1375"/>
            <ac:spMk id="97" creationId="{6628CA34-2E24-8119-C5CC-A13B6788E304}"/>
          </ac:spMkLst>
        </pc:spChg>
        <pc:spChg chg="del">
          <ac:chgData name="Pardha Sai" userId="3b95f42d-e481-4e61-b79c-2e1cb547ee93" providerId="ADAL" clId="{69AECF47-B650-49DF-BC44-A26443D37C58}" dt="2022-11-04T14:38:33.093" v="4847" actId="478"/>
          <ac:spMkLst>
            <pc:docMk/>
            <pc:sldMk cId="1957598662" sldId="1375"/>
            <ac:spMk id="99" creationId="{C1210A31-C3D6-3AF3-9480-076733811D78}"/>
          </ac:spMkLst>
        </pc:spChg>
        <pc:spChg chg="del">
          <ac:chgData name="Pardha Sai" userId="3b95f42d-e481-4e61-b79c-2e1cb547ee93" providerId="ADAL" clId="{69AECF47-B650-49DF-BC44-A26443D37C58}" dt="2022-11-04T14:38:33.093" v="4847" actId="478"/>
          <ac:spMkLst>
            <pc:docMk/>
            <pc:sldMk cId="1957598662" sldId="1375"/>
            <ac:spMk id="100" creationId="{33D5B54A-97B3-D82F-C7CC-EA8D60799008}"/>
          </ac:spMkLst>
        </pc:spChg>
        <pc:spChg chg="del">
          <ac:chgData name="Pardha Sai" userId="3b95f42d-e481-4e61-b79c-2e1cb547ee93" providerId="ADAL" clId="{69AECF47-B650-49DF-BC44-A26443D37C58}" dt="2022-11-04T14:38:33.093" v="4847" actId="478"/>
          <ac:spMkLst>
            <pc:docMk/>
            <pc:sldMk cId="1957598662" sldId="1375"/>
            <ac:spMk id="124" creationId="{A0E31EA0-B74C-8083-C2BA-D5CF03D7CFAB}"/>
          </ac:spMkLst>
        </pc:spChg>
        <pc:graphicFrameChg chg="del">
          <ac:chgData name="Pardha Sai" userId="3b95f42d-e481-4e61-b79c-2e1cb547ee93" providerId="ADAL" clId="{69AECF47-B650-49DF-BC44-A26443D37C58}" dt="2022-11-04T14:38:33.093" v="4847" actId="478"/>
          <ac:graphicFrameMkLst>
            <pc:docMk/>
            <pc:sldMk cId="1957598662" sldId="1375"/>
            <ac:graphicFrameMk id="15" creationId="{E8A0D2CD-B5CE-06CA-96EA-B4A4439271B4}"/>
          </ac:graphicFrameMkLst>
        </pc:graphicFrameChg>
        <pc:graphicFrameChg chg="mod">
          <ac:chgData name="Pardha Sai" userId="3b95f42d-e481-4e61-b79c-2e1cb547ee93" providerId="ADAL" clId="{69AECF47-B650-49DF-BC44-A26443D37C58}" dt="2022-11-07T09:33:13.458" v="6615" actId="208"/>
          <ac:graphicFrameMkLst>
            <pc:docMk/>
            <pc:sldMk cId="1957598662" sldId="1375"/>
            <ac:graphicFrameMk id="33" creationId="{B5D0B18A-5A9A-17B6-B955-32E2286DABDD}"/>
          </ac:graphicFrameMkLst>
        </pc:graphicFrameChg>
        <pc:picChg chg="add mod">
          <ac:chgData name="Pardha Sai" userId="3b95f42d-e481-4e61-b79c-2e1cb547ee93" providerId="ADAL" clId="{69AECF47-B650-49DF-BC44-A26443D37C58}" dt="2022-11-04T14:44:50.426" v="5039"/>
          <ac:picMkLst>
            <pc:docMk/>
            <pc:sldMk cId="1957598662" sldId="1375"/>
            <ac:picMk id="4" creationId="{7DB9DD00-F234-7F06-4F45-DFBCB0423076}"/>
          </ac:picMkLst>
        </pc:picChg>
        <pc:picChg chg="add mod">
          <ac:chgData name="Pardha Sai" userId="3b95f42d-e481-4e61-b79c-2e1cb547ee93" providerId="ADAL" clId="{69AECF47-B650-49DF-BC44-A26443D37C58}" dt="2022-11-04T14:44:50.426" v="5039"/>
          <ac:picMkLst>
            <pc:docMk/>
            <pc:sldMk cId="1957598662" sldId="1375"/>
            <ac:picMk id="7" creationId="{503571BF-39FF-F80E-2DF1-879EFDA932AA}"/>
          </ac:picMkLst>
        </pc:picChg>
        <pc:picChg chg="add mod">
          <ac:chgData name="Pardha Sai" userId="3b95f42d-e481-4e61-b79c-2e1cb547ee93" providerId="ADAL" clId="{69AECF47-B650-49DF-BC44-A26443D37C58}" dt="2022-11-04T14:44:50.426" v="5039"/>
          <ac:picMkLst>
            <pc:docMk/>
            <pc:sldMk cId="1957598662" sldId="1375"/>
            <ac:picMk id="8" creationId="{43D8303F-F1DE-8F29-E09B-2AD8FA54E4FE}"/>
          </ac:picMkLst>
        </pc:picChg>
        <pc:picChg chg="del">
          <ac:chgData name="Pardha Sai" userId="3b95f42d-e481-4e61-b79c-2e1cb547ee93" providerId="ADAL" clId="{69AECF47-B650-49DF-BC44-A26443D37C58}" dt="2022-11-04T14:38:33.093" v="4847" actId="478"/>
          <ac:picMkLst>
            <pc:docMk/>
            <pc:sldMk cId="1957598662" sldId="1375"/>
            <ac:picMk id="9" creationId="{1E6402B0-A2B1-2C81-6D98-125946065526}"/>
          </ac:picMkLst>
        </pc:picChg>
        <pc:picChg chg="del">
          <ac:chgData name="Pardha Sai" userId="3b95f42d-e481-4e61-b79c-2e1cb547ee93" providerId="ADAL" clId="{69AECF47-B650-49DF-BC44-A26443D37C58}" dt="2022-11-04T14:38:33.093" v="4847" actId="478"/>
          <ac:picMkLst>
            <pc:docMk/>
            <pc:sldMk cId="1957598662" sldId="1375"/>
            <ac:picMk id="59" creationId="{23B70661-CD41-4EF3-F8F7-240618DD413A}"/>
          </ac:picMkLst>
        </pc:picChg>
        <pc:picChg chg="del">
          <ac:chgData name="Pardha Sai" userId="3b95f42d-e481-4e61-b79c-2e1cb547ee93" providerId="ADAL" clId="{69AECF47-B650-49DF-BC44-A26443D37C58}" dt="2022-11-04T14:38:33.093" v="4847" actId="478"/>
          <ac:picMkLst>
            <pc:docMk/>
            <pc:sldMk cId="1957598662" sldId="1375"/>
            <ac:picMk id="103" creationId="{4D966F0E-04D1-0D54-5603-615BA5DCA3D2}"/>
          </ac:picMkLst>
        </pc:picChg>
        <pc:picChg chg="del">
          <ac:chgData name="Pardha Sai" userId="3b95f42d-e481-4e61-b79c-2e1cb547ee93" providerId="ADAL" clId="{69AECF47-B650-49DF-BC44-A26443D37C58}" dt="2022-11-04T14:38:33.093" v="4847" actId="478"/>
          <ac:picMkLst>
            <pc:docMk/>
            <pc:sldMk cId="1957598662" sldId="1375"/>
            <ac:picMk id="105" creationId="{B5BFFD26-C983-00E2-8C63-7CAEAC024594}"/>
          </ac:picMkLst>
        </pc:picChg>
        <pc:picChg chg="del">
          <ac:chgData name="Pardha Sai" userId="3b95f42d-e481-4e61-b79c-2e1cb547ee93" providerId="ADAL" clId="{69AECF47-B650-49DF-BC44-A26443D37C58}" dt="2022-11-04T14:38:33.093" v="4847" actId="478"/>
          <ac:picMkLst>
            <pc:docMk/>
            <pc:sldMk cId="1957598662" sldId="1375"/>
            <ac:picMk id="107" creationId="{132A73CB-08C2-8756-193F-11237AC0BB8B}"/>
          </ac:picMkLst>
        </pc:picChg>
        <pc:picChg chg="del">
          <ac:chgData name="Pardha Sai" userId="3b95f42d-e481-4e61-b79c-2e1cb547ee93" providerId="ADAL" clId="{69AECF47-B650-49DF-BC44-A26443D37C58}" dt="2022-11-04T14:38:33.093" v="4847" actId="478"/>
          <ac:picMkLst>
            <pc:docMk/>
            <pc:sldMk cId="1957598662" sldId="1375"/>
            <ac:picMk id="109" creationId="{74CCD9C3-787D-DEC2-9F26-1E04B691A441}"/>
          </ac:picMkLst>
        </pc:picChg>
        <pc:picChg chg="del">
          <ac:chgData name="Pardha Sai" userId="3b95f42d-e481-4e61-b79c-2e1cb547ee93" providerId="ADAL" clId="{69AECF47-B650-49DF-BC44-A26443D37C58}" dt="2022-11-04T14:38:33.093" v="4847" actId="478"/>
          <ac:picMkLst>
            <pc:docMk/>
            <pc:sldMk cId="1957598662" sldId="1375"/>
            <ac:picMk id="111" creationId="{D6BB7390-D755-5F2F-B21E-5CBEBDF22487}"/>
          </ac:picMkLst>
        </pc:picChg>
        <pc:picChg chg="del">
          <ac:chgData name="Pardha Sai" userId="3b95f42d-e481-4e61-b79c-2e1cb547ee93" providerId="ADAL" clId="{69AECF47-B650-49DF-BC44-A26443D37C58}" dt="2022-11-04T14:38:33.093" v="4847" actId="478"/>
          <ac:picMkLst>
            <pc:docMk/>
            <pc:sldMk cId="1957598662" sldId="1375"/>
            <ac:picMk id="113" creationId="{5CF785C3-9170-2DF6-BCEC-BD7B6380301A}"/>
          </ac:picMkLst>
        </pc:picChg>
        <pc:picChg chg="del">
          <ac:chgData name="Pardha Sai" userId="3b95f42d-e481-4e61-b79c-2e1cb547ee93" providerId="ADAL" clId="{69AECF47-B650-49DF-BC44-A26443D37C58}" dt="2022-11-04T14:38:33.093" v="4847" actId="478"/>
          <ac:picMkLst>
            <pc:docMk/>
            <pc:sldMk cId="1957598662" sldId="1375"/>
            <ac:picMk id="115" creationId="{57740490-FCE9-0753-604A-09AE09C77742}"/>
          </ac:picMkLst>
        </pc:picChg>
        <pc:picChg chg="del">
          <ac:chgData name="Pardha Sai" userId="3b95f42d-e481-4e61-b79c-2e1cb547ee93" providerId="ADAL" clId="{69AECF47-B650-49DF-BC44-A26443D37C58}" dt="2022-11-04T14:38:33.093" v="4847" actId="478"/>
          <ac:picMkLst>
            <pc:docMk/>
            <pc:sldMk cId="1957598662" sldId="1375"/>
            <ac:picMk id="119" creationId="{7B71D457-5787-8D1E-7FB1-9B5AC42BF652}"/>
          </ac:picMkLst>
        </pc:picChg>
        <pc:picChg chg="del">
          <ac:chgData name="Pardha Sai" userId="3b95f42d-e481-4e61-b79c-2e1cb547ee93" providerId="ADAL" clId="{69AECF47-B650-49DF-BC44-A26443D37C58}" dt="2022-11-04T14:38:33.093" v="4847" actId="478"/>
          <ac:picMkLst>
            <pc:docMk/>
            <pc:sldMk cId="1957598662" sldId="1375"/>
            <ac:picMk id="121" creationId="{575ED085-E750-2E06-2D3F-5741B9D47F1C}"/>
          </ac:picMkLst>
        </pc:picChg>
        <pc:picChg chg="del">
          <ac:chgData name="Pardha Sai" userId="3b95f42d-e481-4e61-b79c-2e1cb547ee93" providerId="ADAL" clId="{69AECF47-B650-49DF-BC44-A26443D37C58}" dt="2022-11-04T14:38:33.093" v="4847" actId="478"/>
          <ac:picMkLst>
            <pc:docMk/>
            <pc:sldMk cId="1957598662" sldId="1375"/>
            <ac:picMk id="123" creationId="{45FF6C44-16D6-9511-C02A-CAF99EC5ADEC}"/>
          </ac:picMkLst>
        </pc:picChg>
        <pc:cxnChg chg="del">
          <ac:chgData name="Pardha Sai" userId="3b95f42d-e481-4e61-b79c-2e1cb547ee93" providerId="ADAL" clId="{69AECF47-B650-49DF-BC44-A26443D37C58}" dt="2022-11-04T14:38:33.093" v="4847" actId="478"/>
          <ac:cxnSpMkLst>
            <pc:docMk/>
            <pc:sldMk cId="1957598662" sldId="1375"/>
            <ac:cxnSpMk id="6" creationId="{7DE35CF8-673A-6DD3-B408-091C2CFE8074}"/>
          </ac:cxnSpMkLst>
        </pc:cxnChg>
        <pc:cxnChg chg="add mod">
          <ac:chgData name="Pardha Sai" userId="3b95f42d-e481-4e61-b79c-2e1cb547ee93" providerId="ADAL" clId="{69AECF47-B650-49DF-BC44-A26443D37C58}" dt="2022-11-04T14:44:50.426" v="5039"/>
          <ac:cxnSpMkLst>
            <pc:docMk/>
            <pc:sldMk cId="1957598662" sldId="1375"/>
            <ac:cxnSpMk id="10" creationId="{CD553AED-82CC-1976-CE78-2E7E4FA30B66}"/>
          </ac:cxnSpMkLst>
        </pc:cxnChg>
        <pc:cxnChg chg="add mod">
          <ac:chgData name="Pardha Sai" userId="3b95f42d-e481-4e61-b79c-2e1cb547ee93" providerId="ADAL" clId="{69AECF47-B650-49DF-BC44-A26443D37C58}" dt="2022-11-04T14:44:50.426" v="5039"/>
          <ac:cxnSpMkLst>
            <pc:docMk/>
            <pc:sldMk cId="1957598662" sldId="1375"/>
            <ac:cxnSpMk id="11" creationId="{88A46566-049B-FA43-E046-A179558725F8}"/>
          </ac:cxnSpMkLst>
        </pc:cxnChg>
        <pc:cxnChg chg="del">
          <ac:chgData name="Pardha Sai" userId="3b95f42d-e481-4e61-b79c-2e1cb547ee93" providerId="ADAL" clId="{69AECF47-B650-49DF-BC44-A26443D37C58}" dt="2022-11-04T14:38:33.093" v="4847" actId="478"/>
          <ac:cxnSpMkLst>
            <pc:docMk/>
            <pc:sldMk cId="1957598662" sldId="1375"/>
            <ac:cxnSpMk id="13" creationId="{DB9A12C7-B767-C147-ABA5-D13C6109BCDF}"/>
          </ac:cxnSpMkLst>
        </pc:cxnChg>
        <pc:cxnChg chg="del">
          <ac:chgData name="Pardha Sai" userId="3b95f42d-e481-4e61-b79c-2e1cb547ee93" providerId="ADAL" clId="{69AECF47-B650-49DF-BC44-A26443D37C58}" dt="2022-11-04T14:38:33.093" v="4847" actId="478"/>
          <ac:cxnSpMkLst>
            <pc:docMk/>
            <pc:sldMk cId="1957598662" sldId="1375"/>
            <ac:cxnSpMk id="19" creationId="{17FE14F6-5FCB-9F9A-89AA-F1DF8B8FE696}"/>
          </ac:cxnSpMkLst>
        </pc:cxnChg>
        <pc:cxnChg chg="del">
          <ac:chgData name="Pardha Sai" userId="3b95f42d-e481-4e61-b79c-2e1cb547ee93" providerId="ADAL" clId="{69AECF47-B650-49DF-BC44-A26443D37C58}" dt="2022-11-04T14:38:33.093" v="4847" actId="478"/>
          <ac:cxnSpMkLst>
            <pc:docMk/>
            <pc:sldMk cId="1957598662" sldId="1375"/>
            <ac:cxnSpMk id="20" creationId="{8F82A3F1-7F52-1890-9DEC-C5B76369E6BB}"/>
          </ac:cxnSpMkLst>
        </pc:cxnChg>
        <pc:cxnChg chg="del">
          <ac:chgData name="Pardha Sai" userId="3b95f42d-e481-4e61-b79c-2e1cb547ee93" providerId="ADAL" clId="{69AECF47-B650-49DF-BC44-A26443D37C58}" dt="2022-11-04T14:38:33.093" v="4847" actId="478"/>
          <ac:cxnSpMkLst>
            <pc:docMk/>
            <pc:sldMk cId="1957598662" sldId="1375"/>
            <ac:cxnSpMk id="55" creationId="{E1CDE3EA-9874-3DDD-2F6F-E6F96CCD3AC3}"/>
          </ac:cxnSpMkLst>
        </pc:cxnChg>
        <pc:cxnChg chg="del">
          <ac:chgData name="Pardha Sai" userId="3b95f42d-e481-4e61-b79c-2e1cb547ee93" providerId="ADAL" clId="{69AECF47-B650-49DF-BC44-A26443D37C58}" dt="2022-11-04T14:38:33.093" v="4847" actId="478"/>
          <ac:cxnSpMkLst>
            <pc:docMk/>
            <pc:sldMk cId="1957598662" sldId="1375"/>
            <ac:cxnSpMk id="56" creationId="{EE181BA6-4B88-11EC-2B57-08AEB2F43356}"/>
          </ac:cxnSpMkLst>
        </pc:cxnChg>
        <pc:cxnChg chg="del mod">
          <ac:chgData name="Pardha Sai" userId="3b95f42d-e481-4e61-b79c-2e1cb547ee93" providerId="ADAL" clId="{69AECF47-B650-49DF-BC44-A26443D37C58}" dt="2022-11-04T14:38:33.093" v="4847" actId="478"/>
          <ac:cxnSpMkLst>
            <pc:docMk/>
            <pc:sldMk cId="1957598662" sldId="1375"/>
            <ac:cxnSpMk id="61" creationId="{CC0B6EE8-8531-01BF-0088-C2F6F4DF359A}"/>
          </ac:cxnSpMkLst>
        </pc:cxnChg>
        <pc:cxnChg chg="del">
          <ac:chgData name="Pardha Sai" userId="3b95f42d-e481-4e61-b79c-2e1cb547ee93" providerId="ADAL" clId="{69AECF47-B650-49DF-BC44-A26443D37C58}" dt="2022-11-04T14:38:33.093" v="4847" actId="478"/>
          <ac:cxnSpMkLst>
            <pc:docMk/>
            <pc:sldMk cId="1957598662" sldId="1375"/>
            <ac:cxnSpMk id="63" creationId="{BA69F16C-0552-A160-6F33-EDCB144D912C}"/>
          </ac:cxnSpMkLst>
        </pc:cxnChg>
        <pc:cxnChg chg="del">
          <ac:chgData name="Pardha Sai" userId="3b95f42d-e481-4e61-b79c-2e1cb547ee93" providerId="ADAL" clId="{69AECF47-B650-49DF-BC44-A26443D37C58}" dt="2022-11-04T14:38:33.093" v="4847" actId="478"/>
          <ac:cxnSpMkLst>
            <pc:docMk/>
            <pc:sldMk cId="1957598662" sldId="1375"/>
            <ac:cxnSpMk id="88" creationId="{FA692574-3FE1-C008-591C-DC123C5855DE}"/>
          </ac:cxnSpMkLst>
        </pc:cxnChg>
        <pc:cxnChg chg="del">
          <ac:chgData name="Pardha Sai" userId="3b95f42d-e481-4e61-b79c-2e1cb547ee93" providerId="ADAL" clId="{69AECF47-B650-49DF-BC44-A26443D37C58}" dt="2022-11-04T14:38:33.093" v="4847" actId="478"/>
          <ac:cxnSpMkLst>
            <pc:docMk/>
            <pc:sldMk cId="1957598662" sldId="1375"/>
            <ac:cxnSpMk id="91" creationId="{04837B9B-FAD5-258C-77B9-3C09D5A16D73}"/>
          </ac:cxnSpMkLst>
        </pc:cxnChg>
        <pc:cxnChg chg="del">
          <ac:chgData name="Pardha Sai" userId="3b95f42d-e481-4e61-b79c-2e1cb547ee93" providerId="ADAL" clId="{69AECF47-B650-49DF-BC44-A26443D37C58}" dt="2022-11-04T14:38:33.093" v="4847" actId="478"/>
          <ac:cxnSpMkLst>
            <pc:docMk/>
            <pc:sldMk cId="1957598662" sldId="1375"/>
            <ac:cxnSpMk id="125" creationId="{87822143-56BE-8DBE-A0FD-BE4282C57A23}"/>
          </ac:cxnSpMkLst>
        </pc:cxnChg>
        <pc:cxnChg chg="del">
          <ac:chgData name="Pardha Sai" userId="3b95f42d-e481-4e61-b79c-2e1cb547ee93" providerId="ADAL" clId="{69AECF47-B650-49DF-BC44-A26443D37C58}" dt="2022-11-04T14:38:33.093" v="4847" actId="478"/>
          <ac:cxnSpMkLst>
            <pc:docMk/>
            <pc:sldMk cId="1957598662" sldId="1375"/>
            <ac:cxnSpMk id="129" creationId="{48548CA1-5E67-4D23-CA32-A6C51CE22FBA}"/>
          </ac:cxnSpMkLst>
        </pc:cxnChg>
      </pc:sldChg>
      <pc:sldChg chg="addSp modSp add mod">
        <pc:chgData name="Pardha Sai" userId="3b95f42d-e481-4e61-b79c-2e1cb547ee93" providerId="ADAL" clId="{69AECF47-B650-49DF-BC44-A26443D37C58}" dt="2022-11-07T09:37:26.441" v="6640"/>
        <pc:sldMkLst>
          <pc:docMk/>
          <pc:sldMk cId="3039068667" sldId="1376"/>
        </pc:sldMkLst>
        <pc:spChg chg="mod">
          <ac:chgData name="Pardha Sai" userId="3b95f42d-e481-4e61-b79c-2e1cb547ee93" providerId="ADAL" clId="{69AECF47-B650-49DF-BC44-A26443D37C58}" dt="2022-11-04T14:43:52.544" v="5026" actId="404"/>
          <ac:spMkLst>
            <pc:docMk/>
            <pc:sldMk cId="3039068667" sldId="1376"/>
            <ac:spMk id="2" creationId="{BE6A0195-097F-75C1-1789-362B83C23D94}"/>
          </ac:spMkLst>
        </pc:spChg>
        <pc:spChg chg="add mod">
          <ac:chgData name="Pardha Sai" userId="3b95f42d-e481-4e61-b79c-2e1cb547ee93" providerId="ADAL" clId="{69AECF47-B650-49DF-BC44-A26443D37C58}" dt="2022-11-07T08:44:42.287" v="5084" actId="20577"/>
          <ac:spMkLst>
            <pc:docMk/>
            <pc:sldMk cId="3039068667" sldId="1376"/>
            <ac:spMk id="9" creationId="{A848D6E1-7774-727E-3758-EB73FD12A09A}"/>
          </ac:spMkLst>
        </pc:spChg>
        <pc:spChg chg="add mod">
          <ac:chgData name="Pardha Sai" userId="3b95f42d-e481-4e61-b79c-2e1cb547ee93" providerId="ADAL" clId="{69AECF47-B650-49DF-BC44-A26443D37C58}" dt="2022-11-07T08:44:52.339" v="5093" actId="20577"/>
          <ac:spMkLst>
            <pc:docMk/>
            <pc:sldMk cId="3039068667" sldId="1376"/>
            <ac:spMk id="11" creationId="{871544BF-2CE5-2395-9D61-63794CEB3ED0}"/>
          </ac:spMkLst>
        </pc:spChg>
        <pc:spChg chg="add mod">
          <ac:chgData name="Pardha Sai" userId="3b95f42d-e481-4e61-b79c-2e1cb547ee93" providerId="ADAL" clId="{69AECF47-B650-49DF-BC44-A26443D37C58}" dt="2022-11-07T09:04:48.712" v="5230"/>
          <ac:spMkLst>
            <pc:docMk/>
            <pc:sldMk cId="3039068667" sldId="1376"/>
            <ac:spMk id="15" creationId="{CDA78D05-C823-CDE6-6E71-95D063130BAD}"/>
          </ac:spMkLst>
        </pc:spChg>
        <pc:spChg chg="add mod">
          <ac:chgData name="Pardha Sai" userId="3b95f42d-e481-4e61-b79c-2e1cb547ee93" providerId="ADAL" clId="{69AECF47-B650-49DF-BC44-A26443D37C58}" dt="2022-11-07T09:03:39.721" v="5229" actId="20577"/>
          <ac:spMkLst>
            <pc:docMk/>
            <pc:sldMk cId="3039068667" sldId="1376"/>
            <ac:spMk id="31" creationId="{BB4B292B-F130-2BD0-3DE8-8FB0D61573F2}"/>
          </ac:spMkLst>
        </pc:spChg>
        <pc:graphicFrameChg chg="add mod">
          <ac:chgData name="Pardha Sai" userId="3b95f42d-e481-4e61-b79c-2e1cb547ee93" providerId="ADAL" clId="{69AECF47-B650-49DF-BC44-A26443D37C58}" dt="2022-11-07T09:02:56.607" v="5221" actId="20577"/>
          <ac:graphicFrameMkLst>
            <pc:docMk/>
            <pc:sldMk cId="3039068667" sldId="1376"/>
            <ac:graphicFrameMk id="13" creationId="{CDB0ED17-CA1C-2AA9-F185-456392C6CDF3}"/>
          </ac:graphicFrameMkLst>
        </pc:graphicFrameChg>
        <pc:graphicFrameChg chg="add mod">
          <ac:chgData name="Pardha Sai" userId="3b95f42d-e481-4e61-b79c-2e1cb547ee93" providerId="ADAL" clId="{69AECF47-B650-49DF-BC44-A26443D37C58}" dt="2022-11-07T09:32:44.378" v="6609" actId="208"/>
          <ac:graphicFrameMkLst>
            <pc:docMk/>
            <pc:sldMk cId="3039068667" sldId="1376"/>
            <ac:graphicFrameMk id="18" creationId="{D9BB0D77-B518-E399-FB1E-5161F10772BF}"/>
          </ac:graphicFrameMkLst>
        </pc:graphicFrameChg>
        <pc:picChg chg="add mod">
          <ac:chgData name="Pardha Sai" userId="3b95f42d-e481-4e61-b79c-2e1cb547ee93" providerId="ADAL" clId="{69AECF47-B650-49DF-BC44-A26443D37C58}" dt="2022-11-04T14:44:53.055" v="5040"/>
          <ac:picMkLst>
            <pc:docMk/>
            <pc:sldMk cId="3039068667" sldId="1376"/>
            <ac:picMk id="3" creationId="{C2DFCA9A-6FDE-B3B6-E2A3-CCB9D36AC45F}"/>
          </ac:picMkLst>
        </pc:picChg>
        <pc:picChg chg="add mod">
          <ac:chgData name="Pardha Sai" userId="3b95f42d-e481-4e61-b79c-2e1cb547ee93" providerId="ADAL" clId="{69AECF47-B650-49DF-BC44-A26443D37C58}" dt="2022-11-04T14:44:53.055" v="5040"/>
          <ac:picMkLst>
            <pc:docMk/>
            <pc:sldMk cId="3039068667" sldId="1376"/>
            <ac:picMk id="4" creationId="{AC17B21C-070F-1C1C-BC7C-2EFB9FC2F9F4}"/>
          </ac:picMkLst>
        </pc:picChg>
        <pc:picChg chg="add mod">
          <ac:chgData name="Pardha Sai" userId="3b95f42d-e481-4e61-b79c-2e1cb547ee93" providerId="ADAL" clId="{69AECF47-B650-49DF-BC44-A26443D37C58}" dt="2022-11-04T14:44:53.055" v="5040"/>
          <ac:picMkLst>
            <pc:docMk/>
            <pc:sldMk cId="3039068667" sldId="1376"/>
            <ac:picMk id="6" creationId="{5189E575-A020-134E-8E3A-E84CCCE1A46B}"/>
          </ac:picMkLst>
        </pc:picChg>
        <pc:picChg chg="add mod">
          <ac:chgData name="Pardha Sai" userId="3b95f42d-e481-4e61-b79c-2e1cb547ee93" providerId="ADAL" clId="{69AECF47-B650-49DF-BC44-A26443D37C58}" dt="2022-11-07T09:37:26.441" v="6640"/>
          <ac:picMkLst>
            <pc:docMk/>
            <pc:sldMk cId="3039068667" sldId="1376"/>
            <ac:picMk id="25" creationId="{EF8D952A-2123-E121-6758-E49114545605}"/>
          </ac:picMkLst>
        </pc:picChg>
        <pc:picChg chg="add mod">
          <ac:chgData name="Pardha Sai" userId="3b95f42d-e481-4e61-b79c-2e1cb547ee93" providerId="ADAL" clId="{69AECF47-B650-49DF-BC44-A26443D37C58}" dt="2022-11-07T09:37:26.441" v="6640"/>
          <ac:picMkLst>
            <pc:docMk/>
            <pc:sldMk cId="3039068667" sldId="1376"/>
            <ac:picMk id="26" creationId="{4B21F57E-9ADB-BE25-9399-8DF611BFEA58}"/>
          </ac:picMkLst>
        </pc:picChg>
        <pc:picChg chg="add mod">
          <ac:chgData name="Pardha Sai" userId="3b95f42d-e481-4e61-b79c-2e1cb547ee93" providerId="ADAL" clId="{69AECF47-B650-49DF-BC44-A26443D37C58}" dt="2022-11-07T09:37:26.441" v="6640"/>
          <ac:picMkLst>
            <pc:docMk/>
            <pc:sldMk cId="3039068667" sldId="1376"/>
            <ac:picMk id="27" creationId="{A7679B1D-8AF9-BF58-4CA1-CCF67092F767}"/>
          </ac:picMkLst>
        </pc:picChg>
        <pc:picChg chg="add mod">
          <ac:chgData name="Pardha Sai" userId="3b95f42d-e481-4e61-b79c-2e1cb547ee93" providerId="ADAL" clId="{69AECF47-B650-49DF-BC44-A26443D37C58}" dt="2022-11-07T09:37:26.441" v="6640"/>
          <ac:picMkLst>
            <pc:docMk/>
            <pc:sldMk cId="3039068667" sldId="1376"/>
            <ac:picMk id="28" creationId="{4BC2577D-0C02-7C16-B2DB-0CB834FECFC3}"/>
          </ac:picMkLst>
        </pc:picChg>
        <pc:picChg chg="add mod">
          <ac:chgData name="Pardha Sai" userId="3b95f42d-e481-4e61-b79c-2e1cb547ee93" providerId="ADAL" clId="{69AECF47-B650-49DF-BC44-A26443D37C58}" dt="2022-11-07T09:37:26.441" v="6640"/>
          <ac:picMkLst>
            <pc:docMk/>
            <pc:sldMk cId="3039068667" sldId="1376"/>
            <ac:picMk id="29" creationId="{440241C7-9AA8-13F7-BF87-421BB164414B}"/>
          </ac:picMkLst>
        </pc:picChg>
        <pc:picChg chg="add mod">
          <ac:chgData name="Pardha Sai" userId="3b95f42d-e481-4e61-b79c-2e1cb547ee93" providerId="ADAL" clId="{69AECF47-B650-49DF-BC44-A26443D37C58}" dt="2022-11-07T09:37:26.441" v="6640"/>
          <ac:picMkLst>
            <pc:docMk/>
            <pc:sldMk cId="3039068667" sldId="1376"/>
            <ac:picMk id="30" creationId="{244BDA64-0CA0-908E-EA0F-DBE59AF44ABE}"/>
          </ac:picMkLst>
        </pc:picChg>
        <pc:cxnChg chg="add mod">
          <ac:chgData name="Pardha Sai" userId="3b95f42d-e481-4e61-b79c-2e1cb547ee93" providerId="ADAL" clId="{69AECF47-B650-49DF-BC44-A26443D37C58}" dt="2022-11-04T14:44:53.055" v="5040"/>
          <ac:cxnSpMkLst>
            <pc:docMk/>
            <pc:sldMk cId="3039068667" sldId="1376"/>
            <ac:cxnSpMk id="7" creationId="{522A6806-4B83-C8C7-75C1-F5576F0F962A}"/>
          </ac:cxnSpMkLst>
        </pc:cxnChg>
        <pc:cxnChg chg="add mod">
          <ac:chgData name="Pardha Sai" userId="3b95f42d-e481-4e61-b79c-2e1cb547ee93" providerId="ADAL" clId="{69AECF47-B650-49DF-BC44-A26443D37C58}" dt="2022-11-04T14:44:53.055" v="5040"/>
          <ac:cxnSpMkLst>
            <pc:docMk/>
            <pc:sldMk cId="3039068667" sldId="1376"/>
            <ac:cxnSpMk id="8" creationId="{F779807A-1F45-E9BE-0472-595296BC655B}"/>
          </ac:cxnSpMkLst>
        </pc:cxnChg>
        <pc:cxnChg chg="add mod">
          <ac:chgData name="Pardha Sai" userId="3b95f42d-e481-4e61-b79c-2e1cb547ee93" providerId="ADAL" clId="{69AECF47-B650-49DF-BC44-A26443D37C58}" dt="2022-11-07T08:44:31.342" v="5053"/>
          <ac:cxnSpMkLst>
            <pc:docMk/>
            <pc:sldMk cId="3039068667" sldId="1376"/>
            <ac:cxnSpMk id="10" creationId="{C65E1FD6-7C51-0043-CE93-F2E6DDE35D41}"/>
          </ac:cxnSpMkLst>
        </pc:cxnChg>
        <pc:cxnChg chg="add mod">
          <ac:chgData name="Pardha Sai" userId="3b95f42d-e481-4e61-b79c-2e1cb547ee93" providerId="ADAL" clId="{69AECF47-B650-49DF-BC44-A26443D37C58}" dt="2022-11-07T08:44:31.342" v="5053"/>
          <ac:cxnSpMkLst>
            <pc:docMk/>
            <pc:sldMk cId="3039068667" sldId="1376"/>
            <ac:cxnSpMk id="12" creationId="{F46B8128-E97D-FB97-0C0E-EB8E5B12A0EA}"/>
          </ac:cxnSpMkLst>
        </pc:cxnChg>
        <pc:cxnChg chg="add mod">
          <ac:chgData name="Pardha Sai" userId="3b95f42d-e481-4e61-b79c-2e1cb547ee93" providerId="ADAL" clId="{69AECF47-B650-49DF-BC44-A26443D37C58}" dt="2022-11-07T08:44:31.342" v="5053"/>
          <ac:cxnSpMkLst>
            <pc:docMk/>
            <pc:sldMk cId="3039068667" sldId="1376"/>
            <ac:cxnSpMk id="14" creationId="{0AC37EEE-5ED8-321E-E578-DE547A210050}"/>
          </ac:cxnSpMkLst>
        </pc:cxnChg>
        <pc:cxnChg chg="add mod">
          <ac:chgData name="Pardha Sai" userId="3b95f42d-e481-4e61-b79c-2e1cb547ee93" providerId="ADAL" clId="{69AECF47-B650-49DF-BC44-A26443D37C58}" dt="2022-11-07T08:44:31.342" v="5053"/>
          <ac:cxnSpMkLst>
            <pc:docMk/>
            <pc:sldMk cId="3039068667" sldId="1376"/>
            <ac:cxnSpMk id="16" creationId="{333F4D7D-6F88-3DB4-5DB1-8585D4797F3C}"/>
          </ac:cxnSpMkLst>
        </pc:cxnChg>
        <pc:cxnChg chg="add mod">
          <ac:chgData name="Pardha Sai" userId="3b95f42d-e481-4e61-b79c-2e1cb547ee93" providerId="ADAL" clId="{69AECF47-B650-49DF-BC44-A26443D37C58}" dt="2022-11-07T08:44:31.342" v="5053"/>
          <ac:cxnSpMkLst>
            <pc:docMk/>
            <pc:sldMk cId="3039068667" sldId="1376"/>
            <ac:cxnSpMk id="17" creationId="{27C6AD5C-C9CE-E2CA-3A63-E469EE325EEE}"/>
          </ac:cxnSpMkLst>
        </pc:cxnChg>
        <pc:cxnChg chg="add mod">
          <ac:chgData name="Pardha Sai" userId="3b95f42d-e481-4e61-b79c-2e1cb547ee93" providerId="ADAL" clId="{69AECF47-B650-49DF-BC44-A26443D37C58}" dt="2022-11-07T09:09:21.011" v="5415" actId="13822"/>
          <ac:cxnSpMkLst>
            <pc:docMk/>
            <pc:sldMk cId="3039068667" sldId="1376"/>
            <ac:cxnSpMk id="19" creationId="{77836067-3200-874D-8090-8EF135DDE524}"/>
          </ac:cxnSpMkLst>
        </pc:cxnChg>
        <pc:cxnChg chg="add mod">
          <ac:chgData name="Pardha Sai" userId="3b95f42d-e481-4e61-b79c-2e1cb547ee93" providerId="ADAL" clId="{69AECF47-B650-49DF-BC44-A26443D37C58}" dt="2022-11-07T09:09:21.011" v="5415" actId="13822"/>
          <ac:cxnSpMkLst>
            <pc:docMk/>
            <pc:sldMk cId="3039068667" sldId="1376"/>
            <ac:cxnSpMk id="20" creationId="{9931DE27-A127-C4EE-8321-F16C01132E13}"/>
          </ac:cxnSpMkLst>
        </pc:cxnChg>
        <pc:cxnChg chg="add mod">
          <ac:chgData name="Pardha Sai" userId="3b95f42d-e481-4e61-b79c-2e1cb547ee93" providerId="ADAL" clId="{69AECF47-B650-49DF-BC44-A26443D37C58}" dt="2022-11-07T09:09:21.011" v="5415" actId="13822"/>
          <ac:cxnSpMkLst>
            <pc:docMk/>
            <pc:sldMk cId="3039068667" sldId="1376"/>
            <ac:cxnSpMk id="21" creationId="{494D14B2-6009-0D62-E73B-B6A372BDD3A5}"/>
          </ac:cxnSpMkLst>
        </pc:cxnChg>
        <pc:cxnChg chg="add mod">
          <ac:chgData name="Pardha Sai" userId="3b95f42d-e481-4e61-b79c-2e1cb547ee93" providerId="ADAL" clId="{69AECF47-B650-49DF-BC44-A26443D37C58}" dt="2022-11-07T09:09:21.011" v="5415" actId="13822"/>
          <ac:cxnSpMkLst>
            <pc:docMk/>
            <pc:sldMk cId="3039068667" sldId="1376"/>
            <ac:cxnSpMk id="22" creationId="{06259DA6-727F-C588-4977-E55B1DEF643D}"/>
          </ac:cxnSpMkLst>
        </pc:cxnChg>
        <pc:cxnChg chg="add mod">
          <ac:chgData name="Pardha Sai" userId="3b95f42d-e481-4e61-b79c-2e1cb547ee93" providerId="ADAL" clId="{69AECF47-B650-49DF-BC44-A26443D37C58}" dt="2022-11-07T09:09:21.011" v="5415" actId="13822"/>
          <ac:cxnSpMkLst>
            <pc:docMk/>
            <pc:sldMk cId="3039068667" sldId="1376"/>
            <ac:cxnSpMk id="23" creationId="{4097B973-22E6-1F76-356F-7CA145FA8A3B}"/>
          </ac:cxnSpMkLst>
        </pc:cxnChg>
        <pc:cxnChg chg="add mod">
          <ac:chgData name="Pardha Sai" userId="3b95f42d-e481-4e61-b79c-2e1cb547ee93" providerId="ADAL" clId="{69AECF47-B650-49DF-BC44-A26443D37C58}" dt="2022-11-07T09:09:21.011" v="5415" actId="13822"/>
          <ac:cxnSpMkLst>
            <pc:docMk/>
            <pc:sldMk cId="3039068667" sldId="1376"/>
            <ac:cxnSpMk id="24" creationId="{BFC387F9-1118-1869-2D9F-E51AEBFC04E7}"/>
          </ac:cxnSpMkLst>
        </pc:cxnChg>
      </pc:sldChg>
      <pc:sldChg chg="addSp modSp add mod">
        <pc:chgData name="Pardha Sai" userId="3b95f42d-e481-4e61-b79c-2e1cb547ee93" providerId="ADAL" clId="{69AECF47-B650-49DF-BC44-A26443D37C58}" dt="2022-11-07T12:06:08.720" v="9593" actId="20577"/>
        <pc:sldMkLst>
          <pc:docMk/>
          <pc:sldMk cId="2981964282" sldId="1377"/>
        </pc:sldMkLst>
        <pc:spChg chg="mod">
          <ac:chgData name="Pardha Sai" userId="3b95f42d-e481-4e61-b79c-2e1cb547ee93" providerId="ADAL" clId="{69AECF47-B650-49DF-BC44-A26443D37C58}" dt="2022-11-07T11:19:57.160" v="8255" actId="20577"/>
          <ac:spMkLst>
            <pc:docMk/>
            <pc:sldMk cId="2981964282" sldId="1377"/>
            <ac:spMk id="2" creationId="{BE6A0195-097F-75C1-1789-362B83C23D94}"/>
          </ac:spMkLst>
        </pc:spChg>
        <pc:spChg chg="add mod">
          <ac:chgData name="Pardha Sai" userId="3b95f42d-e481-4e61-b79c-2e1cb547ee93" providerId="ADAL" clId="{69AECF47-B650-49DF-BC44-A26443D37C58}" dt="2022-11-07T11:15:45.792" v="8221" actId="20577"/>
          <ac:spMkLst>
            <pc:docMk/>
            <pc:sldMk cId="2981964282" sldId="1377"/>
            <ac:spMk id="22" creationId="{6C30EBDD-A352-5001-1FE3-249C5BE46062}"/>
          </ac:spMkLst>
        </pc:spChg>
        <pc:spChg chg="add mod">
          <ac:chgData name="Pardha Sai" userId="3b95f42d-e481-4e61-b79c-2e1cb547ee93" providerId="ADAL" clId="{69AECF47-B650-49DF-BC44-A26443D37C58}" dt="2022-11-07T11:17:47.877" v="8251" actId="58"/>
          <ac:spMkLst>
            <pc:docMk/>
            <pc:sldMk cId="2981964282" sldId="1377"/>
            <ac:spMk id="26" creationId="{98EB25C9-A859-D15B-288A-0455111DD3F9}"/>
          </ac:spMkLst>
        </pc:spChg>
        <pc:spChg chg="add mod">
          <ac:chgData name="Pardha Sai" userId="3b95f42d-e481-4e61-b79c-2e1cb547ee93" providerId="ADAL" clId="{69AECF47-B650-49DF-BC44-A26443D37C58}" dt="2022-11-07T11:16:22.557" v="8240" actId="20577"/>
          <ac:spMkLst>
            <pc:docMk/>
            <pc:sldMk cId="2981964282" sldId="1377"/>
            <ac:spMk id="29" creationId="{DC66FDA1-40D0-DCA8-FFC0-E065C6DC4E00}"/>
          </ac:spMkLst>
        </pc:spChg>
        <pc:spChg chg="add mod">
          <ac:chgData name="Pardha Sai" userId="3b95f42d-e481-4e61-b79c-2e1cb547ee93" providerId="ADAL" clId="{69AECF47-B650-49DF-BC44-A26443D37C58}" dt="2022-11-07T11:16:58.258" v="8247" actId="1076"/>
          <ac:spMkLst>
            <pc:docMk/>
            <pc:sldMk cId="2981964282" sldId="1377"/>
            <ac:spMk id="31" creationId="{B668CFE0-FA7D-A5AC-435D-760731CCF2CF}"/>
          </ac:spMkLst>
        </pc:spChg>
        <pc:graphicFrameChg chg="add mod">
          <ac:chgData name="Pardha Sai" userId="3b95f42d-e481-4e61-b79c-2e1cb547ee93" providerId="ADAL" clId="{69AECF47-B650-49DF-BC44-A26443D37C58}" dt="2022-11-07T12:06:08.720" v="9593" actId="20577"/>
          <ac:graphicFrameMkLst>
            <pc:docMk/>
            <pc:sldMk cId="2981964282" sldId="1377"/>
            <ac:graphicFrameMk id="9" creationId="{BAD989FE-FCF4-6F9B-3A0C-792E0110A0A6}"/>
          </ac:graphicFrameMkLst>
        </pc:graphicFrameChg>
        <pc:graphicFrameChg chg="add mod">
          <ac:chgData name="Pardha Sai" userId="3b95f42d-e481-4e61-b79c-2e1cb547ee93" providerId="ADAL" clId="{69AECF47-B650-49DF-BC44-A26443D37C58}" dt="2022-11-07T11:15:23.679" v="8174"/>
          <ac:graphicFrameMkLst>
            <pc:docMk/>
            <pc:sldMk cId="2981964282" sldId="1377"/>
            <ac:graphicFrameMk id="24" creationId="{44484156-E564-8225-45CE-F3EEC1EFE8E5}"/>
          </ac:graphicFrameMkLst>
        </pc:graphicFrameChg>
        <pc:picChg chg="add mod">
          <ac:chgData name="Pardha Sai" userId="3b95f42d-e481-4e61-b79c-2e1cb547ee93" providerId="ADAL" clId="{69AECF47-B650-49DF-BC44-A26443D37C58}" dt="2022-11-04T14:44:59.632" v="5042"/>
          <ac:picMkLst>
            <pc:docMk/>
            <pc:sldMk cId="2981964282" sldId="1377"/>
            <ac:picMk id="3" creationId="{8EC94DF9-A055-6634-035B-90DB4788E3BE}"/>
          </ac:picMkLst>
        </pc:picChg>
        <pc:picChg chg="add mod">
          <ac:chgData name="Pardha Sai" userId="3b95f42d-e481-4e61-b79c-2e1cb547ee93" providerId="ADAL" clId="{69AECF47-B650-49DF-BC44-A26443D37C58}" dt="2022-11-04T14:44:59.632" v="5042"/>
          <ac:picMkLst>
            <pc:docMk/>
            <pc:sldMk cId="2981964282" sldId="1377"/>
            <ac:picMk id="4" creationId="{80D72F2C-D3EE-D7B8-85EB-3A1E0B4C74F7}"/>
          </ac:picMkLst>
        </pc:picChg>
        <pc:picChg chg="add mod">
          <ac:chgData name="Pardha Sai" userId="3b95f42d-e481-4e61-b79c-2e1cb547ee93" providerId="ADAL" clId="{69AECF47-B650-49DF-BC44-A26443D37C58}" dt="2022-11-04T14:44:59.632" v="5042"/>
          <ac:picMkLst>
            <pc:docMk/>
            <pc:sldMk cId="2981964282" sldId="1377"/>
            <ac:picMk id="6" creationId="{5ADDF5AC-04C7-5914-0D52-28BDA285DA8C}"/>
          </ac:picMkLst>
        </pc:picChg>
        <pc:picChg chg="add mod">
          <ac:chgData name="Pardha Sai" userId="3b95f42d-e481-4e61-b79c-2e1cb547ee93" providerId="ADAL" clId="{69AECF47-B650-49DF-BC44-A26443D37C58}" dt="2022-11-07T12:04:27.907" v="9422"/>
          <ac:picMkLst>
            <pc:docMk/>
            <pc:sldMk cId="2981964282" sldId="1377"/>
            <ac:picMk id="16" creationId="{742ACD97-25EA-6867-F080-70AAE410173A}"/>
          </ac:picMkLst>
        </pc:picChg>
        <pc:picChg chg="add mod">
          <ac:chgData name="Pardha Sai" userId="3b95f42d-e481-4e61-b79c-2e1cb547ee93" providerId="ADAL" clId="{69AECF47-B650-49DF-BC44-A26443D37C58}" dt="2022-11-07T12:04:27.907" v="9422"/>
          <ac:picMkLst>
            <pc:docMk/>
            <pc:sldMk cId="2981964282" sldId="1377"/>
            <ac:picMk id="17" creationId="{0EDCC0D1-BD74-5521-8BF5-CE8BFD05B594}"/>
          </ac:picMkLst>
        </pc:picChg>
        <pc:picChg chg="add mod">
          <ac:chgData name="Pardha Sai" userId="3b95f42d-e481-4e61-b79c-2e1cb547ee93" providerId="ADAL" clId="{69AECF47-B650-49DF-BC44-A26443D37C58}" dt="2022-11-07T12:04:27.907" v="9422"/>
          <ac:picMkLst>
            <pc:docMk/>
            <pc:sldMk cId="2981964282" sldId="1377"/>
            <ac:picMk id="18" creationId="{D9970DEC-DCBD-C3F3-792E-C8617ECB4715}"/>
          </ac:picMkLst>
        </pc:picChg>
        <pc:picChg chg="add mod">
          <ac:chgData name="Pardha Sai" userId="3b95f42d-e481-4e61-b79c-2e1cb547ee93" providerId="ADAL" clId="{69AECF47-B650-49DF-BC44-A26443D37C58}" dt="2022-11-07T12:04:27.907" v="9422"/>
          <ac:picMkLst>
            <pc:docMk/>
            <pc:sldMk cId="2981964282" sldId="1377"/>
            <ac:picMk id="19" creationId="{649A3FFF-E01B-0161-2EB4-ED35C017FA9F}"/>
          </ac:picMkLst>
        </pc:picChg>
        <pc:picChg chg="add mod">
          <ac:chgData name="Pardha Sai" userId="3b95f42d-e481-4e61-b79c-2e1cb547ee93" providerId="ADAL" clId="{69AECF47-B650-49DF-BC44-A26443D37C58}" dt="2022-11-07T12:04:27.907" v="9422"/>
          <ac:picMkLst>
            <pc:docMk/>
            <pc:sldMk cId="2981964282" sldId="1377"/>
            <ac:picMk id="20" creationId="{1F12E5D1-DF2F-6D92-CF6B-93874453F36D}"/>
          </ac:picMkLst>
        </pc:picChg>
        <pc:picChg chg="add mod">
          <ac:chgData name="Pardha Sai" userId="3b95f42d-e481-4e61-b79c-2e1cb547ee93" providerId="ADAL" clId="{69AECF47-B650-49DF-BC44-A26443D37C58}" dt="2022-11-07T12:04:27.907" v="9422"/>
          <ac:picMkLst>
            <pc:docMk/>
            <pc:sldMk cId="2981964282" sldId="1377"/>
            <ac:picMk id="21" creationId="{68311D47-0340-8273-2090-D5B08880252C}"/>
          </ac:picMkLst>
        </pc:picChg>
        <pc:cxnChg chg="add mod">
          <ac:chgData name="Pardha Sai" userId="3b95f42d-e481-4e61-b79c-2e1cb547ee93" providerId="ADAL" clId="{69AECF47-B650-49DF-BC44-A26443D37C58}" dt="2022-11-04T14:44:59.632" v="5042"/>
          <ac:cxnSpMkLst>
            <pc:docMk/>
            <pc:sldMk cId="2981964282" sldId="1377"/>
            <ac:cxnSpMk id="7" creationId="{0941F470-8438-76BE-1A99-2BE31A56F7CF}"/>
          </ac:cxnSpMkLst>
        </pc:cxnChg>
        <pc:cxnChg chg="add mod">
          <ac:chgData name="Pardha Sai" userId="3b95f42d-e481-4e61-b79c-2e1cb547ee93" providerId="ADAL" clId="{69AECF47-B650-49DF-BC44-A26443D37C58}" dt="2022-11-04T14:44:59.632" v="5042"/>
          <ac:cxnSpMkLst>
            <pc:docMk/>
            <pc:sldMk cId="2981964282" sldId="1377"/>
            <ac:cxnSpMk id="8" creationId="{BF929456-4550-152E-EE52-9E31ACCF5D56}"/>
          </ac:cxnSpMkLst>
        </pc:cxnChg>
        <pc:cxnChg chg="add mod">
          <ac:chgData name="Pardha Sai" userId="3b95f42d-e481-4e61-b79c-2e1cb547ee93" providerId="ADAL" clId="{69AECF47-B650-49DF-BC44-A26443D37C58}" dt="2022-11-07T11:15:58.968" v="8222" actId="1076"/>
          <ac:cxnSpMkLst>
            <pc:docMk/>
            <pc:sldMk cId="2981964282" sldId="1377"/>
            <ac:cxnSpMk id="10" creationId="{3439134A-3CE3-0202-E0D2-C0DF1A5DF041}"/>
          </ac:cxnSpMkLst>
        </pc:cxnChg>
        <pc:cxnChg chg="add mod">
          <ac:chgData name="Pardha Sai" userId="3b95f42d-e481-4e61-b79c-2e1cb547ee93" providerId="ADAL" clId="{69AECF47-B650-49DF-BC44-A26443D37C58}" dt="2022-11-07T11:15:58.968" v="8222" actId="1076"/>
          <ac:cxnSpMkLst>
            <pc:docMk/>
            <pc:sldMk cId="2981964282" sldId="1377"/>
            <ac:cxnSpMk id="11" creationId="{35365636-A35B-5DE5-A3DB-E824AB68F23C}"/>
          </ac:cxnSpMkLst>
        </pc:cxnChg>
        <pc:cxnChg chg="add mod">
          <ac:chgData name="Pardha Sai" userId="3b95f42d-e481-4e61-b79c-2e1cb547ee93" providerId="ADAL" clId="{69AECF47-B650-49DF-BC44-A26443D37C58}" dt="2022-11-07T11:15:58.968" v="8222" actId="1076"/>
          <ac:cxnSpMkLst>
            <pc:docMk/>
            <pc:sldMk cId="2981964282" sldId="1377"/>
            <ac:cxnSpMk id="12" creationId="{14897BB9-8C4C-20FF-08D1-3EF686F62C44}"/>
          </ac:cxnSpMkLst>
        </pc:cxnChg>
        <pc:cxnChg chg="add mod">
          <ac:chgData name="Pardha Sai" userId="3b95f42d-e481-4e61-b79c-2e1cb547ee93" providerId="ADAL" clId="{69AECF47-B650-49DF-BC44-A26443D37C58}" dt="2022-11-07T11:15:58.968" v="8222" actId="1076"/>
          <ac:cxnSpMkLst>
            <pc:docMk/>
            <pc:sldMk cId="2981964282" sldId="1377"/>
            <ac:cxnSpMk id="13" creationId="{D0766C8D-638A-0245-CEA1-4CB78E73BC8E}"/>
          </ac:cxnSpMkLst>
        </pc:cxnChg>
        <pc:cxnChg chg="add mod">
          <ac:chgData name="Pardha Sai" userId="3b95f42d-e481-4e61-b79c-2e1cb547ee93" providerId="ADAL" clId="{69AECF47-B650-49DF-BC44-A26443D37C58}" dt="2022-11-07T11:15:58.968" v="8222" actId="1076"/>
          <ac:cxnSpMkLst>
            <pc:docMk/>
            <pc:sldMk cId="2981964282" sldId="1377"/>
            <ac:cxnSpMk id="14" creationId="{16872ACF-F468-FB07-A770-E5B881AE5781}"/>
          </ac:cxnSpMkLst>
        </pc:cxnChg>
        <pc:cxnChg chg="add mod">
          <ac:chgData name="Pardha Sai" userId="3b95f42d-e481-4e61-b79c-2e1cb547ee93" providerId="ADAL" clId="{69AECF47-B650-49DF-BC44-A26443D37C58}" dt="2022-11-07T11:15:58.968" v="8222" actId="1076"/>
          <ac:cxnSpMkLst>
            <pc:docMk/>
            <pc:sldMk cId="2981964282" sldId="1377"/>
            <ac:cxnSpMk id="15" creationId="{AE9EEAC7-3532-9EFD-7DF9-9F34D75ED06C}"/>
          </ac:cxnSpMkLst>
        </pc:cxnChg>
        <pc:cxnChg chg="add mod">
          <ac:chgData name="Pardha Sai" userId="3b95f42d-e481-4e61-b79c-2e1cb547ee93" providerId="ADAL" clId="{69AECF47-B650-49DF-BC44-A26443D37C58}" dt="2022-11-07T11:00:05.814" v="7862" actId="1076"/>
          <ac:cxnSpMkLst>
            <pc:docMk/>
            <pc:sldMk cId="2981964282" sldId="1377"/>
            <ac:cxnSpMk id="23" creationId="{1E5EC740-91FC-2459-F7BB-089739675593}"/>
          </ac:cxnSpMkLst>
        </pc:cxnChg>
        <pc:cxnChg chg="add mod">
          <ac:chgData name="Pardha Sai" userId="3b95f42d-e481-4e61-b79c-2e1cb547ee93" providerId="ADAL" clId="{69AECF47-B650-49DF-BC44-A26443D37C58}" dt="2022-11-07T11:00:12.529" v="7863" actId="1076"/>
          <ac:cxnSpMkLst>
            <pc:docMk/>
            <pc:sldMk cId="2981964282" sldId="1377"/>
            <ac:cxnSpMk id="25" creationId="{F3AF2157-E0C5-EF98-7996-4430A95F93F3}"/>
          </ac:cxnSpMkLst>
        </pc:cxnChg>
        <pc:cxnChg chg="add mod">
          <ac:chgData name="Pardha Sai" userId="3b95f42d-e481-4e61-b79c-2e1cb547ee93" providerId="ADAL" clId="{69AECF47-B650-49DF-BC44-A26443D37C58}" dt="2022-11-07T11:00:05.814" v="7862" actId="1076"/>
          <ac:cxnSpMkLst>
            <pc:docMk/>
            <pc:sldMk cId="2981964282" sldId="1377"/>
            <ac:cxnSpMk id="27" creationId="{E0B2E7B4-B800-06B0-E7DB-82A850619FD8}"/>
          </ac:cxnSpMkLst>
        </pc:cxnChg>
        <pc:cxnChg chg="add mod">
          <ac:chgData name="Pardha Sai" userId="3b95f42d-e481-4e61-b79c-2e1cb547ee93" providerId="ADAL" clId="{69AECF47-B650-49DF-BC44-A26443D37C58}" dt="2022-11-07T11:00:05.814" v="7862" actId="1076"/>
          <ac:cxnSpMkLst>
            <pc:docMk/>
            <pc:sldMk cId="2981964282" sldId="1377"/>
            <ac:cxnSpMk id="28" creationId="{D944FDBB-722D-628F-0194-6A1354CDF5FE}"/>
          </ac:cxnSpMkLst>
        </pc:cxnChg>
        <pc:cxnChg chg="add mod">
          <ac:chgData name="Pardha Sai" userId="3b95f42d-e481-4e61-b79c-2e1cb547ee93" providerId="ADAL" clId="{69AECF47-B650-49DF-BC44-A26443D37C58}" dt="2022-11-07T11:16:17.411" v="8224" actId="1076"/>
          <ac:cxnSpMkLst>
            <pc:docMk/>
            <pc:sldMk cId="2981964282" sldId="1377"/>
            <ac:cxnSpMk id="30" creationId="{0B33540C-0F27-812E-4AB8-F817947BC88F}"/>
          </ac:cxnSpMkLst>
        </pc:cxnChg>
      </pc:sldChg>
      <pc:sldChg chg="addSp delSp modSp add mod">
        <pc:chgData name="Pardha Sai" userId="3b95f42d-e481-4e61-b79c-2e1cb547ee93" providerId="ADAL" clId="{69AECF47-B650-49DF-BC44-A26443D37C58}" dt="2022-11-07T11:19:51.050" v="8253" actId="20577"/>
        <pc:sldMkLst>
          <pc:docMk/>
          <pc:sldMk cId="3599190397" sldId="1378"/>
        </pc:sldMkLst>
        <pc:spChg chg="mod">
          <ac:chgData name="Pardha Sai" userId="3b95f42d-e481-4e61-b79c-2e1cb547ee93" providerId="ADAL" clId="{69AECF47-B650-49DF-BC44-A26443D37C58}" dt="2022-11-07T11:19:51.050" v="8253" actId="20577"/>
          <ac:spMkLst>
            <pc:docMk/>
            <pc:sldMk cId="3599190397" sldId="1378"/>
            <ac:spMk id="2" creationId="{BE6A0195-097F-75C1-1789-362B83C23D94}"/>
          </ac:spMkLst>
        </pc:spChg>
        <pc:spChg chg="add mod">
          <ac:chgData name="Pardha Sai" userId="3b95f42d-e481-4e61-b79c-2e1cb547ee93" providerId="ADAL" clId="{69AECF47-B650-49DF-BC44-A26443D37C58}" dt="2022-11-07T09:39:39.783" v="6644" actId="1076"/>
          <ac:spMkLst>
            <pc:docMk/>
            <pc:sldMk cId="3599190397" sldId="1378"/>
            <ac:spMk id="22" creationId="{687CFDCD-DD50-976F-C9CB-F21DDE8DA6B9}"/>
          </ac:spMkLst>
        </pc:spChg>
        <pc:spChg chg="add mod">
          <ac:chgData name="Pardha Sai" userId="3b95f42d-e481-4e61-b79c-2e1cb547ee93" providerId="ADAL" clId="{69AECF47-B650-49DF-BC44-A26443D37C58}" dt="2022-11-07T09:45:14.380" v="6984" actId="20577"/>
          <ac:spMkLst>
            <pc:docMk/>
            <pc:sldMk cId="3599190397" sldId="1378"/>
            <ac:spMk id="38" creationId="{AA5B005C-9304-F91A-8CB4-71C00EE289EA}"/>
          </ac:spMkLst>
        </pc:spChg>
        <pc:spChg chg="add mod">
          <ac:chgData name="Pardha Sai" userId="3b95f42d-e481-4e61-b79c-2e1cb547ee93" providerId="ADAL" clId="{69AECF47-B650-49DF-BC44-A26443D37C58}" dt="2022-11-07T10:19:52.077" v="6993"/>
          <ac:spMkLst>
            <pc:docMk/>
            <pc:sldMk cId="3599190397" sldId="1378"/>
            <ac:spMk id="41" creationId="{242FE34A-97F8-B22D-FB6B-AE2126465D8D}"/>
          </ac:spMkLst>
        </pc:spChg>
        <pc:spChg chg="add mod">
          <ac:chgData name="Pardha Sai" userId="3b95f42d-e481-4e61-b79c-2e1cb547ee93" providerId="ADAL" clId="{69AECF47-B650-49DF-BC44-A26443D37C58}" dt="2022-11-07T11:16:42.513" v="8241" actId="1076"/>
          <ac:spMkLst>
            <pc:docMk/>
            <pc:sldMk cId="3599190397" sldId="1378"/>
            <ac:spMk id="54" creationId="{6C2ACB7C-83E0-7F1B-A1A6-96C0B9CF82CC}"/>
          </ac:spMkLst>
        </pc:spChg>
        <pc:spChg chg="add mod">
          <ac:chgData name="Pardha Sai" userId="3b95f42d-e481-4e61-b79c-2e1cb547ee93" providerId="ADAL" clId="{69AECF47-B650-49DF-BC44-A26443D37C58}" dt="2022-11-07T10:50:45.714" v="7808" actId="1076"/>
          <ac:spMkLst>
            <pc:docMk/>
            <pc:sldMk cId="3599190397" sldId="1378"/>
            <ac:spMk id="57" creationId="{3227FE60-2677-A3CD-7D2E-FC5CA2F488B0}"/>
          </ac:spMkLst>
        </pc:spChg>
        <pc:spChg chg="add mod">
          <ac:chgData name="Pardha Sai" userId="3b95f42d-e481-4e61-b79c-2e1cb547ee93" providerId="ADAL" clId="{69AECF47-B650-49DF-BC44-A26443D37C58}" dt="2022-11-07T10:56:44.750" v="7848" actId="1076"/>
          <ac:spMkLst>
            <pc:docMk/>
            <pc:sldMk cId="3599190397" sldId="1378"/>
            <ac:spMk id="59" creationId="{6DCB90FA-DF9C-9DE5-B35B-514235B5754D}"/>
          </ac:spMkLst>
        </pc:spChg>
        <pc:spChg chg="add mod">
          <ac:chgData name="Pardha Sai" userId="3b95f42d-e481-4e61-b79c-2e1cb547ee93" providerId="ADAL" clId="{69AECF47-B650-49DF-BC44-A26443D37C58}" dt="2022-11-07T10:57:26.304" v="7852" actId="313"/>
          <ac:spMkLst>
            <pc:docMk/>
            <pc:sldMk cId="3599190397" sldId="1378"/>
            <ac:spMk id="64" creationId="{2CD1B89D-0DA0-81DE-9FB8-ECDA2C7C92E6}"/>
          </ac:spMkLst>
        </pc:spChg>
        <pc:graphicFrameChg chg="add del mod">
          <ac:chgData name="Pardha Sai" userId="3b95f42d-e481-4e61-b79c-2e1cb547ee93" providerId="ADAL" clId="{69AECF47-B650-49DF-BC44-A26443D37C58}" dt="2022-11-07T09:39:25.018" v="6642"/>
          <ac:graphicFrameMkLst>
            <pc:docMk/>
            <pc:sldMk cId="3599190397" sldId="1378"/>
            <ac:graphicFrameMk id="9" creationId="{03944065-D076-C8AB-01E6-06D39493DBAC}"/>
          </ac:graphicFrameMkLst>
        </pc:graphicFrameChg>
        <pc:graphicFrameChg chg="add mod">
          <ac:chgData name="Pardha Sai" userId="3b95f42d-e481-4e61-b79c-2e1cb547ee93" providerId="ADAL" clId="{69AECF47-B650-49DF-BC44-A26443D37C58}" dt="2022-11-07T10:39:51.044" v="7489" actId="20577"/>
          <ac:graphicFrameMkLst>
            <pc:docMk/>
            <pc:sldMk cId="3599190397" sldId="1378"/>
            <ac:graphicFrameMk id="24" creationId="{0E00EA9B-638B-54F2-D83A-1E431101C258}"/>
          </ac:graphicFrameMkLst>
        </pc:graphicFrameChg>
        <pc:graphicFrameChg chg="add del mod">
          <ac:chgData name="Pardha Sai" userId="3b95f42d-e481-4e61-b79c-2e1cb547ee93" providerId="ADAL" clId="{69AECF47-B650-49DF-BC44-A26443D37C58}" dt="2022-11-07T09:44:21.913" v="6893" actId="478"/>
          <ac:graphicFrameMkLst>
            <pc:docMk/>
            <pc:sldMk cId="3599190397" sldId="1378"/>
            <ac:graphicFrameMk id="40" creationId="{996354DC-0321-40A3-B44F-2A3EDA4823E9}"/>
          </ac:graphicFrameMkLst>
        </pc:graphicFrameChg>
        <pc:graphicFrameChg chg="add del mod">
          <ac:chgData name="Pardha Sai" userId="3b95f42d-e481-4e61-b79c-2e1cb547ee93" providerId="ADAL" clId="{69AECF47-B650-49DF-BC44-A26443D37C58}" dt="2022-11-07T10:32:46.592" v="6996" actId="478"/>
          <ac:graphicFrameMkLst>
            <pc:docMk/>
            <pc:sldMk cId="3599190397" sldId="1378"/>
            <ac:graphicFrameMk id="47" creationId="{14E856C2-7315-BA53-12ED-FCC1263CF000}"/>
          </ac:graphicFrameMkLst>
        </pc:graphicFrameChg>
        <pc:graphicFrameChg chg="add mod modGraphic">
          <ac:chgData name="Pardha Sai" userId="3b95f42d-e481-4e61-b79c-2e1cb547ee93" providerId="ADAL" clId="{69AECF47-B650-49DF-BC44-A26443D37C58}" dt="2022-11-07T10:49:13.032" v="7799" actId="14100"/>
          <ac:graphicFrameMkLst>
            <pc:docMk/>
            <pc:sldMk cId="3599190397" sldId="1378"/>
            <ac:graphicFrameMk id="48" creationId="{F46E3D8B-4E56-C861-C4C0-BA1AB048548F}"/>
          </ac:graphicFrameMkLst>
        </pc:graphicFrameChg>
        <pc:picChg chg="add mod">
          <ac:chgData name="Pardha Sai" userId="3b95f42d-e481-4e61-b79c-2e1cb547ee93" providerId="ADAL" clId="{69AECF47-B650-49DF-BC44-A26443D37C58}" dt="2022-11-04T14:44:54.514" v="5041"/>
          <ac:picMkLst>
            <pc:docMk/>
            <pc:sldMk cId="3599190397" sldId="1378"/>
            <ac:picMk id="3" creationId="{D321E7C3-9F8D-0660-CDBF-C23DED4F4641}"/>
          </ac:picMkLst>
        </pc:picChg>
        <pc:picChg chg="add mod">
          <ac:chgData name="Pardha Sai" userId="3b95f42d-e481-4e61-b79c-2e1cb547ee93" providerId="ADAL" clId="{69AECF47-B650-49DF-BC44-A26443D37C58}" dt="2022-11-04T14:44:54.514" v="5041"/>
          <ac:picMkLst>
            <pc:docMk/>
            <pc:sldMk cId="3599190397" sldId="1378"/>
            <ac:picMk id="4" creationId="{83E227C8-D816-F0AE-246A-5C105F1A6C2A}"/>
          </ac:picMkLst>
        </pc:picChg>
        <pc:picChg chg="add mod">
          <ac:chgData name="Pardha Sai" userId="3b95f42d-e481-4e61-b79c-2e1cb547ee93" providerId="ADAL" clId="{69AECF47-B650-49DF-BC44-A26443D37C58}" dt="2022-11-04T14:44:54.514" v="5041"/>
          <ac:picMkLst>
            <pc:docMk/>
            <pc:sldMk cId="3599190397" sldId="1378"/>
            <ac:picMk id="6" creationId="{D094A18D-64D4-6D54-F207-D31E76910380}"/>
          </ac:picMkLst>
        </pc:picChg>
        <pc:picChg chg="add del mod">
          <ac:chgData name="Pardha Sai" userId="3b95f42d-e481-4e61-b79c-2e1cb547ee93" providerId="ADAL" clId="{69AECF47-B650-49DF-BC44-A26443D37C58}" dt="2022-11-07T09:39:25.018" v="6642"/>
          <ac:picMkLst>
            <pc:docMk/>
            <pc:sldMk cId="3599190397" sldId="1378"/>
            <ac:picMk id="16" creationId="{EE6BA612-B855-6562-B613-F63EEADA69A1}"/>
          </ac:picMkLst>
        </pc:picChg>
        <pc:picChg chg="add del mod">
          <ac:chgData name="Pardha Sai" userId="3b95f42d-e481-4e61-b79c-2e1cb547ee93" providerId="ADAL" clId="{69AECF47-B650-49DF-BC44-A26443D37C58}" dt="2022-11-07T09:39:25.018" v="6642"/>
          <ac:picMkLst>
            <pc:docMk/>
            <pc:sldMk cId="3599190397" sldId="1378"/>
            <ac:picMk id="17" creationId="{93DDCA50-9984-803C-7DFD-EE81F749A692}"/>
          </ac:picMkLst>
        </pc:picChg>
        <pc:picChg chg="add del mod">
          <ac:chgData name="Pardha Sai" userId="3b95f42d-e481-4e61-b79c-2e1cb547ee93" providerId="ADAL" clId="{69AECF47-B650-49DF-BC44-A26443D37C58}" dt="2022-11-07T09:39:25.018" v="6642"/>
          <ac:picMkLst>
            <pc:docMk/>
            <pc:sldMk cId="3599190397" sldId="1378"/>
            <ac:picMk id="18" creationId="{6F77BA89-E167-4FE7-730D-C4672B1FC7F5}"/>
          </ac:picMkLst>
        </pc:picChg>
        <pc:picChg chg="add del mod">
          <ac:chgData name="Pardha Sai" userId="3b95f42d-e481-4e61-b79c-2e1cb547ee93" providerId="ADAL" clId="{69AECF47-B650-49DF-BC44-A26443D37C58}" dt="2022-11-07T09:39:25.018" v="6642"/>
          <ac:picMkLst>
            <pc:docMk/>
            <pc:sldMk cId="3599190397" sldId="1378"/>
            <ac:picMk id="19" creationId="{0855A146-9DC8-E5BD-A176-8166A086C583}"/>
          </ac:picMkLst>
        </pc:picChg>
        <pc:picChg chg="add del mod">
          <ac:chgData name="Pardha Sai" userId="3b95f42d-e481-4e61-b79c-2e1cb547ee93" providerId="ADAL" clId="{69AECF47-B650-49DF-BC44-A26443D37C58}" dt="2022-11-07T09:39:25.018" v="6642"/>
          <ac:picMkLst>
            <pc:docMk/>
            <pc:sldMk cId="3599190397" sldId="1378"/>
            <ac:picMk id="20" creationId="{818294D5-673E-8DDE-88AE-444230404250}"/>
          </ac:picMkLst>
        </pc:picChg>
        <pc:picChg chg="add del mod">
          <ac:chgData name="Pardha Sai" userId="3b95f42d-e481-4e61-b79c-2e1cb547ee93" providerId="ADAL" clId="{69AECF47-B650-49DF-BC44-A26443D37C58}" dt="2022-11-07T09:39:25.018" v="6642"/>
          <ac:picMkLst>
            <pc:docMk/>
            <pc:sldMk cId="3599190397" sldId="1378"/>
            <ac:picMk id="21" creationId="{BE67F73A-7953-6F24-C2FE-10A9A2B6EB55}"/>
          </ac:picMkLst>
        </pc:picChg>
        <pc:picChg chg="add del mod">
          <ac:chgData name="Pardha Sai" userId="3b95f42d-e481-4e61-b79c-2e1cb547ee93" providerId="ADAL" clId="{69AECF47-B650-49DF-BC44-A26443D37C58}" dt="2022-11-07T09:41:40.180" v="6884" actId="478"/>
          <ac:picMkLst>
            <pc:docMk/>
            <pc:sldMk cId="3599190397" sldId="1378"/>
            <ac:picMk id="31" creationId="{5869D119-3347-7624-F397-AF18AF4F1EA3}"/>
          </ac:picMkLst>
        </pc:picChg>
        <pc:picChg chg="add del mod">
          <ac:chgData name="Pardha Sai" userId="3b95f42d-e481-4e61-b79c-2e1cb547ee93" providerId="ADAL" clId="{69AECF47-B650-49DF-BC44-A26443D37C58}" dt="2022-11-07T09:41:40.180" v="6884" actId="478"/>
          <ac:picMkLst>
            <pc:docMk/>
            <pc:sldMk cId="3599190397" sldId="1378"/>
            <ac:picMk id="32" creationId="{A0BF776E-E261-1BD2-1621-3022DAF0543B}"/>
          </ac:picMkLst>
        </pc:picChg>
        <pc:picChg chg="add mod">
          <ac:chgData name="Pardha Sai" userId="3b95f42d-e481-4e61-b79c-2e1cb547ee93" providerId="ADAL" clId="{69AECF47-B650-49DF-BC44-A26443D37C58}" dt="2022-11-07T10:35:22.437" v="7013"/>
          <ac:picMkLst>
            <pc:docMk/>
            <pc:sldMk cId="3599190397" sldId="1378"/>
            <ac:picMk id="33" creationId="{1C1D20AE-9D59-E3C7-C40D-E27EA0026628}"/>
          </ac:picMkLst>
        </pc:picChg>
        <pc:picChg chg="add del mod">
          <ac:chgData name="Pardha Sai" userId="3b95f42d-e481-4e61-b79c-2e1cb547ee93" providerId="ADAL" clId="{69AECF47-B650-49DF-BC44-A26443D37C58}" dt="2022-11-07T10:34:54.385" v="7008" actId="478"/>
          <ac:picMkLst>
            <pc:docMk/>
            <pc:sldMk cId="3599190397" sldId="1378"/>
            <ac:picMk id="34" creationId="{3B311EC5-3291-3941-700F-A72887E59C99}"/>
          </ac:picMkLst>
        </pc:picChg>
        <pc:picChg chg="add del mod">
          <ac:chgData name="Pardha Sai" userId="3b95f42d-e481-4e61-b79c-2e1cb547ee93" providerId="ADAL" clId="{69AECF47-B650-49DF-BC44-A26443D37C58}" dt="2022-11-07T09:41:36.423" v="6883" actId="478"/>
          <ac:picMkLst>
            <pc:docMk/>
            <pc:sldMk cId="3599190397" sldId="1378"/>
            <ac:picMk id="35" creationId="{3C977F64-27FE-70D9-0691-41198FAD2929}"/>
          </ac:picMkLst>
        </pc:picChg>
        <pc:picChg chg="add del mod">
          <ac:chgData name="Pardha Sai" userId="3b95f42d-e481-4e61-b79c-2e1cb547ee93" providerId="ADAL" clId="{69AECF47-B650-49DF-BC44-A26443D37C58}" dt="2022-11-07T09:41:36.423" v="6883" actId="478"/>
          <ac:picMkLst>
            <pc:docMk/>
            <pc:sldMk cId="3599190397" sldId="1378"/>
            <ac:picMk id="36" creationId="{0EB79D95-A928-72CB-0078-4E99E1921DDB}"/>
          </ac:picMkLst>
        </pc:picChg>
        <pc:picChg chg="add mod">
          <ac:chgData name="Pardha Sai" userId="3b95f42d-e481-4e61-b79c-2e1cb547ee93" providerId="ADAL" clId="{69AECF47-B650-49DF-BC44-A26443D37C58}" dt="2022-11-07T10:14:49.379" v="6992" actId="1076"/>
          <ac:picMkLst>
            <pc:docMk/>
            <pc:sldMk cId="3599190397" sldId="1378"/>
            <ac:picMk id="44" creationId="{FBD3672A-9FA7-5F0A-805E-62EA211331A1}"/>
          </ac:picMkLst>
        </pc:picChg>
        <pc:picChg chg="add mod">
          <ac:chgData name="Pardha Sai" userId="3b95f42d-e481-4e61-b79c-2e1cb547ee93" providerId="ADAL" clId="{69AECF47-B650-49DF-BC44-A26443D37C58}" dt="2022-11-07T10:35:22.437" v="7013"/>
          <ac:picMkLst>
            <pc:docMk/>
            <pc:sldMk cId="3599190397" sldId="1378"/>
            <ac:picMk id="49" creationId="{CF9B94F9-7D60-6132-2775-A475A58AFBF4}"/>
          </ac:picMkLst>
        </pc:picChg>
        <pc:picChg chg="add mod">
          <ac:chgData name="Pardha Sai" userId="3b95f42d-e481-4e61-b79c-2e1cb547ee93" providerId="ADAL" clId="{69AECF47-B650-49DF-BC44-A26443D37C58}" dt="2022-11-07T10:50:45.714" v="7808" actId="1076"/>
          <ac:picMkLst>
            <pc:docMk/>
            <pc:sldMk cId="3599190397" sldId="1378"/>
            <ac:picMk id="56" creationId="{B6F588B8-4804-C82E-772B-150E9272BF3D}"/>
          </ac:picMkLst>
        </pc:picChg>
        <pc:cxnChg chg="add mod">
          <ac:chgData name="Pardha Sai" userId="3b95f42d-e481-4e61-b79c-2e1cb547ee93" providerId="ADAL" clId="{69AECF47-B650-49DF-BC44-A26443D37C58}" dt="2022-11-04T14:44:54.514" v="5041"/>
          <ac:cxnSpMkLst>
            <pc:docMk/>
            <pc:sldMk cId="3599190397" sldId="1378"/>
            <ac:cxnSpMk id="7" creationId="{001D0BA1-7BB1-B115-709E-95EAFB1E7F0E}"/>
          </ac:cxnSpMkLst>
        </pc:cxnChg>
        <pc:cxnChg chg="add mod">
          <ac:chgData name="Pardha Sai" userId="3b95f42d-e481-4e61-b79c-2e1cb547ee93" providerId="ADAL" clId="{69AECF47-B650-49DF-BC44-A26443D37C58}" dt="2022-11-04T14:44:54.514" v="5041"/>
          <ac:cxnSpMkLst>
            <pc:docMk/>
            <pc:sldMk cId="3599190397" sldId="1378"/>
            <ac:cxnSpMk id="8" creationId="{8508A93E-E380-D95E-27C6-139955D9F860}"/>
          </ac:cxnSpMkLst>
        </pc:cxnChg>
        <pc:cxnChg chg="add del mod">
          <ac:chgData name="Pardha Sai" userId="3b95f42d-e481-4e61-b79c-2e1cb547ee93" providerId="ADAL" clId="{69AECF47-B650-49DF-BC44-A26443D37C58}" dt="2022-11-07T09:39:25.018" v="6642"/>
          <ac:cxnSpMkLst>
            <pc:docMk/>
            <pc:sldMk cId="3599190397" sldId="1378"/>
            <ac:cxnSpMk id="10" creationId="{EBE08BC4-8C1D-85EA-B0AC-AEB21EBD4411}"/>
          </ac:cxnSpMkLst>
        </pc:cxnChg>
        <pc:cxnChg chg="add del mod">
          <ac:chgData name="Pardha Sai" userId="3b95f42d-e481-4e61-b79c-2e1cb547ee93" providerId="ADAL" clId="{69AECF47-B650-49DF-BC44-A26443D37C58}" dt="2022-11-07T09:39:25.018" v="6642"/>
          <ac:cxnSpMkLst>
            <pc:docMk/>
            <pc:sldMk cId="3599190397" sldId="1378"/>
            <ac:cxnSpMk id="11" creationId="{E12B61EF-1FD6-28A4-EC6C-3E559F4C9A86}"/>
          </ac:cxnSpMkLst>
        </pc:cxnChg>
        <pc:cxnChg chg="add del mod">
          <ac:chgData name="Pardha Sai" userId="3b95f42d-e481-4e61-b79c-2e1cb547ee93" providerId="ADAL" clId="{69AECF47-B650-49DF-BC44-A26443D37C58}" dt="2022-11-07T09:39:25.018" v="6642"/>
          <ac:cxnSpMkLst>
            <pc:docMk/>
            <pc:sldMk cId="3599190397" sldId="1378"/>
            <ac:cxnSpMk id="12" creationId="{F8BDD504-53F7-C00B-5D99-0D363B5A14CC}"/>
          </ac:cxnSpMkLst>
        </pc:cxnChg>
        <pc:cxnChg chg="add del mod">
          <ac:chgData name="Pardha Sai" userId="3b95f42d-e481-4e61-b79c-2e1cb547ee93" providerId="ADAL" clId="{69AECF47-B650-49DF-BC44-A26443D37C58}" dt="2022-11-07T09:39:25.018" v="6642"/>
          <ac:cxnSpMkLst>
            <pc:docMk/>
            <pc:sldMk cId="3599190397" sldId="1378"/>
            <ac:cxnSpMk id="13" creationId="{A11C41CA-F02E-9A8B-8E1E-3592384268E8}"/>
          </ac:cxnSpMkLst>
        </pc:cxnChg>
        <pc:cxnChg chg="add del mod">
          <ac:chgData name="Pardha Sai" userId="3b95f42d-e481-4e61-b79c-2e1cb547ee93" providerId="ADAL" clId="{69AECF47-B650-49DF-BC44-A26443D37C58}" dt="2022-11-07T09:39:25.018" v="6642"/>
          <ac:cxnSpMkLst>
            <pc:docMk/>
            <pc:sldMk cId="3599190397" sldId="1378"/>
            <ac:cxnSpMk id="14" creationId="{34249FA3-075A-7A6F-6276-AD209CD217A4}"/>
          </ac:cxnSpMkLst>
        </pc:cxnChg>
        <pc:cxnChg chg="add del mod">
          <ac:chgData name="Pardha Sai" userId="3b95f42d-e481-4e61-b79c-2e1cb547ee93" providerId="ADAL" clId="{69AECF47-B650-49DF-BC44-A26443D37C58}" dt="2022-11-07T09:39:25.018" v="6642"/>
          <ac:cxnSpMkLst>
            <pc:docMk/>
            <pc:sldMk cId="3599190397" sldId="1378"/>
            <ac:cxnSpMk id="15" creationId="{DBDB040B-BCFC-B53C-A81B-EEFE38F47F4C}"/>
          </ac:cxnSpMkLst>
        </pc:cxnChg>
        <pc:cxnChg chg="add mod">
          <ac:chgData name="Pardha Sai" userId="3b95f42d-e481-4e61-b79c-2e1cb547ee93" providerId="ADAL" clId="{69AECF47-B650-49DF-BC44-A26443D37C58}" dt="2022-11-07T09:39:39.783" v="6644" actId="1076"/>
          <ac:cxnSpMkLst>
            <pc:docMk/>
            <pc:sldMk cId="3599190397" sldId="1378"/>
            <ac:cxnSpMk id="23" creationId="{5100A649-5029-E984-FDBD-13CD09ABC68E}"/>
          </ac:cxnSpMkLst>
        </pc:cxnChg>
        <pc:cxnChg chg="add del mod">
          <ac:chgData name="Pardha Sai" userId="3b95f42d-e481-4e61-b79c-2e1cb547ee93" providerId="ADAL" clId="{69AECF47-B650-49DF-BC44-A26443D37C58}" dt="2022-11-07T09:41:40.180" v="6884" actId="478"/>
          <ac:cxnSpMkLst>
            <pc:docMk/>
            <pc:sldMk cId="3599190397" sldId="1378"/>
            <ac:cxnSpMk id="25" creationId="{37929BC1-59AA-A058-D7DD-388A83192A64}"/>
          </ac:cxnSpMkLst>
        </pc:cxnChg>
        <pc:cxnChg chg="add del mod">
          <ac:chgData name="Pardha Sai" userId="3b95f42d-e481-4e61-b79c-2e1cb547ee93" providerId="ADAL" clId="{69AECF47-B650-49DF-BC44-A26443D37C58}" dt="2022-11-07T09:41:40.180" v="6884" actId="478"/>
          <ac:cxnSpMkLst>
            <pc:docMk/>
            <pc:sldMk cId="3599190397" sldId="1378"/>
            <ac:cxnSpMk id="26" creationId="{7D298B49-FC2F-0317-0322-59889D03FD4C}"/>
          </ac:cxnSpMkLst>
        </pc:cxnChg>
        <pc:cxnChg chg="add mod">
          <ac:chgData name="Pardha Sai" userId="3b95f42d-e481-4e61-b79c-2e1cb547ee93" providerId="ADAL" clId="{69AECF47-B650-49DF-BC44-A26443D37C58}" dt="2022-11-07T09:41:49.595" v="6885" actId="1076"/>
          <ac:cxnSpMkLst>
            <pc:docMk/>
            <pc:sldMk cId="3599190397" sldId="1378"/>
            <ac:cxnSpMk id="27" creationId="{2001F5A2-FAC8-289D-671A-B1E549D5BD4A}"/>
          </ac:cxnSpMkLst>
        </pc:cxnChg>
        <pc:cxnChg chg="add mod">
          <ac:chgData name="Pardha Sai" userId="3b95f42d-e481-4e61-b79c-2e1cb547ee93" providerId="ADAL" clId="{69AECF47-B650-49DF-BC44-A26443D37C58}" dt="2022-11-07T09:41:55.455" v="6886" actId="1076"/>
          <ac:cxnSpMkLst>
            <pc:docMk/>
            <pc:sldMk cId="3599190397" sldId="1378"/>
            <ac:cxnSpMk id="28" creationId="{0C06195A-8B24-853E-3C00-23A108379CE9}"/>
          </ac:cxnSpMkLst>
        </pc:cxnChg>
        <pc:cxnChg chg="add del mod">
          <ac:chgData name="Pardha Sai" userId="3b95f42d-e481-4e61-b79c-2e1cb547ee93" providerId="ADAL" clId="{69AECF47-B650-49DF-BC44-A26443D37C58}" dt="2022-11-07T09:41:36.423" v="6883" actId="478"/>
          <ac:cxnSpMkLst>
            <pc:docMk/>
            <pc:sldMk cId="3599190397" sldId="1378"/>
            <ac:cxnSpMk id="29" creationId="{19F063FB-524D-F7E1-2235-6FE15D908A4A}"/>
          </ac:cxnSpMkLst>
        </pc:cxnChg>
        <pc:cxnChg chg="add del mod">
          <ac:chgData name="Pardha Sai" userId="3b95f42d-e481-4e61-b79c-2e1cb547ee93" providerId="ADAL" clId="{69AECF47-B650-49DF-BC44-A26443D37C58}" dt="2022-11-07T09:41:36.423" v="6883" actId="478"/>
          <ac:cxnSpMkLst>
            <pc:docMk/>
            <pc:sldMk cId="3599190397" sldId="1378"/>
            <ac:cxnSpMk id="30" creationId="{DCB1784D-6194-30C0-E088-DC22031EE7BC}"/>
          </ac:cxnSpMkLst>
        </pc:cxnChg>
        <pc:cxnChg chg="add mod">
          <ac:chgData name="Pardha Sai" userId="3b95f42d-e481-4e61-b79c-2e1cb547ee93" providerId="ADAL" clId="{69AECF47-B650-49DF-BC44-A26443D37C58}" dt="2022-11-07T09:42:08.331" v="6888" actId="1076"/>
          <ac:cxnSpMkLst>
            <pc:docMk/>
            <pc:sldMk cId="3599190397" sldId="1378"/>
            <ac:cxnSpMk id="37" creationId="{D226989B-B1E8-0CBE-3295-0EEFEBFAAC94}"/>
          </ac:cxnSpMkLst>
        </pc:cxnChg>
        <pc:cxnChg chg="add mod">
          <ac:chgData name="Pardha Sai" userId="3b95f42d-e481-4e61-b79c-2e1cb547ee93" providerId="ADAL" clId="{69AECF47-B650-49DF-BC44-A26443D37C58}" dt="2022-11-07T09:44:45.250" v="6895" actId="1035"/>
          <ac:cxnSpMkLst>
            <pc:docMk/>
            <pc:sldMk cId="3599190397" sldId="1378"/>
            <ac:cxnSpMk id="39" creationId="{99678531-854C-FA7D-64C1-578B3EE6C0F4}"/>
          </ac:cxnSpMkLst>
        </pc:cxnChg>
        <pc:cxnChg chg="add mod">
          <ac:chgData name="Pardha Sai" userId="3b95f42d-e481-4e61-b79c-2e1cb547ee93" providerId="ADAL" clId="{69AECF47-B650-49DF-BC44-A26443D37C58}" dt="2022-11-07T09:44:45.250" v="6895" actId="1035"/>
          <ac:cxnSpMkLst>
            <pc:docMk/>
            <pc:sldMk cId="3599190397" sldId="1378"/>
            <ac:cxnSpMk id="42" creationId="{A6D93EA9-2EAC-A462-35E7-8650EB606975}"/>
          </ac:cxnSpMkLst>
        </pc:cxnChg>
        <pc:cxnChg chg="add mod">
          <ac:chgData name="Pardha Sai" userId="3b95f42d-e481-4e61-b79c-2e1cb547ee93" providerId="ADAL" clId="{69AECF47-B650-49DF-BC44-A26443D37C58}" dt="2022-11-07T09:44:45.250" v="6895" actId="1035"/>
          <ac:cxnSpMkLst>
            <pc:docMk/>
            <pc:sldMk cId="3599190397" sldId="1378"/>
            <ac:cxnSpMk id="43" creationId="{09BB7B11-6D20-FED1-BE87-ED1FFB7E41A6}"/>
          </ac:cxnSpMkLst>
        </pc:cxnChg>
        <pc:cxnChg chg="add mod">
          <ac:chgData name="Pardha Sai" userId="3b95f42d-e481-4e61-b79c-2e1cb547ee93" providerId="ADAL" clId="{69AECF47-B650-49DF-BC44-A26443D37C58}" dt="2022-11-07T10:49:17.516" v="7800" actId="1076"/>
          <ac:cxnSpMkLst>
            <pc:docMk/>
            <pc:sldMk cId="3599190397" sldId="1378"/>
            <ac:cxnSpMk id="51" creationId="{D5E398B5-734D-876D-D37C-EAD4220EAB6A}"/>
          </ac:cxnSpMkLst>
        </pc:cxnChg>
        <pc:cxnChg chg="add mod">
          <ac:chgData name="Pardha Sai" userId="3b95f42d-e481-4e61-b79c-2e1cb547ee93" providerId="ADAL" clId="{69AECF47-B650-49DF-BC44-A26443D37C58}" dt="2022-11-07T10:49:21.053" v="7801" actId="1076"/>
          <ac:cxnSpMkLst>
            <pc:docMk/>
            <pc:sldMk cId="3599190397" sldId="1378"/>
            <ac:cxnSpMk id="53" creationId="{DC2BC0A2-112D-1BBE-C438-D157CF5498BB}"/>
          </ac:cxnSpMkLst>
        </pc:cxnChg>
        <pc:cxnChg chg="add mod">
          <ac:chgData name="Pardha Sai" userId="3b95f42d-e481-4e61-b79c-2e1cb547ee93" providerId="ADAL" clId="{69AECF47-B650-49DF-BC44-A26443D37C58}" dt="2022-11-07T10:49:30.394" v="7803" actId="1076"/>
          <ac:cxnSpMkLst>
            <pc:docMk/>
            <pc:sldMk cId="3599190397" sldId="1378"/>
            <ac:cxnSpMk id="55" creationId="{68A256DA-1360-6CD8-C44C-24597767575D}"/>
          </ac:cxnSpMkLst>
        </pc:cxnChg>
        <pc:cxnChg chg="add mod">
          <ac:chgData name="Pardha Sai" userId="3b95f42d-e481-4e61-b79c-2e1cb547ee93" providerId="ADAL" clId="{69AECF47-B650-49DF-BC44-A26443D37C58}" dt="2022-11-07T10:58:10.893" v="7858" actId="14100"/>
          <ac:cxnSpMkLst>
            <pc:docMk/>
            <pc:sldMk cId="3599190397" sldId="1378"/>
            <ac:cxnSpMk id="60" creationId="{195D0104-C90C-6357-ED19-6A8AA559F283}"/>
          </ac:cxnSpMkLst>
        </pc:cxnChg>
        <pc:cxnChg chg="add del mod">
          <ac:chgData name="Pardha Sai" userId="3b95f42d-e481-4e61-b79c-2e1cb547ee93" providerId="ADAL" clId="{69AECF47-B650-49DF-BC44-A26443D37C58}" dt="2022-11-07T10:56:38.851" v="7847" actId="478"/>
          <ac:cxnSpMkLst>
            <pc:docMk/>
            <pc:sldMk cId="3599190397" sldId="1378"/>
            <ac:cxnSpMk id="61" creationId="{7032FA45-BF97-F191-C21A-5E846AF8C8D3}"/>
          </ac:cxnSpMkLst>
        </pc:cxnChg>
        <pc:cxnChg chg="add mod">
          <ac:chgData name="Pardha Sai" userId="3b95f42d-e481-4e61-b79c-2e1cb547ee93" providerId="ADAL" clId="{69AECF47-B650-49DF-BC44-A26443D37C58}" dt="2022-11-07T10:57:57.080" v="7856" actId="1076"/>
          <ac:cxnSpMkLst>
            <pc:docMk/>
            <pc:sldMk cId="3599190397" sldId="1378"/>
            <ac:cxnSpMk id="65" creationId="{D0DFCF97-B3A2-668A-3A38-81AC5C4A2150}"/>
          </ac:cxnSpMkLst>
        </pc:cxnChg>
      </pc:sldChg>
      <pc:sldChg chg="addSp delSp modSp add mod">
        <pc:chgData name="Pardha Sai" userId="3b95f42d-e481-4e61-b79c-2e1cb547ee93" providerId="ADAL" clId="{69AECF47-B650-49DF-BC44-A26443D37C58}" dt="2022-11-07T14:51:27.681" v="13715"/>
        <pc:sldMkLst>
          <pc:docMk/>
          <pc:sldMk cId="3734133991" sldId="1379"/>
        </pc:sldMkLst>
        <pc:spChg chg="mod">
          <ac:chgData name="Pardha Sai" userId="3b95f42d-e481-4e61-b79c-2e1cb547ee93" providerId="ADAL" clId="{69AECF47-B650-49DF-BC44-A26443D37C58}" dt="2022-11-07T11:20:01.864" v="8257" actId="20577"/>
          <ac:spMkLst>
            <pc:docMk/>
            <pc:sldMk cId="3734133991" sldId="1379"/>
            <ac:spMk id="2" creationId="{BE6A0195-097F-75C1-1789-362B83C23D94}"/>
          </ac:spMkLst>
        </pc:spChg>
        <pc:spChg chg="add mod">
          <ac:chgData name="Pardha Sai" userId="3b95f42d-e481-4e61-b79c-2e1cb547ee93" providerId="ADAL" clId="{69AECF47-B650-49DF-BC44-A26443D37C58}" dt="2022-11-07T12:08:48.453" v="9622" actId="14100"/>
          <ac:spMkLst>
            <pc:docMk/>
            <pc:sldMk cId="3734133991" sldId="1379"/>
            <ac:spMk id="22" creationId="{9F159817-628A-B5CA-0D23-5FD692C6C372}"/>
          </ac:spMkLst>
        </pc:spChg>
        <pc:spChg chg="add mod">
          <ac:chgData name="Pardha Sai" userId="3b95f42d-e481-4e61-b79c-2e1cb547ee93" providerId="ADAL" clId="{69AECF47-B650-49DF-BC44-A26443D37C58}" dt="2022-11-07T12:34:23.890" v="9965" actId="20577"/>
          <ac:spMkLst>
            <pc:docMk/>
            <pc:sldMk cId="3734133991" sldId="1379"/>
            <ac:spMk id="26" creationId="{614839FD-D52A-9430-2414-D4029481FCE1}"/>
          </ac:spMkLst>
        </pc:spChg>
        <pc:spChg chg="add mod">
          <ac:chgData name="Pardha Sai" userId="3b95f42d-e481-4e61-b79c-2e1cb547ee93" providerId="ADAL" clId="{69AECF47-B650-49DF-BC44-A26443D37C58}" dt="2022-11-07T12:09:02.988" v="9648" actId="14100"/>
          <ac:spMkLst>
            <pc:docMk/>
            <pc:sldMk cId="3734133991" sldId="1379"/>
            <ac:spMk id="29" creationId="{2A3780BE-1FD5-7755-EE4F-5EA108462227}"/>
          </ac:spMkLst>
        </pc:spChg>
        <pc:spChg chg="add mod">
          <ac:chgData name="Pardha Sai" userId="3b95f42d-e481-4e61-b79c-2e1cb547ee93" providerId="ADAL" clId="{69AECF47-B650-49DF-BC44-A26443D37C58}" dt="2022-11-07T12:28:51.163" v="9946" actId="20577"/>
          <ac:spMkLst>
            <pc:docMk/>
            <pc:sldMk cId="3734133991" sldId="1379"/>
            <ac:spMk id="31" creationId="{B44B5978-E097-172A-4419-C7BC6F9447A4}"/>
          </ac:spMkLst>
        </pc:spChg>
        <pc:graphicFrameChg chg="add mod">
          <ac:chgData name="Pardha Sai" userId="3b95f42d-e481-4e61-b79c-2e1cb547ee93" providerId="ADAL" clId="{69AECF47-B650-49DF-BC44-A26443D37C58}" dt="2022-11-07T12:50:22.402" v="11256" actId="313"/>
          <ac:graphicFrameMkLst>
            <pc:docMk/>
            <pc:sldMk cId="3734133991" sldId="1379"/>
            <ac:graphicFrameMk id="9" creationId="{D70B7C99-7130-7A5C-3E54-8E35CA7B413B}"/>
          </ac:graphicFrameMkLst>
        </pc:graphicFrameChg>
        <pc:graphicFrameChg chg="add mod">
          <ac:chgData name="Pardha Sai" userId="3b95f42d-e481-4e61-b79c-2e1cb547ee93" providerId="ADAL" clId="{69AECF47-B650-49DF-BC44-A26443D37C58}" dt="2022-11-07T12:29:21.445" v="9948"/>
          <ac:graphicFrameMkLst>
            <pc:docMk/>
            <pc:sldMk cId="3734133991" sldId="1379"/>
            <ac:graphicFrameMk id="24" creationId="{6B2C7D05-F655-14EC-6B30-85A4DFAB55DC}"/>
          </ac:graphicFrameMkLst>
        </pc:graphicFrameChg>
        <pc:picChg chg="add mod">
          <ac:chgData name="Pardha Sai" userId="3b95f42d-e481-4e61-b79c-2e1cb547ee93" providerId="ADAL" clId="{69AECF47-B650-49DF-BC44-A26443D37C58}" dt="2022-11-04T14:45:00.650" v="5043"/>
          <ac:picMkLst>
            <pc:docMk/>
            <pc:sldMk cId="3734133991" sldId="1379"/>
            <ac:picMk id="3" creationId="{0F7ED9CB-47BF-287E-53C6-735597385834}"/>
          </ac:picMkLst>
        </pc:picChg>
        <pc:picChg chg="add mod">
          <ac:chgData name="Pardha Sai" userId="3b95f42d-e481-4e61-b79c-2e1cb547ee93" providerId="ADAL" clId="{69AECF47-B650-49DF-BC44-A26443D37C58}" dt="2022-11-04T14:45:00.650" v="5043"/>
          <ac:picMkLst>
            <pc:docMk/>
            <pc:sldMk cId="3734133991" sldId="1379"/>
            <ac:picMk id="4" creationId="{773D536D-B91B-88DF-69BE-417A00EEF2A4}"/>
          </ac:picMkLst>
        </pc:picChg>
        <pc:picChg chg="add mod">
          <ac:chgData name="Pardha Sai" userId="3b95f42d-e481-4e61-b79c-2e1cb547ee93" providerId="ADAL" clId="{69AECF47-B650-49DF-BC44-A26443D37C58}" dt="2022-11-04T14:45:00.650" v="5043"/>
          <ac:picMkLst>
            <pc:docMk/>
            <pc:sldMk cId="3734133991" sldId="1379"/>
            <ac:picMk id="6" creationId="{13F2003B-018C-771C-ADA1-A81C9893233E}"/>
          </ac:picMkLst>
        </pc:picChg>
        <pc:picChg chg="add mod">
          <ac:chgData name="Pardha Sai" userId="3b95f42d-e481-4e61-b79c-2e1cb547ee93" providerId="ADAL" clId="{69AECF47-B650-49DF-BC44-A26443D37C58}" dt="2022-11-07T12:54:50.345" v="11276"/>
          <ac:picMkLst>
            <pc:docMk/>
            <pc:sldMk cId="3734133991" sldId="1379"/>
            <ac:picMk id="16" creationId="{6129D831-81D3-790C-30A2-EA45A6A149DD}"/>
          </ac:picMkLst>
        </pc:picChg>
        <pc:picChg chg="add mod">
          <ac:chgData name="Pardha Sai" userId="3b95f42d-e481-4e61-b79c-2e1cb547ee93" providerId="ADAL" clId="{69AECF47-B650-49DF-BC44-A26443D37C58}" dt="2022-11-07T12:54:50.345" v="11276"/>
          <ac:picMkLst>
            <pc:docMk/>
            <pc:sldMk cId="3734133991" sldId="1379"/>
            <ac:picMk id="17" creationId="{1DF2CA9D-DD1A-64B3-D1BE-BD24510B0409}"/>
          </ac:picMkLst>
        </pc:picChg>
        <pc:picChg chg="add mod">
          <ac:chgData name="Pardha Sai" userId="3b95f42d-e481-4e61-b79c-2e1cb547ee93" providerId="ADAL" clId="{69AECF47-B650-49DF-BC44-A26443D37C58}" dt="2022-11-07T12:54:50.345" v="11276"/>
          <ac:picMkLst>
            <pc:docMk/>
            <pc:sldMk cId="3734133991" sldId="1379"/>
            <ac:picMk id="18" creationId="{373301BD-43DF-B89F-0340-ACE57403CC76}"/>
          </ac:picMkLst>
        </pc:picChg>
        <pc:picChg chg="add mod">
          <ac:chgData name="Pardha Sai" userId="3b95f42d-e481-4e61-b79c-2e1cb547ee93" providerId="ADAL" clId="{69AECF47-B650-49DF-BC44-A26443D37C58}" dt="2022-11-07T12:54:50.345" v="11276"/>
          <ac:picMkLst>
            <pc:docMk/>
            <pc:sldMk cId="3734133991" sldId="1379"/>
            <ac:picMk id="19" creationId="{71F9F934-38B0-8547-AE66-39C467278862}"/>
          </ac:picMkLst>
        </pc:picChg>
        <pc:picChg chg="add mod">
          <ac:chgData name="Pardha Sai" userId="3b95f42d-e481-4e61-b79c-2e1cb547ee93" providerId="ADAL" clId="{69AECF47-B650-49DF-BC44-A26443D37C58}" dt="2022-11-07T12:54:50.345" v="11276"/>
          <ac:picMkLst>
            <pc:docMk/>
            <pc:sldMk cId="3734133991" sldId="1379"/>
            <ac:picMk id="20" creationId="{143895E8-EB17-6A4E-5C97-E7907794A191}"/>
          </ac:picMkLst>
        </pc:picChg>
        <pc:picChg chg="add mod">
          <ac:chgData name="Pardha Sai" userId="3b95f42d-e481-4e61-b79c-2e1cb547ee93" providerId="ADAL" clId="{69AECF47-B650-49DF-BC44-A26443D37C58}" dt="2022-11-07T12:54:50.345" v="11276"/>
          <ac:picMkLst>
            <pc:docMk/>
            <pc:sldMk cId="3734133991" sldId="1379"/>
            <ac:picMk id="21" creationId="{33FBF6FD-7946-116D-359E-84687FA1383E}"/>
          </ac:picMkLst>
        </pc:picChg>
        <pc:cxnChg chg="mod">
          <ac:chgData name="Pardha Sai" userId="3b95f42d-e481-4e61-b79c-2e1cb547ee93" providerId="ADAL" clId="{69AECF47-B650-49DF-BC44-A26443D37C58}" dt="2022-11-07T11:20:08.415" v="8258" actId="1076"/>
          <ac:cxnSpMkLst>
            <pc:docMk/>
            <pc:sldMk cId="3734133991" sldId="1379"/>
            <ac:cxnSpMk id="5" creationId="{F3CB550E-55D3-A58E-3AB0-51E14C5ACE19}"/>
          </ac:cxnSpMkLst>
        </pc:cxnChg>
        <pc:cxnChg chg="add mod">
          <ac:chgData name="Pardha Sai" userId="3b95f42d-e481-4e61-b79c-2e1cb547ee93" providerId="ADAL" clId="{69AECF47-B650-49DF-BC44-A26443D37C58}" dt="2022-11-04T14:45:00.650" v="5043"/>
          <ac:cxnSpMkLst>
            <pc:docMk/>
            <pc:sldMk cId="3734133991" sldId="1379"/>
            <ac:cxnSpMk id="7" creationId="{16DCFE88-449D-3953-1566-F1363F1A58CE}"/>
          </ac:cxnSpMkLst>
        </pc:cxnChg>
        <pc:cxnChg chg="add mod">
          <ac:chgData name="Pardha Sai" userId="3b95f42d-e481-4e61-b79c-2e1cb547ee93" providerId="ADAL" clId="{69AECF47-B650-49DF-BC44-A26443D37C58}" dt="2022-11-04T14:45:00.650" v="5043"/>
          <ac:cxnSpMkLst>
            <pc:docMk/>
            <pc:sldMk cId="3734133991" sldId="1379"/>
            <ac:cxnSpMk id="8" creationId="{D5C11958-0716-1F62-6DB7-BFBF2080717D}"/>
          </ac:cxnSpMkLst>
        </pc:cxnChg>
        <pc:cxnChg chg="add mod">
          <ac:chgData name="Pardha Sai" userId="3b95f42d-e481-4e61-b79c-2e1cb547ee93" providerId="ADAL" clId="{69AECF47-B650-49DF-BC44-A26443D37C58}" dt="2022-11-07T12:54:50.345" v="11276"/>
          <ac:cxnSpMkLst>
            <pc:docMk/>
            <pc:sldMk cId="3734133991" sldId="1379"/>
            <ac:cxnSpMk id="10" creationId="{77F03C6D-61DD-686E-14CF-785B607F8D10}"/>
          </ac:cxnSpMkLst>
        </pc:cxnChg>
        <pc:cxnChg chg="add mod">
          <ac:chgData name="Pardha Sai" userId="3b95f42d-e481-4e61-b79c-2e1cb547ee93" providerId="ADAL" clId="{69AECF47-B650-49DF-BC44-A26443D37C58}" dt="2022-11-07T12:54:50.345" v="11276"/>
          <ac:cxnSpMkLst>
            <pc:docMk/>
            <pc:sldMk cId="3734133991" sldId="1379"/>
            <ac:cxnSpMk id="11" creationId="{BE65C454-47A4-CE78-57FB-C9987EE318A1}"/>
          </ac:cxnSpMkLst>
        </pc:cxnChg>
        <pc:cxnChg chg="add mod">
          <ac:chgData name="Pardha Sai" userId="3b95f42d-e481-4e61-b79c-2e1cb547ee93" providerId="ADAL" clId="{69AECF47-B650-49DF-BC44-A26443D37C58}" dt="2022-11-07T12:54:50.345" v="11276"/>
          <ac:cxnSpMkLst>
            <pc:docMk/>
            <pc:sldMk cId="3734133991" sldId="1379"/>
            <ac:cxnSpMk id="12" creationId="{B5336249-B4B4-D2DF-A4BF-5BB87EDDD023}"/>
          </ac:cxnSpMkLst>
        </pc:cxnChg>
        <pc:cxnChg chg="add mod">
          <ac:chgData name="Pardha Sai" userId="3b95f42d-e481-4e61-b79c-2e1cb547ee93" providerId="ADAL" clId="{69AECF47-B650-49DF-BC44-A26443D37C58}" dt="2022-11-07T12:54:50.345" v="11276"/>
          <ac:cxnSpMkLst>
            <pc:docMk/>
            <pc:sldMk cId="3734133991" sldId="1379"/>
            <ac:cxnSpMk id="13" creationId="{A26F271E-F665-7127-1B63-1AD4C4D5C8E4}"/>
          </ac:cxnSpMkLst>
        </pc:cxnChg>
        <pc:cxnChg chg="add mod">
          <ac:chgData name="Pardha Sai" userId="3b95f42d-e481-4e61-b79c-2e1cb547ee93" providerId="ADAL" clId="{69AECF47-B650-49DF-BC44-A26443D37C58}" dt="2022-11-07T12:54:50.345" v="11276"/>
          <ac:cxnSpMkLst>
            <pc:docMk/>
            <pc:sldMk cId="3734133991" sldId="1379"/>
            <ac:cxnSpMk id="14" creationId="{F732D7DD-5E50-AAB6-A78C-98736E923C66}"/>
          </ac:cxnSpMkLst>
        </pc:cxnChg>
        <pc:cxnChg chg="add mod">
          <ac:chgData name="Pardha Sai" userId="3b95f42d-e481-4e61-b79c-2e1cb547ee93" providerId="ADAL" clId="{69AECF47-B650-49DF-BC44-A26443D37C58}" dt="2022-11-07T12:54:50.345" v="11276"/>
          <ac:cxnSpMkLst>
            <pc:docMk/>
            <pc:sldMk cId="3734133991" sldId="1379"/>
            <ac:cxnSpMk id="15" creationId="{0C9ABB17-81CF-BFCD-734B-494120DA769C}"/>
          </ac:cxnSpMkLst>
        </pc:cxnChg>
        <pc:cxnChg chg="add mod">
          <ac:chgData name="Pardha Sai" userId="3b95f42d-e481-4e61-b79c-2e1cb547ee93" providerId="ADAL" clId="{69AECF47-B650-49DF-BC44-A26443D37C58}" dt="2022-11-07T12:08:30.238" v="9594"/>
          <ac:cxnSpMkLst>
            <pc:docMk/>
            <pc:sldMk cId="3734133991" sldId="1379"/>
            <ac:cxnSpMk id="23" creationId="{174F6FB6-CFF9-DEC2-46DE-4A70A1EDAEE7}"/>
          </ac:cxnSpMkLst>
        </pc:cxnChg>
        <pc:cxnChg chg="add mod">
          <ac:chgData name="Pardha Sai" userId="3b95f42d-e481-4e61-b79c-2e1cb547ee93" providerId="ADAL" clId="{69AECF47-B650-49DF-BC44-A26443D37C58}" dt="2022-11-07T12:08:30.238" v="9594"/>
          <ac:cxnSpMkLst>
            <pc:docMk/>
            <pc:sldMk cId="3734133991" sldId="1379"/>
            <ac:cxnSpMk id="25" creationId="{091D6E1E-0335-D7D5-1CBB-2BF1DF0B93FB}"/>
          </ac:cxnSpMkLst>
        </pc:cxnChg>
        <pc:cxnChg chg="add mod">
          <ac:chgData name="Pardha Sai" userId="3b95f42d-e481-4e61-b79c-2e1cb547ee93" providerId="ADAL" clId="{69AECF47-B650-49DF-BC44-A26443D37C58}" dt="2022-11-07T12:08:30.238" v="9594"/>
          <ac:cxnSpMkLst>
            <pc:docMk/>
            <pc:sldMk cId="3734133991" sldId="1379"/>
            <ac:cxnSpMk id="27" creationId="{A3F6B2E3-F1C6-9155-E290-DDB9B0C6BAF5}"/>
          </ac:cxnSpMkLst>
        </pc:cxnChg>
        <pc:cxnChg chg="add mod">
          <ac:chgData name="Pardha Sai" userId="3b95f42d-e481-4e61-b79c-2e1cb547ee93" providerId="ADAL" clId="{69AECF47-B650-49DF-BC44-A26443D37C58}" dt="2022-11-07T12:08:30.238" v="9594"/>
          <ac:cxnSpMkLst>
            <pc:docMk/>
            <pc:sldMk cId="3734133991" sldId="1379"/>
            <ac:cxnSpMk id="28" creationId="{02DD83D3-3D37-039A-3FC7-04CD2CF846FA}"/>
          </ac:cxnSpMkLst>
        </pc:cxnChg>
        <pc:cxnChg chg="add mod">
          <ac:chgData name="Pardha Sai" userId="3b95f42d-e481-4e61-b79c-2e1cb547ee93" providerId="ADAL" clId="{69AECF47-B650-49DF-BC44-A26443D37C58}" dt="2022-11-07T12:08:30.238" v="9594"/>
          <ac:cxnSpMkLst>
            <pc:docMk/>
            <pc:sldMk cId="3734133991" sldId="1379"/>
            <ac:cxnSpMk id="30" creationId="{CB8F2420-CBFD-F3D1-7B2E-EF0E73FC07D5}"/>
          </ac:cxnSpMkLst>
        </pc:cxnChg>
        <pc:cxnChg chg="add del mod">
          <ac:chgData name="Pardha Sai" userId="3b95f42d-e481-4e61-b79c-2e1cb547ee93" providerId="ADAL" clId="{69AECF47-B650-49DF-BC44-A26443D37C58}" dt="2022-11-07T14:51:27.681" v="13715"/>
          <ac:cxnSpMkLst>
            <pc:docMk/>
            <pc:sldMk cId="3734133991" sldId="1379"/>
            <ac:cxnSpMk id="32" creationId="{A2D29816-E989-BF85-31DB-5F9A57BDCB5D}"/>
          </ac:cxnSpMkLst>
        </pc:cxnChg>
      </pc:sldChg>
      <pc:sldChg chg="addSp delSp modSp add mod">
        <pc:chgData name="Pardha Sai" userId="3b95f42d-e481-4e61-b79c-2e1cb547ee93" providerId="ADAL" clId="{69AECF47-B650-49DF-BC44-A26443D37C58}" dt="2022-11-07T14:56:54.124" v="13832" actId="14100"/>
        <pc:sldMkLst>
          <pc:docMk/>
          <pc:sldMk cId="642054471" sldId="1380"/>
        </pc:sldMkLst>
        <pc:spChg chg="mod">
          <ac:chgData name="Pardha Sai" userId="3b95f42d-e481-4e61-b79c-2e1cb547ee93" providerId="ADAL" clId="{69AECF47-B650-49DF-BC44-A26443D37C58}" dt="2022-11-07T13:24:12.694" v="11399" actId="20577"/>
          <ac:spMkLst>
            <pc:docMk/>
            <pc:sldMk cId="642054471" sldId="1380"/>
            <ac:spMk id="2" creationId="{BE6A0195-097F-75C1-1789-362B83C23D94}"/>
          </ac:spMkLst>
        </pc:spChg>
        <pc:spChg chg="add mod">
          <ac:chgData name="Pardha Sai" userId="3b95f42d-e481-4e61-b79c-2e1cb547ee93" providerId="ADAL" clId="{69AECF47-B650-49DF-BC44-A26443D37C58}" dt="2022-11-07T14:15:46.128" v="13292" actId="1076"/>
          <ac:spMkLst>
            <pc:docMk/>
            <pc:sldMk cId="642054471" sldId="1380"/>
            <ac:spMk id="13" creationId="{247CADD3-B0D1-9F2C-79DA-8A302B70A659}"/>
          </ac:spMkLst>
        </pc:spChg>
        <pc:spChg chg="add mod">
          <ac:chgData name="Pardha Sai" userId="3b95f42d-e481-4e61-b79c-2e1cb547ee93" providerId="ADAL" clId="{69AECF47-B650-49DF-BC44-A26443D37C58}" dt="2022-11-07T14:48:27.116" v="13653" actId="14100"/>
          <ac:spMkLst>
            <pc:docMk/>
            <pc:sldMk cId="642054471" sldId="1380"/>
            <ac:spMk id="15" creationId="{AFFB47D7-D272-873D-C7E0-1E94858A0220}"/>
          </ac:spMkLst>
        </pc:spChg>
        <pc:spChg chg="add del mod">
          <ac:chgData name="Pardha Sai" userId="3b95f42d-e481-4e61-b79c-2e1cb547ee93" providerId="ADAL" clId="{69AECF47-B650-49DF-BC44-A26443D37C58}" dt="2022-11-07T14:43:50.541" v="13531" actId="478"/>
          <ac:spMkLst>
            <pc:docMk/>
            <pc:sldMk cId="642054471" sldId="1380"/>
            <ac:spMk id="17" creationId="{52C298E4-6446-1B9F-D884-280DF799A3A2}"/>
          </ac:spMkLst>
        </pc:spChg>
        <pc:spChg chg="add del mod">
          <ac:chgData name="Pardha Sai" userId="3b95f42d-e481-4e61-b79c-2e1cb547ee93" providerId="ADAL" clId="{69AECF47-B650-49DF-BC44-A26443D37C58}" dt="2022-11-07T14:43:50.541" v="13531" actId="478"/>
          <ac:spMkLst>
            <pc:docMk/>
            <pc:sldMk cId="642054471" sldId="1380"/>
            <ac:spMk id="21" creationId="{F878F1E5-B79D-F31A-91A4-7B4820F4177F}"/>
          </ac:spMkLst>
        </pc:spChg>
        <pc:spChg chg="add del mod">
          <ac:chgData name="Pardha Sai" userId="3b95f42d-e481-4e61-b79c-2e1cb547ee93" providerId="ADAL" clId="{69AECF47-B650-49DF-BC44-A26443D37C58}" dt="2022-11-07T13:47:15.374" v="11993" actId="478"/>
          <ac:spMkLst>
            <pc:docMk/>
            <pc:sldMk cId="642054471" sldId="1380"/>
            <ac:spMk id="24" creationId="{D90A48B3-F619-F8CF-BC27-5024B9926A53}"/>
          </ac:spMkLst>
        </pc:spChg>
        <pc:spChg chg="add del mod">
          <ac:chgData name="Pardha Sai" userId="3b95f42d-e481-4e61-b79c-2e1cb547ee93" providerId="ADAL" clId="{69AECF47-B650-49DF-BC44-A26443D37C58}" dt="2022-11-07T13:48:40.613" v="12006" actId="478"/>
          <ac:spMkLst>
            <pc:docMk/>
            <pc:sldMk cId="642054471" sldId="1380"/>
            <ac:spMk id="25" creationId="{8F4B67E7-BCD6-A8AF-E770-A7651288FBDB}"/>
          </ac:spMkLst>
        </pc:spChg>
        <pc:spChg chg="add mod">
          <ac:chgData name="Pardha Sai" userId="3b95f42d-e481-4e61-b79c-2e1cb547ee93" providerId="ADAL" clId="{69AECF47-B650-49DF-BC44-A26443D37C58}" dt="2022-11-07T14:40:11.133" v="13517" actId="1076"/>
          <ac:spMkLst>
            <pc:docMk/>
            <pc:sldMk cId="642054471" sldId="1380"/>
            <ac:spMk id="26" creationId="{B8D5649A-39B4-587C-4DE1-D402FCD26266}"/>
          </ac:spMkLst>
        </pc:spChg>
        <pc:spChg chg="add del mod">
          <ac:chgData name="Pardha Sai" userId="3b95f42d-e481-4e61-b79c-2e1cb547ee93" providerId="ADAL" clId="{69AECF47-B650-49DF-BC44-A26443D37C58}" dt="2022-11-07T13:39:43.321" v="11856" actId="478"/>
          <ac:spMkLst>
            <pc:docMk/>
            <pc:sldMk cId="642054471" sldId="1380"/>
            <ac:spMk id="26" creationId="{E0DD8CD3-8155-537A-D512-295DDB2912E7}"/>
          </ac:spMkLst>
        </pc:spChg>
        <pc:spChg chg="add del mod">
          <ac:chgData name="Pardha Sai" userId="3b95f42d-e481-4e61-b79c-2e1cb547ee93" providerId="ADAL" clId="{69AECF47-B650-49DF-BC44-A26443D37C58}" dt="2022-11-07T13:48:47.993" v="12008" actId="478"/>
          <ac:spMkLst>
            <pc:docMk/>
            <pc:sldMk cId="642054471" sldId="1380"/>
            <ac:spMk id="27" creationId="{066ACDA9-39D6-60F2-C9B4-1F28616E2860}"/>
          </ac:spMkLst>
        </pc:spChg>
        <pc:spChg chg="add mod">
          <ac:chgData name="Pardha Sai" userId="3b95f42d-e481-4e61-b79c-2e1cb547ee93" providerId="ADAL" clId="{69AECF47-B650-49DF-BC44-A26443D37C58}" dt="2022-11-07T14:55:00.477" v="13809" actId="1076"/>
          <ac:spMkLst>
            <pc:docMk/>
            <pc:sldMk cId="642054471" sldId="1380"/>
            <ac:spMk id="27" creationId="{D1C60E1A-C533-71A6-186A-160F1AC39B2A}"/>
          </ac:spMkLst>
        </pc:spChg>
        <pc:spChg chg="add del mod">
          <ac:chgData name="Pardha Sai" userId="3b95f42d-e481-4e61-b79c-2e1cb547ee93" providerId="ADAL" clId="{69AECF47-B650-49DF-BC44-A26443D37C58}" dt="2022-11-07T13:48:50.422" v="12009" actId="478"/>
          <ac:spMkLst>
            <pc:docMk/>
            <pc:sldMk cId="642054471" sldId="1380"/>
            <ac:spMk id="28" creationId="{4F8D4327-00FF-871E-AE6D-7FD5E2924EA3}"/>
          </ac:spMkLst>
        </pc:spChg>
        <pc:spChg chg="add mod">
          <ac:chgData name="Pardha Sai" userId="3b95f42d-e481-4e61-b79c-2e1cb547ee93" providerId="ADAL" clId="{69AECF47-B650-49DF-BC44-A26443D37C58}" dt="2022-11-07T14:55:00.477" v="13809" actId="1076"/>
          <ac:spMkLst>
            <pc:docMk/>
            <pc:sldMk cId="642054471" sldId="1380"/>
            <ac:spMk id="28" creationId="{70F623A3-E588-F4B4-401B-36FC1DC19DAE}"/>
          </ac:spMkLst>
        </pc:spChg>
        <pc:spChg chg="add mod">
          <ac:chgData name="Pardha Sai" userId="3b95f42d-e481-4e61-b79c-2e1cb547ee93" providerId="ADAL" clId="{69AECF47-B650-49DF-BC44-A26443D37C58}" dt="2022-11-07T14:55:00.477" v="13809" actId="1076"/>
          <ac:spMkLst>
            <pc:docMk/>
            <pc:sldMk cId="642054471" sldId="1380"/>
            <ac:spMk id="29" creationId="{1E2DD055-EEC1-E887-5D5C-5D424CF13325}"/>
          </ac:spMkLst>
        </pc:spChg>
        <pc:spChg chg="add del">
          <ac:chgData name="Pardha Sai" userId="3b95f42d-e481-4e61-b79c-2e1cb547ee93" providerId="ADAL" clId="{69AECF47-B650-49DF-BC44-A26443D37C58}" dt="2022-11-07T13:41:51.187" v="11896" actId="22"/>
          <ac:spMkLst>
            <pc:docMk/>
            <pc:sldMk cId="642054471" sldId="1380"/>
            <ac:spMk id="30" creationId="{35CF5857-AECF-C214-FFD0-3757C4A65349}"/>
          </ac:spMkLst>
        </pc:spChg>
        <pc:spChg chg="add del mod">
          <ac:chgData name="Pardha Sai" userId="3b95f42d-e481-4e61-b79c-2e1cb547ee93" providerId="ADAL" clId="{69AECF47-B650-49DF-BC44-A26443D37C58}" dt="2022-11-07T13:48:52.754" v="12010" actId="478"/>
          <ac:spMkLst>
            <pc:docMk/>
            <pc:sldMk cId="642054471" sldId="1380"/>
            <ac:spMk id="31" creationId="{BA5BCD60-22A6-3BA8-A804-CF3AE26D0DEB}"/>
          </ac:spMkLst>
        </pc:spChg>
        <pc:spChg chg="add del mod">
          <ac:chgData name="Pardha Sai" userId="3b95f42d-e481-4e61-b79c-2e1cb547ee93" providerId="ADAL" clId="{69AECF47-B650-49DF-BC44-A26443D37C58}" dt="2022-11-07T13:48:54.135" v="12011" actId="478"/>
          <ac:spMkLst>
            <pc:docMk/>
            <pc:sldMk cId="642054471" sldId="1380"/>
            <ac:spMk id="32" creationId="{B46E69E9-5367-ED9D-31CB-5CFDE912B2A7}"/>
          </ac:spMkLst>
        </pc:spChg>
        <pc:spChg chg="add del mod">
          <ac:chgData name="Pardha Sai" userId="3b95f42d-e481-4e61-b79c-2e1cb547ee93" providerId="ADAL" clId="{69AECF47-B650-49DF-BC44-A26443D37C58}" dt="2022-11-07T14:47:36.073" v="13626" actId="478"/>
          <ac:spMkLst>
            <pc:docMk/>
            <pc:sldMk cId="642054471" sldId="1380"/>
            <ac:spMk id="33" creationId="{25EB7480-0207-9140-A830-FF50EE236A20}"/>
          </ac:spMkLst>
        </pc:spChg>
        <pc:spChg chg="add mod">
          <ac:chgData name="Pardha Sai" userId="3b95f42d-e481-4e61-b79c-2e1cb547ee93" providerId="ADAL" clId="{69AECF47-B650-49DF-BC44-A26443D37C58}" dt="2022-11-07T13:47:02.589" v="11989"/>
          <ac:spMkLst>
            <pc:docMk/>
            <pc:sldMk cId="642054471" sldId="1380"/>
            <ac:spMk id="33" creationId="{7B06EA41-8C94-5ACC-4AED-9E0C10B92C88}"/>
          </ac:spMkLst>
        </pc:spChg>
        <pc:spChg chg="add del mod">
          <ac:chgData name="Pardha Sai" userId="3b95f42d-e481-4e61-b79c-2e1cb547ee93" providerId="ADAL" clId="{69AECF47-B650-49DF-BC44-A26443D37C58}" dt="2022-11-07T14:47:36.073" v="13626" actId="478"/>
          <ac:spMkLst>
            <pc:docMk/>
            <pc:sldMk cId="642054471" sldId="1380"/>
            <ac:spMk id="37" creationId="{8AA06373-5AB6-9222-B7B6-783258C8292E}"/>
          </ac:spMkLst>
        </pc:spChg>
        <pc:spChg chg="add del mod">
          <ac:chgData name="Pardha Sai" userId="3b95f42d-e481-4e61-b79c-2e1cb547ee93" providerId="ADAL" clId="{69AECF47-B650-49DF-BC44-A26443D37C58}" dt="2022-11-07T14:47:36.073" v="13626" actId="478"/>
          <ac:spMkLst>
            <pc:docMk/>
            <pc:sldMk cId="642054471" sldId="1380"/>
            <ac:spMk id="38" creationId="{530ED75A-BBF1-9D38-D0E8-64978C94ABD2}"/>
          </ac:spMkLst>
        </pc:spChg>
        <pc:spChg chg="add del mod">
          <ac:chgData name="Pardha Sai" userId="3b95f42d-e481-4e61-b79c-2e1cb547ee93" providerId="ADAL" clId="{69AECF47-B650-49DF-BC44-A26443D37C58}" dt="2022-11-07T14:47:38.794" v="13627" actId="478"/>
          <ac:spMkLst>
            <pc:docMk/>
            <pc:sldMk cId="642054471" sldId="1380"/>
            <ac:spMk id="42" creationId="{53B4C3FE-4267-6A64-5AAD-13C0FC8AA7FC}"/>
          </ac:spMkLst>
        </pc:spChg>
        <pc:spChg chg="add del mod">
          <ac:chgData name="Pardha Sai" userId="3b95f42d-e481-4e61-b79c-2e1cb547ee93" providerId="ADAL" clId="{69AECF47-B650-49DF-BC44-A26443D37C58}" dt="2022-11-07T14:47:38.794" v="13627" actId="478"/>
          <ac:spMkLst>
            <pc:docMk/>
            <pc:sldMk cId="642054471" sldId="1380"/>
            <ac:spMk id="43" creationId="{31E4C4CC-66FB-B8A1-EFC9-B24E9E3CF5FD}"/>
          </ac:spMkLst>
        </pc:spChg>
        <pc:spChg chg="add del mod">
          <ac:chgData name="Pardha Sai" userId="3b95f42d-e481-4e61-b79c-2e1cb547ee93" providerId="ADAL" clId="{69AECF47-B650-49DF-BC44-A26443D37C58}" dt="2022-11-07T14:47:38.794" v="13627" actId="478"/>
          <ac:spMkLst>
            <pc:docMk/>
            <pc:sldMk cId="642054471" sldId="1380"/>
            <ac:spMk id="44" creationId="{67625491-A196-8563-38CE-9764142FA3DC}"/>
          </ac:spMkLst>
        </pc:spChg>
        <pc:spChg chg="add mod">
          <ac:chgData name="Pardha Sai" userId="3b95f42d-e481-4e61-b79c-2e1cb547ee93" providerId="ADAL" clId="{69AECF47-B650-49DF-BC44-A26443D37C58}" dt="2022-11-07T14:55:00.477" v="13809" actId="1076"/>
          <ac:spMkLst>
            <pc:docMk/>
            <pc:sldMk cId="642054471" sldId="1380"/>
            <ac:spMk id="48" creationId="{62B7C490-BCBD-3278-7D6D-42E04C71FEE5}"/>
          </ac:spMkLst>
        </pc:spChg>
        <pc:spChg chg="add mod">
          <ac:chgData name="Pardha Sai" userId="3b95f42d-e481-4e61-b79c-2e1cb547ee93" providerId="ADAL" clId="{69AECF47-B650-49DF-BC44-A26443D37C58}" dt="2022-11-07T14:55:00.477" v="13809" actId="1076"/>
          <ac:spMkLst>
            <pc:docMk/>
            <pc:sldMk cId="642054471" sldId="1380"/>
            <ac:spMk id="49" creationId="{A1FBD115-83CE-4FBF-BD0C-F55C26C3436B}"/>
          </ac:spMkLst>
        </pc:spChg>
        <pc:spChg chg="add mod">
          <ac:chgData name="Pardha Sai" userId="3b95f42d-e481-4e61-b79c-2e1cb547ee93" providerId="ADAL" clId="{69AECF47-B650-49DF-BC44-A26443D37C58}" dt="2022-11-07T14:55:00.477" v="13809" actId="1076"/>
          <ac:spMkLst>
            <pc:docMk/>
            <pc:sldMk cId="642054471" sldId="1380"/>
            <ac:spMk id="50" creationId="{6F207E99-C927-97A6-531C-FD2A291D79AA}"/>
          </ac:spMkLst>
        </pc:spChg>
        <pc:spChg chg="add mod">
          <ac:chgData name="Pardha Sai" userId="3b95f42d-e481-4e61-b79c-2e1cb547ee93" providerId="ADAL" clId="{69AECF47-B650-49DF-BC44-A26443D37C58}" dt="2022-11-07T14:55:00.477" v="13809" actId="1076"/>
          <ac:spMkLst>
            <pc:docMk/>
            <pc:sldMk cId="642054471" sldId="1380"/>
            <ac:spMk id="54" creationId="{C79D6BF3-1138-CFD5-0D2D-CE13A7598642}"/>
          </ac:spMkLst>
        </pc:spChg>
        <pc:spChg chg="add mod">
          <ac:chgData name="Pardha Sai" userId="3b95f42d-e481-4e61-b79c-2e1cb547ee93" providerId="ADAL" clId="{69AECF47-B650-49DF-BC44-A26443D37C58}" dt="2022-11-07T14:55:00.477" v="13809" actId="1076"/>
          <ac:spMkLst>
            <pc:docMk/>
            <pc:sldMk cId="642054471" sldId="1380"/>
            <ac:spMk id="55" creationId="{C69B055B-28B1-7AE3-2DB9-2F7F76BF920B}"/>
          </ac:spMkLst>
        </pc:spChg>
        <pc:spChg chg="add mod">
          <ac:chgData name="Pardha Sai" userId="3b95f42d-e481-4e61-b79c-2e1cb547ee93" providerId="ADAL" clId="{69AECF47-B650-49DF-BC44-A26443D37C58}" dt="2022-11-07T14:55:00.477" v="13809" actId="1076"/>
          <ac:spMkLst>
            <pc:docMk/>
            <pc:sldMk cId="642054471" sldId="1380"/>
            <ac:spMk id="56" creationId="{843B0DF2-30BE-2655-F7DF-FDE3CF21A55E}"/>
          </ac:spMkLst>
        </pc:spChg>
        <pc:spChg chg="add mod">
          <ac:chgData name="Pardha Sai" userId="3b95f42d-e481-4e61-b79c-2e1cb547ee93" providerId="ADAL" clId="{69AECF47-B650-49DF-BC44-A26443D37C58}" dt="2022-11-07T14:55:00.477" v="13809" actId="1076"/>
          <ac:spMkLst>
            <pc:docMk/>
            <pc:sldMk cId="642054471" sldId="1380"/>
            <ac:spMk id="58" creationId="{1427876B-2015-9FFD-1B69-C5CED521D3FF}"/>
          </ac:spMkLst>
        </pc:spChg>
        <pc:spChg chg="add mod">
          <ac:chgData name="Pardha Sai" userId="3b95f42d-e481-4e61-b79c-2e1cb547ee93" providerId="ADAL" clId="{69AECF47-B650-49DF-BC44-A26443D37C58}" dt="2022-11-07T14:55:00.477" v="13809" actId="1076"/>
          <ac:spMkLst>
            <pc:docMk/>
            <pc:sldMk cId="642054471" sldId="1380"/>
            <ac:spMk id="59" creationId="{E20E8E7F-4DE5-297A-9F07-23D74A59742C}"/>
          </ac:spMkLst>
        </pc:spChg>
        <pc:spChg chg="add mod">
          <ac:chgData name="Pardha Sai" userId="3b95f42d-e481-4e61-b79c-2e1cb547ee93" providerId="ADAL" clId="{69AECF47-B650-49DF-BC44-A26443D37C58}" dt="2022-11-07T14:56:04.800" v="13823" actId="20577"/>
          <ac:spMkLst>
            <pc:docMk/>
            <pc:sldMk cId="642054471" sldId="1380"/>
            <ac:spMk id="60" creationId="{F66B8164-3E43-98F1-3A79-2D4F85800BDF}"/>
          </ac:spMkLst>
        </pc:spChg>
        <pc:graphicFrameChg chg="add mod modGraphic">
          <ac:chgData name="Pardha Sai" userId="3b95f42d-e481-4e61-b79c-2e1cb547ee93" providerId="ADAL" clId="{69AECF47-B650-49DF-BC44-A26443D37C58}" dt="2022-11-07T14:42:55.632" v="13530" actId="207"/>
          <ac:graphicFrameMkLst>
            <pc:docMk/>
            <pc:sldMk cId="642054471" sldId="1380"/>
            <ac:graphicFrameMk id="9" creationId="{303FD669-FA3B-6AA8-4E0D-7861C5FC5205}"/>
          </ac:graphicFrameMkLst>
        </pc:graphicFrameChg>
        <pc:graphicFrameChg chg="add del mod">
          <ac:chgData name="Pardha Sai" userId="3b95f42d-e481-4e61-b79c-2e1cb547ee93" providerId="ADAL" clId="{69AECF47-B650-49DF-BC44-A26443D37C58}" dt="2022-11-07T14:34:29.676" v="13357" actId="478"/>
          <ac:graphicFrameMkLst>
            <pc:docMk/>
            <pc:sldMk cId="642054471" sldId="1380"/>
            <ac:graphicFrameMk id="20" creationId="{BB068E03-7024-E49B-2D2C-1265BA7BEF3C}"/>
          </ac:graphicFrameMkLst>
        </pc:graphicFrameChg>
        <pc:graphicFrameChg chg="add mod">
          <ac:chgData name="Pardha Sai" userId="3b95f42d-e481-4e61-b79c-2e1cb547ee93" providerId="ADAL" clId="{69AECF47-B650-49DF-BC44-A26443D37C58}" dt="2022-11-07T14:55:50.206" v="13820"/>
          <ac:graphicFrameMkLst>
            <pc:docMk/>
            <pc:sldMk cId="642054471" sldId="1380"/>
            <ac:graphicFrameMk id="34" creationId="{42ABAEEB-BA14-9F4B-8AA5-6EB75871B0E8}"/>
          </ac:graphicFrameMkLst>
        </pc:graphicFrameChg>
        <pc:picChg chg="add mod">
          <ac:chgData name="Pardha Sai" userId="3b95f42d-e481-4e61-b79c-2e1cb547ee93" providerId="ADAL" clId="{69AECF47-B650-49DF-BC44-A26443D37C58}" dt="2022-11-04T14:45:04.875" v="5045"/>
          <ac:picMkLst>
            <pc:docMk/>
            <pc:sldMk cId="642054471" sldId="1380"/>
            <ac:picMk id="3" creationId="{D5F23758-90FB-9919-43A1-42E65886A791}"/>
          </ac:picMkLst>
        </pc:picChg>
        <pc:picChg chg="add mod">
          <ac:chgData name="Pardha Sai" userId="3b95f42d-e481-4e61-b79c-2e1cb547ee93" providerId="ADAL" clId="{69AECF47-B650-49DF-BC44-A26443D37C58}" dt="2022-11-04T14:45:04.875" v="5045"/>
          <ac:picMkLst>
            <pc:docMk/>
            <pc:sldMk cId="642054471" sldId="1380"/>
            <ac:picMk id="4" creationId="{6463932F-2C09-00A3-F4F8-B793F7339D85}"/>
          </ac:picMkLst>
        </pc:picChg>
        <pc:picChg chg="add mod">
          <ac:chgData name="Pardha Sai" userId="3b95f42d-e481-4e61-b79c-2e1cb547ee93" providerId="ADAL" clId="{69AECF47-B650-49DF-BC44-A26443D37C58}" dt="2022-11-04T14:45:04.875" v="5045"/>
          <ac:picMkLst>
            <pc:docMk/>
            <pc:sldMk cId="642054471" sldId="1380"/>
            <ac:picMk id="6" creationId="{98D0DC67-7145-F821-445B-3DF51FDFF132}"/>
          </ac:picMkLst>
        </pc:picChg>
        <pc:picChg chg="add mod">
          <ac:chgData name="Pardha Sai" userId="3b95f42d-e481-4e61-b79c-2e1cb547ee93" providerId="ADAL" clId="{69AECF47-B650-49DF-BC44-A26443D37C58}" dt="2022-11-07T14:18:54.126" v="13316"/>
          <ac:picMkLst>
            <pc:docMk/>
            <pc:sldMk cId="642054471" sldId="1380"/>
            <ac:picMk id="11" creationId="{52D46F31-4B74-B629-4447-87ED38992237}"/>
          </ac:picMkLst>
        </pc:picChg>
        <pc:picChg chg="add mod">
          <ac:chgData name="Pardha Sai" userId="3b95f42d-e481-4e61-b79c-2e1cb547ee93" providerId="ADAL" clId="{69AECF47-B650-49DF-BC44-A26443D37C58}" dt="2022-11-07T14:19:47.857" v="13325"/>
          <ac:picMkLst>
            <pc:docMk/>
            <pc:sldMk cId="642054471" sldId="1380"/>
            <ac:picMk id="12" creationId="{43ECFEED-777E-01A2-DA63-F1D7628B69F8}"/>
          </ac:picMkLst>
        </pc:picChg>
        <pc:picChg chg="add mod">
          <ac:chgData name="Pardha Sai" userId="3b95f42d-e481-4e61-b79c-2e1cb547ee93" providerId="ADAL" clId="{69AECF47-B650-49DF-BC44-A26443D37C58}" dt="2022-11-07T14:20:27.319" v="13332" actId="1076"/>
          <ac:picMkLst>
            <pc:docMk/>
            <pc:sldMk cId="642054471" sldId="1380"/>
            <ac:picMk id="24" creationId="{2BD1A664-5122-B308-AF97-F26F849FC128}"/>
          </ac:picMkLst>
        </pc:picChg>
        <pc:picChg chg="add mod">
          <ac:chgData name="Pardha Sai" userId="3b95f42d-e481-4e61-b79c-2e1cb547ee93" providerId="ADAL" clId="{69AECF47-B650-49DF-BC44-A26443D37C58}" dt="2022-11-07T14:21:18.962" v="13338" actId="1076"/>
          <ac:picMkLst>
            <pc:docMk/>
            <pc:sldMk cId="642054471" sldId="1380"/>
            <ac:picMk id="25" creationId="{847F907A-8D46-171D-8717-74D54D25EFEE}"/>
          </ac:picMkLst>
        </pc:picChg>
        <pc:picChg chg="add del mod">
          <ac:chgData name="Pardha Sai" userId="3b95f42d-e481-4e61-b79c-2e1cb547ee93" providerId="ADAL" clId="{69AECF47-B650-49DF-BC44-A26443D37C58}" dt="2022-11-07T14:46:07.622" v="13559" actId="478"/>
          <ac:picMkLst>
            <pc:docMk/>
            <pc:sldMk cId="642054471" sldId="1380"/>
            <ac:picMk id="32" creationId="{5B692240-E635-F9CC-7D86-9172DB9B44AF}"/>
          </ac:picMkLst>
        </pc:picChg>
        <pc:picChg chg="add mod">
          <ac:chgData name="Pardha Sai" userId="3b95f42d-e481-4e61-b79c-2e1cb547ee93" providerId="ADAL" clId="{69AECF47-B650-49DF-BC44-A26443D37C58}" dt="2022-11-07T14:18:11.132" v="13309" actId="1076"/>
          <ac:picMkLst>
            <pc:docMk/>
            <pc:sldMk cId="642054471" sldId="1380"/>
            <ac:picMk id="35" creationId="{08A2DE50-4BEB-F79A-83DA-927420D0BE33}"/>
          </ac:picMkLst>
        </pc:picChg>
        <pc:picChg chg="add mod">
          <ac:chgData name="Pardha Sai" userId="3b95f42d-e481-4e61-b79c-2e1cb547ee93" providerId="ADAL" clId="{69AECF47-B650-49DF-BC44-A26443D37C58}" dt="2022-11-07T14:18:05.744" v="13308" actId="1076"/>
          <ac:picMkLst>
            <pc:docMk/>
            <pc:sldMk cId="642054471" sldId="1380"/>
            <ac:picMk id="36" creationId="{E71A2D6A-202E-ED72-66DC-73AD71785531}"/>
          </ac:picMkLst>
        </pc:picChg>
        <pc:picChg chg="add del mod">
          <ac:chgData name="Pardha Sai" userId="3b95f42d-e481-4e61-b79c-2e1cb547ee93" providerId="ADAL" clId="{69AECF47-B650-49DF-BC44-A26443D37C58}" dt="2022-11-07T14:47:36.073" v="13626" actId="478"/>
          <ac:picMkLst>
            <pc:docMk/>
            <pc:sldMk cId="642054471" sldId="1380"/>
            <ac:picMk id="41" creationId="{F45D7392-E1E1-BEAA-4109-4E45959C4898}"/>
          </ac:picMkLst>
        </pc:picChg>
        <pc:picChg chg="add del mod">
          <ac:chgData name="Pardha Sai" userId="3b95f42d-e481-4e61-b79c-2e1cb547ee93" providerId="ADAL" clId="{69AECF47-B650-49DF-BC44-A26443D37C58}" dt="2022-11-07T14:47:38.794" v="13627" actId="478"/>
          <ac:picMkLst>
            <pc:docMk/>
            <pc:sldMk cId="642054471" sldId="1380"/>
            <ac:picMk id="47" creationId="{89E17B84-480F-615E-4702-C922AAD7A451}"/>
          </ac:picMkLst>
        </pc:picChg>
        <pc:cxnChg chg="add mod">
          <ac:chgData name="Pardha Sai" userId="3b95f42d-e481-4e61-b79c-2e1cb547ee93" providerId="ADAL" clId="{69AECF47-B650-49DF-BC44-A26443D37C58}" dt="2022-11-04T14:45:04.875" v="5045"/>
          <ac:cxnSpMkLst>
            <pc:docMk/>
            <pc:sldMk cId="642054471" sldId="1380"/>
            <ac:cxnSpMk id="7" creationId="{F58FCE1D-7798-DFF6-31E2-393A9C6B8029}"/>
          </ac:cxnSpMkLst>
        </pc:cxnChg>
        <pc:cxnChg chg="add mod">
          <ac:chgData name="Pardha Sai" userId="3b95f42d-e481-4e61-b79c-2e1cb547ee93" providerId="ADAL" clId="{69AECF47-B650-49DF-BC44-A26443D37C58}" dt="2022-11-04T14:45:04.875" v="5045"/>
          <ac:cxnSpMkLst>
            <pc:docMk/>
            <pc:sldMk cId="642054471" sldId="1380"/>
            <ac:cxnSpMk id="8" creationId="{ACE71157-537A-0C5E-A88E-2F283D649130}"/>
          </ac:cxnSpMkLst>
        </pc:cxnChg>
        <pc:cxnChg chg="add mod">
          <ac:chgData name="Pardha Sai" userId="3b95f42d-e481-4e61-b79c-2e1cb547ee93" providerId="ADAL" clId="{69AECF47-B650-49DF-BC44-A26443D37C58}" dt="2022-11-07T13:45:55.053" v="11983" actId="1036"/>
          <ac:cxnSpMkLst>
            <pc:docMk/>
            <pc:sldMk cId="642054471" sldId="1380"/>
            <ac:cxnSpMk id="10" creationId="{148A0788-63ED-BCA1-8380-48B48CDAE4A1}"/>
          </ac:cxnSpMkLst>
        </pc:cxnChg>
        <pc:cxnChg chg="add mod">
          <ac:chgData name="Pardha Sai" userId="3b95f42d-e481-4e61-b79c-2e1cb547ee93" providerId="ADAL" clId="{69AECF47-B650-49DF-BC44-A26443D37C58}" dt="2022-11-07T13:22:26.415" v="11357" actId="1076"/>
          <ac:cxnSpMkLst>
            <pc:docMk/>
            <pc:sldMk cId="642054471" sldId="1380"/>
            <ac:cxnSpMk id="14" creationId="{7A46429C-F70F-B613-8DEC-F2E21144FF4D}"/>
          </ac:cxnSpMkLst>
        </pc:cxnChg>
        <pc:cxnChg chg="add mod">
          <ac:chgData name="Pardha Sai" userId="3b95f42d-e481-4e61-b79c-2e1cb547ee93" providerId="ADAL" clId="{69AECF47-B650-49DF-BC44-A26443D37C58}" dt="2022-11-07T13:23:03.636" v="11379" actId="1076"/>
          <ac:cxnSpMkLst>
            <pc:docMk/>
            <pc:sldMk cId="642054471" sldId="1380"/>
            <ac:cxnSpMk id="16" creationId="{DCAE26B9-E94A-D064-D796-C7BBF35D437D}"/>
          </ac:cxnSpMkLst>
        </pc:cxnChg>
        <pc:cxnChg chg="add del mod">
          <ac:chgData name="Pardha Sai" userId="3b95f42d-e481-4e61-b79c-2e1cb547ee93" providerId="ADAL" clId="{69AECF47-B650-49DF-BC44-A26443D37C58}" dt="2022-11-07T14:43:50.541" v="13531" actId="478"/>
          <ac:cxnSpMkLst>
            <pc:docMk/>
            <pc:sldMk cId="642054471" sldId="1380"/>
            <ac:cxnSpMk id="18" creationId="{397F3D7F-6483-D4B4-2D9A-E44B4693BA8A}"/>
          </ac:cxnSpMkLst>
        </pc:cxnChg>
        <pc:cxnChg chg="add del mod">
          <ac:chgData name="Pardha Sai" userId="3b95f42d-e481-4e61-b79c-2e1cb547ee93" providerId="ADAL" clId="{69AECF47-B650-49DF-BC44-A26443D37C58}" dt="2022-11-07T14:43:50.541" v="13531" actId="478"/>
          <ac:cxnSpMkLst>
            <pc:docMk/>
            <pc:sldMk cId="642054471" sldId="1380"/>
            <ac:cxnSpMk id="19" creationId="{9238DAA5-F9DD-A12E-9B34-3462D92198E0}"/>
          </ac:cxnSpMkLst>
        </pc:cxnChg>
        <pc:cxnChg chg="add del mod">
          <ac:chgData name="Pardha Sai" userId="3b95f42d-e481-4e61-b79c-2e1cb547ee93" providerId="ADAL" clId="{69AECF47-B650-49DF-BC44-A26443D37C58}" dt="2022-11-07T14:43:50.541" v="13531" actId="478"/>
          <ac:cxnSpMkLst>
            <pc:docMk/>
            <pc:sldMk cId="642054471" sldId="1380"/>
            <ac:cxnSpMk id="22" creationId="{AE84BC09-7429-C35C-E1A5-41DDD0EB7592}"/>
          </ac:cxnSpMkLst>
        </pc:cxnChg>
        <pc:cxnChg chg="add del mod">
          <ac:chgData name="Pardha Sai" userId="3b95f42d-e481-4e61-b79c-2e1cb547ee93" providerId="ADAL" clId="{69AECF47-B650-49DF-BC44-A26443D37C58}" dt="2022-11-07T14:43:50.541" v="13531" actId="478"/>
          <ac:cxnSpMkLst>
            <pc:docMk/>
            <pc:sldMk cId="642054471" sldId="1380"/>
            <ac:cxnSpMk id="23" creationId="{76829A2C-28EB-2F56-7E27-74958199A60A}"/>
          </ac:cxnSpMkLst>
        </pc:cxnChg>
        <pc:cxnChg chg="add mod">
          <ac:chgData name="Pardha Sai" userId="3b95f42d-e481-4e61-b79c-2e1cb547ee93" providerId="ADAL" clId="{69AECF47-B650-49DF-BC44-A26443D37C58}" dt="2022-11-07T14:55:00.477" v="13809" actId="1076"/>
          <ac:cxnSpMkLst>
            <pc:docMk/>
            <pc:sldMk cId="642054471" sldId="1380"/>
            <ac:cxnSpMk id="30" creationId="{C3E8BDB3-F1F5-7EBA-9407-D7ED826B0951}"/>
          </ac:cxnSpMkLst>
        </pc:cxnChg>
        <pc:cxnChg chg="add del mod">
          <ac:chgData name="Pardha Sai" userId="3b95f42d-e481-4e61-b79c-2e1cb547ee93" providerId="ADAL" clId="{69AECF47-B650-49DF-BC44-A26443D37C58}" dt="2022-11-07T14:46:09.428" v="13560" actId="478"/>
          <ac:cxnSpMkLst>
            <pc:docMk/>
            <pc:sldMk cId="642054471" sldId="1380"/>
            <ac:cxnSpMk id="31" creationId="{66A57746-A19D-52C4-43F2-264A8C9DD06F}"/>
          </ac:cxnSpMkLst>
        </pc:cxnChg>
        <pc:cxnChg chg="add del mod">
          <ac:chgData name="Pardha Sai" userId="3b95f42d-e481-4e61-b79c-2e1cb547ee93" providerId="ADAL" clId="{69AECF47-B650-49DF-BC44-A26443D37C58}" dt="2022-11-07T14:47:36.073" v="13626" actId="478"/>
          <ac:cxnSpMkLst>
            <pc:docMk/>
            <pc:sldMk cId="642054471" sldId="1380"/>
            <ac:cxnSpMk id="39" creationId="{C7953BAB-7A3B-2C34-9ED9-AAD40C129111}"/>
          </ac:cxnSpMkLst>
        </pc:cxnChg>
        <pc:cxnChg chg="add del mod">
          <ac:chgData name="Pardha Sai" userId="3b95f42d-e481-4e61-b79c-2e1cb547ee93" providerId="ADAL" clId="{69AECF47-B650-49DF-BC44-A26443D37C58}" dt="2022-11-07T14:47:36.073" v="13626" actId="478"/>
          <ac:cxnSpMkLst>
            <pc:docMk/>
            <pc:sldMk cId="642054471" sldId="1380"/>
            <ac:cxnSpMk id="40" creationId="{966259C2-CA1B-1DD4-788B-627B6B5BB2AE}"/>
          </ac:cxnSpMkLst>
        </pc:cxnChg>
        <pc:cxnChg chg="add del mod">
          <ac:chgData name="Pardha Sai" userId="3b95f42d-e481-4e61-b79c-2e1cb547ee93" providerId="ADAL" clId="{69AECF47-B650-49DF-BC44-A26443D37C58}" dt="2022-11-07T14:47:38.794" v="13627" actId="478"/>
          <ac:cxnSpMkLst>
            <pc:docMk/>
            <pc:sldMk cId="642054471" sldId="1380"/>
            <ac:cxnSpMk id="45" creationId="{0D9803A8-DD1E-C406-B849-0346BA91C22D}"/>
          </ac:cxnSpMkLst>
        </pc:cxnChg>
        <pc:cxnChg chg="add del mod">
          <ac:chgData name="Pardha Sai" userId="3b95f42d-e481-4e61-b79c-2e1cb547ee93" providerId="ADAL" clId="{69AECF47-B650-49DF-BC44-A26443D37C58}" dt="2022-11-07T14:47:38.794" v="13627" actId="478"/>
          <ac:cxnSpMkLst>
            <pc:docMk/>
            <pc:sldMk cId="642054471" sldId="1380"/>
            <ac:cxnSpMk id="46" creationId="{C0D6B934-927B-7FF7-79C6-A76A386EB5BE}"/>
          </ac:cxnSpMkLst>
        </pc:cxnChg>
        <pc:cxnChg chg="add mod">
          <ac:chgData name="Pardha Sai" userId="3b95f42d-e481-4e61-b79c-2e1cb547ee93" providerId="ADAL" clId="{69AECF47-B650-49DF-BC44-A26443D37C58}" dt="2022-11-07T14:55:00.477" v="13809" actId="1076"/>
          <ac:cxnSpMkLst>
            <pc:docMk/>
            <pc:sldMk cId="642054471" sldId="1380"/>
            <ac:cxnSpMk id="51" creationId="{EDC8D9C3-1121-8FBE-8E0A-DEF7CB425335}"/>
          </ac:cxnSpMkLst>
        </pc:cxnChg>
        <pc:cxnChg chg="add mod">
          <ac:chgData name="Pardha Sai" userId="3b95f42d-e481-4e61-b79c-2e1cb547ee93" providerId="ADAL" clId="{69AECF47-B650-49DF-BC44-A26443D37C58}" dt="2022-11-07T14:55:55.736" v="13821" actId="1076"/>
          <ac:cxnSpMkLst>
            <pc:docMk/>
            <pc:sldMk cId="642054471" sldId="1380"/>
            <ac:cxnSpMk id="52" creationId="{535FBB48-D737-6D88-A49A-D2B0BCD42693}"/>
          </ac:cxnSpMkLst>
        </pc:cxnChg>
        <pc:cxnChg chg="add mod">
          <ac:chgData name="Pardha Sai" userId="3b95f42d-e481-4e61-b79c-2e1cb547ee93" providerId="ADAL" clId="{69AECF47-B650-49DF-BC44-A26443D37C58}" dt="2022-11-07T14:55:00.477" v="13809" actId="1076"/>
          <ac:cxnSpMkLst>
            <pc:docMk/>
            <pc:sldMk cId="642054471" sldId="1380"/>
            <ac:cxnSpMk id="57" creationId="{FB18BEEB-AF43-59E2-F6BC-347DD8B5553C}"/>
          </ac:cxnSpMkLst>
        </pc:cxnChg>
        <pc:cxnChg chg="add mod">
          <ac:chgData name="Pardha Sai" userId="3b95f42d-e481-4e61-b79c-2e1cb547ee93" providerId="ADAL" clId="{69AECF47-B650-49DF-BC44-A26443D37C58}" dt="2022-11-07T14:55:00.477" v="13809" actId="1076"/>
          <ac:cxnSpMkLst>
            <pc:docMk/>
            <pc:sldMk cId="642054471" sldId="1380"/>
            <ac:cxnSpMk id="61" creationId="{E3439143-F105-B537-9040-932429A37D68}"/>
          </ac:cxnSpMkLst>
        </pc:cxnChg>
        <pc:cxnChg chg="add mod">
          <ac:chgData name="Pardha Sai" userId="3b95f42d-e481-4e61-b79c-2e1cb547ee93" providerId="ADAL" clId="{69AECF47-B650-49DF-BC44-A26443D37C58}" dt="2022-11-07T14:56:27.721" v="13826" actId="14100"/>
          <ac:cxnSpMkLst>
            <pc:docMk/>
            <pc:sldMk cId="642054471" sldId="1380"/>
            <ac:cxnSpMk id="63" creationId="{852F8F47-2FD0-993E-A4CC-51EDA5F325B3}"/>
          </ac:cxnSpMkLst>
        </pc:cxnChg>
        <pc:cxnChg chg="add mod">
          <ac:chgData name="Pardha Sai" userId="3b95f42d-e481-4e61-b79c-2e1cb547ee93" providerId="ADAL" clId="{69AECF47-B650-49DF-BC44-A26443D37C58}" dt="2022-11-07T14:56:54.124" v="13832" actId="14100"/>
          <ac:cxnSpMkLst>
            <pc:docMk/>
            <pc:sldMk cId="642054471" sldId="1380"/>
            <ac:cxnSpMk id="65" creationId="{CD42FF5F-EB5E-071F-DF4B-D2D99E22BB11}"/>
          </ac:cxnSpMkLst>
        </pc:cxnChg>
      </pc:sldChg>
      <pc:sldChg chg="addSp modSp add del mod">
        <pc:chgData name="Pardha Sai" userId="3b95f42d-e481-4e61-b79c-2e1cb547ee93" providerId="ADAL" clId="{69AECF47-B650-49DF-BC44-A26443D37C58}" dt="2022-11-07T13:00:11.532" v="11317" actId="47"/>
        <pc:sldMkLst>
          <pc:docMk/>
          <pc:sldMk cId="3696274335" sldId="1381"/>
        </pc:sldMkLst>
        <pc:spChg chg="mod">
          <ac:chgData name="Pardha Sai" userId="3b95f42d-e481-4e61-b79c-2e1cb547ee93" providerId="ADAL" clId="{69AECF47-B650-49DF-BC44-A26443D37C58}" dt="2022-11-07T11:20:13.281" v="8260" actId="20577"/>
          <ac:spMkLst>
            <pc:docMk/>
            <pc:sldMk cId="3696274335" sldId="1381"/>
            <ac:spMk id="2" creationId="{BE6A0195-097F-75C1-1789-362B83C23D94}"/>
          </ac:spMkLst>
        </pc:spChg>
        <pc:picChg chg="add mod">
          <ac:chgData name="Pardha Sai" userId="3b95f42d-e481-4e61-b79c-2e1cb547ee93" providerId="ADAL" clId="{69AECF47-B650-49DF-BC44-A26443D37C58}" dt="2022-11-04T14:45:03.449" v="5044"/>
          <ac:picMkLst>
            <pc:docMk/>
            <pc:sldMk cId="3696274335" sldId="1381"/>
            <ac:picMk id="3" creationId="{BD8AB7A9-610C-3E43-330F-672181FB2F33}"/>
          </ac:picMkLst>
        </pc:picChg>
        <pc:picChg chg="add mod">
          <ac:chgData name="Pardha Sai" userId="3b95f42d-e481-4e61-b79c-2e1cb547ee93" providerId="ADAL" clId="{69AECF47-B650-49DF-BC44-A26443D37C58}" dt="2022-11-04T14:45:03.449" v="5044"/>
          <ac:picMkLst>
            <pc:docMk/>
            <pc:sldMk cId="3696274335" sldId="1381"/>
            <ac:picMk id="4" creationId="{04D233E3-2C61-4E50-77C3-EEDDD446425C}"/>
          </ac:picMkLst>
        </pc:picChg>
        <pc:picChg chg="add mod">
          <ac:chgData name="Pardha Sai" userId="3b95f42d-e481-4e61-b79c-2e1cb547ee93" providerId="ADAL" clId="{69AECF47-B650-49DF-BC44-A26443D37C58}" dt="2022-11-04T14:45:03.449" v="5044"/>
          <ac:picMkLst>
            <pc:docMk/>
            <pc:sldMk cId="3696274335" sldId="1381"/>
            <ac:picMk id="6" creationId="{D52541E3-11A1-0CD1-4FAB-C4B824C282EF}"/>
          </ac:picMkLst>
        </pc:picChg>
        <pc:cxnChg chg="mod">
          <ac:chgData name="Pardha Sai" userId="3b95f42d-e481-4e61-b79c-2e1cb547ee93" providerId="ADAL" clId="{69AECF47-B650-49DF-BC44-A26443D37C58}" dt="2022-11-04T14:41:36.971" v="4959" actId="1076"/>
          <ac:cxnSpMkLst>
            <pc:docMk/>
            <pc:sldMk cId="3696274335" sldId="1381"/>
            <ac:cxnSpMk id="5" creationId="{F3CB550E-55D3-A58E-3AB0-51E14C5ACE19}"/>
          </ac:cxnSpMkLst>
        </pc:cxnChg>
        <pc:cxnChg chg="add mod">
          <ac:chgData name="Pardha Sai" userId="3b95f42d-e481-4e61-b79c-2e1cb547ee93" providerId="ADAL" clId="{69AECF47-B650-49DF-BC44-A26443D37C58}" dt="2022-11-04T14:45:03.449" v="5044"/>
          <ac:cxnSpMkLst>
            <pc:docMk/>
            <pc:sldMk cId="3696274335" sldId="1381"/>
            <ac:cxnSpMk id="7" creationId="{CD3CDFDD-AF48-A584-A2EC-A24DBD988D3B}"/>
          </ac:cxnSpMkLst>
        </pc:cxnChg>
        <pc:cxnChg chg="add mod">
          <ac:chgData name="Pardha Sai" userId="3b95f42d-e481-4e61-b79c-2e1cb547ee93" providerId="ADAL" clId="{69AECF47-B650-49DF-BC44-A26443D37C58}" dt="2022-11-04T14:45:03.449" v="5044"/>
          <ac:cxnSpMkLst>
            <pc:docMk/>
            <pc:sldMk cId="3696274335" sldId="1381"/>
            <ac:cxnSpMk id="8" creationId="{C2C3F67B-746C-580D-D75F-A9DA62FE6CEA}"/>
          </ac:cxnSpMkLst>
        </pc:cxnChg>
      </pc:sldChg>
      <pc:sldChg chg="addSp modSp add del mod">
        <pc:chgData name="Pardha Sai" userId="3b95f42d-e481-4e61-b79c-2e1cb547ee93" providerId="ADAL" clId="{69AECF47-B650-49DF-BC44-A26443D37C58}" dt="2022-11-07T13:00:45.561" v="11318" actId="47"/>
        <pc:sldMkLst>
          <pc:docMk/>
          <pc:sldMk cId="1257560311" sldId="1382"/>
        </pc:sldMkLst>
        <pc:spChg chg="mod">
          <ac:chgData name="Pardha Sai" userId="3b95f42d-e481-4e61-b79c-2e1cb547ee93" providerId="ADAL" clId="{69AECF47-B650-49DF-BC44-A26443D37C58}" dt="2022-11-07T11:20:22.945" v="8264" actId="20577"/>
          <ac:spMkLst>
            <pc:docMk/>
            <pc:sldMk cId="1257560311" sldId="1382"/>
            <ac:spMk id="2" creationId="{BE6A0195-097F-75C1-1789-362B83C23D94}"/>
          </ac:spMkLst>
        </pc:spChg>
        <pc:picChg chg="add mod">
          <ac:chgData name="Pardha Sai" userId="3b95f42d-e481-4e61-b79c-2e1cb547ee93" providerId="ADAL" clId="{69AECF47-B650-49DF-BC44-A26443D37C58}" dt="2022-11-04T14:45:06.496" v="5046"/>
          <ac:picMkLst>
            <pc:docMk/>
            <pc:sldMk cId="1257560311" sldId="1382"/>
            <ac:picMk id="3" creationId="{1C29934F-7D2D-CC44-1422-F452F0E65F4F}"/>
          </ac:picMkLst>
        </pc:picChg>
        <pc:picChg chg="add mod">
          <ac:chgData name="Pardha Sai" userId="3b95f42d-e481-4e61-b79c-2e1cb547ee93" providerId="ADAL" clId="{69AECF47-B650-49DF-BC44-A26443D37C58}" dt="2022-11-04T14:45:06.496" v="5046"/>
          <ac:picMkLst>
            <pc:docMk/>
            <pc:sldMk cId="1257560311" sldId="1382"/>
            <ac:picMk id="4" creationId="{4AE68A32-9ED6-F842-E100-C535BEF338E2}"/>
          </ac:picMkLst>
        </pc:picChg>
        <pc:picChg chg="add mod">
          <ac:chgData name="Pardha Sai" userId="3b95f42d-e481-4e61-b79c-2e1cb547ee93" providerId="ADAL" clId="{69AECF47-B650-49DF-BC44-A26443D37C58}" dt="2022-11-04T14:45:06.496" v="5046"/>
          <ac:picMkLst>
            <pc:docMk/>
            <pc:sldMk cId="1257560311" sldId="1382"/>
            <ac:picMk id="6" creationId="{9EDD07E0-E3FA-4D43-7815-D9233FBEB6FE}"/>
          </ac:picMkLst>
        </pc:picChg>
        <pc:cxnChg chg="add mod">
          <ac:chgData name="Pardha Sai" userId="3b95f42d-e481-4e61-b79c-2e1cb547ee93" providerId="ADAL" clId="{69AECF47-B650-49DF-BC44-A26443D37C58}" dt="2022-11-04T14:45:06.496" v="5046"/>
          <ac:cxnSpMkLst>
            <pc:docMk/>
            <pc:sldMk cId="1257560311" sldId="1382"/>
            <ac:cxnSpMk id="7" creationId="{933DD1EA-0DF5-E5D0-7D0C-D6711E51DC4F}"/>
          </ac:cxnSpMkLst>
        </pc:cxnChg>
        <pc:cxnChg chg="add mod">
          <ac:chgData name="Pardha Sai" userId="3b95f42d-e481-4e61-b79c-2e1cb547ee93" providerId="ADAL" clId="{69AECF47-B650-49DF-BC44-A26443D37C58}" dt="2022-11-04T14:45:06.496" v="5046"/>
          <ac:cxnSpMkLst>
            <pc:docMk/>
            <pc:sldMk cId="1257560311" sldId="1382"/>
            <ac:cxnSpMk id="8" creationId="{5D7C03DA-B101-C69B-3C55-2AB3FA310DD3}"/>
          </ac:cxnSpMkLst>
        </pc:cxnChg>
      </pc:sldChg>
      <pc:sldChg chg="addSp modSp add mod">
        <pc:chgData name="Pardha Sai" userId="3b95f42d-e481-4e61-b79c-2e1cb547ee93" providerId="ADAL" clId="{69AECF47-B650-49DF-BC44-A26443D37C58}" dt="2022-11-07T16:03:46.947" v="15327"/>
        <pc:sldMkLst>
          <pc:docMk/>
          <pc:sldMk cId="1617332892" sldId="1383"/>
        </pc:sldMkLst>
        <pc:spChg chg="mod">
          <ac:chgData name="Pardha Sai" userId="3b95f42d-e481-4e61-b79c-2e1cb547ee93" providerId="ADAL" clId="{69AECF47-B650-49DF-BC44-A26443D37C58}" dt="2022-11-07T11:20:27.085" v="8266" actId="20577"/>
          <ac:spMkLst>
            <pc:docMk/>
            <pc:sldMk cId="1617332892" sldId="1383"/>
            <ac:spMk id="2" creationId="{BE6A0195-097F-75C1-1789-362B83C23D94}"/>
          </ac:spMkLst>
        </pc:spChg>
        <pc:spChg chg="add mod">
          <ac:chgData name="Pardha Sai" userId="3b95f42d-e481-4e61-b79c-2e1cb547ee93" providerId="ADAL" clId="{69AECF47-B650-49DF-BC44-A26443D37C58}" dt="2022-11-07T15:02:25.836" v="13897" actId="20577"/>
          <ac:spMkLst>
            <pc:docMk/>
            <pc:sldMk cId="1617332892" sldId="1383"/>
            <ac:spMk id="9" creationId="{0F522B6E-A316-5B48-0376-F98617B35EAA}"/>
          </ac:spMkLst>
        </pc:spChg>
        <pc:spChg chg="add mod">
          <ac:chgData name="Pardha Sai" userId="3b95f42d-e481-4e61-b79c-2e1cb547ee93" providerId="ADAL" clId="{69AECF47-B650-49DF-BC44-A26443D37C58}" dt="2022-11-07T15:02:06.435" v="13852" actId="20577"/>
          <ac:spMkLst>
            <pc:docMk/>
            <pc:sldMk cId="1617332892" sldId="1383"/>
            <ac:spMk id="11" creationId="{39F3D336-D70B-B2D6-4486-1C8EA87FE7FF}"/>
          </ac:spMkLst>
        </pc:spChg>
        <pc:spChg chg="add mod">
          <ac:chgData name="Pardha Sai" userId="3b95f42d-e481-4e61-b79c-2e1cb547ee93" providerId="ADAL" clId="{69AECF47-B650-49DF-BC44-A26443D37C58}" dt="2022-11-07T15:27:40.403" v="14321"/>
          <ac:spMkLst>
            <pc:docMk/>
            <pc:sldMk cId="1617332892" sldId="1383"/>
            <ac:spMk id="15" creationId="{5F2BDA23-67C5-B5C0-B166-2066E780E01B}"/>
          </ac:spMkLst>
        </pc:spChg>
        <pc:spChg chg="add mod">
          <ac:chgData name="Pardha Sai" userId="3b95f42d-e481-4e61-b79c-2e1cb547ee93" providerId="ADAL" clId="{69AECF47-B650-49DF-BC44-A26443D37C58}" dt="2022-11-07T15:15:49.412" v="14228" actId="20577"/>
          <ac:spMkLst>
            <pc:docMk/>
            <pc:sldMk cId="1617332892" sldId="1383"/>
            <ac:spMk id="31" creationId="{422C254E-70EF-138D-66F0-CC1BEE4DF632}"/>
          </ac:spMkLst>
        </pc:spChg>
        <pc:graphicFrameChg chg="add mod">
          <ac:chgData name="Pardha Sai" userId="3b95f42d-e481-4e61-b79c-2e1cb547ee93" providerId="ADAL" clId="{69AECF47-B650-49DF-BC44-A26443D37C58}" dt="2022-11-07T15:26:59.153" v="14320" actId="404"/>
          <ac:graphicFrameMkLst>
            <pc:docMk/>
            <pc:sldMk cId="1617332892" sldId="1383"/>
            <ac:graphicFrameMk id="13" creationId="{657976F7-03AD-4C7B-FE06-0CC28FC5DA50}"/>
          </ac:graphicFrameMkLst>
        </pc:graphicFrameChg>
        <pc:graphicFrameChg chg="add mod">
          <ac:chgData name="Pardha Sai" userId="3b95f42d-e481-4e61-b79c-2e1cb547ee93" providerId="ADAL" clId="{69AECF47-B650-49DF-BC44-A26443D37C58}" dt="2022-11-07T15:58:35.526" v="15305" actId="20577"/>
          <ac:graphicFrameMkLst>
            <pc:docMk/>
            <pc:sldMk cId="1617332892" sldId="1383"/>
            <ac:graphicFrameMk id="18" creationId="{22847DE9-2E04-CE03-FBFC-2626670CBDE7}"/>
          </ac:graphicFrameMkLst>
        </pc:graphicFrameChg>
        <pc:picChg chg="add mod">
          <ac:chgData name="Pardha Sai" userId="3b95f42d-e481-4e61-b79c-2e1cb547ee93" providerId="ADAL" clId="{69AECF47-B650-49DF-BC44-A26443D37C58}" dt="2022-11-04T14:45:07.713" v="5047"/>
          <ac:picMkLst>
            <pc:docMk/>
            <pc:sldMk cId="1617332892" sldId="1383"/>
            <ac:picMk id="3" creationId="{6B7A252A-6549-B8CE-7E9B-7AFDC9865E18}"/>
          </ac:picMkLst>
        </pc:picChg>
        <pc:picChg chg="add mod">
          <ac:chgData name="Pardha Sai" userId="3b95f42d-e481-4e61-b79c-2e1cb547ee93" providerId="ADAL" clId="{69AECF47-B650-49DF-BC44-A26443D37C58}" dt="2022-11-04T14:45:07.713" v="5047"/>
          <ac:picMkLst>
            <pc:docMk/>
            <pc:sldMk cId="1617332892" sldId="1383"/>
            <ac:picMk id="4" creationId="{6F6DE312-BBFF-7BA8-3028-9D0B555B4556}"/>
          </ac:picMkLst>
        </pc:picChg>
        <pc:picChg chg="add mod">
          <ac:chgData name="Pardha Sai" userId="3b95f42d-e481-4e61-b79c-2e1cb547ee93" providerId="ADAL" clId="{69AECF47-B650-49DF-BC44-A26443D37C58}" dt="2022-11-04T14:45:07.713" v="5047"/>
          <ac:picMkLst>
            <pc:docMk/>
            <pc:sldMk cId="1617332892" sldId="1383"/>
            <ac:picMk id="6" creationId="{18075641-FCED-1EEF-F1F6-AE0B79495DD3}"/>
          </ac:picMkLst>
        </pc:picChg>
        <pc:picChg chg="add mod">
          <ac:chgData name="Pardha Sai" userId="3b95f42d-e481-4e61-b79c-2e1cb547ee93" providerId="ADAL" clId="{69AECF47-B650-49DF-BC44-A26443D37C58}" dt="2022-11-07T16:01:10.599" v="15313"/>
          <ac:picMkLst>
            <pc:docMk/>
            <pc:sldMk cId="1617332892" sldId="1383"/>
            <ac:picMk id="25" creationId="{5CD1B983-3F1F-1CAA-2F46-AE4875E28E51}"/>
          </ac:picMkLst>
        </pc:picChg>
        <pc:picChg chg="add mod">
          <ac:chgData name="Pardha Sai" userId="3b95f42d-e481-4e61-b79c-2e1cb547ee93" providerId="ADAL" clId="{69AECF47-B650-49DF-BC44-A26443D37C58}" dt="2022-11-07T16:01:10.599" v="15313"/>
          <ac:picMkLst>
            <pc:docMk/>
            <pc:sldMk cId="1617332892" sldId="1383"/>
            <ac:picMk id="26" creationId="{064A692F-6C3C-488F-6E58-F362E426A2DE}"/>
          </ac:picMkLst>
        </pc:picChg>
        <pc:picChg chg="add mod">
          <ac:chgData name="Pardha Sai" userId="3b95f42d-e481-4e61-b79c-2e1cb547ee93" providerId="ADAL" clId="{69AECF47-B650-49DF-BC44-A26443D37C58}" dt="2022-11-07T16:01:10.599" v="15313"/>
          <ac:picMkLst>
            <pc:docMk/>
            <pc:sldMk cId="1617332892" sldId="1383"/>
            <ac:picMk id="27" creationId="{0240CD89-9FCA-513D-C397-D19C00884701}"/>
          </ac:picMkLst>
        </pc:picChg>
        <pc:picChg chg="add mod">
          <ac:chgData name="Pardha Sai" userId="3b95f42d-e481-4e61-b79c-2e1cb547ee93" providerId="ADAL" clId="{69AECF47-B650-49DF-BC44-A26443D37C58}" dt="2022-11-07T16:02:26.125" v="15318" actId="1076"/>
          <ac:picMkLst>
            <pc:docMk/>
            <pc:sldMk cId="1617332892" sldId="1383"/>
            <ac:picMk id="28" creationId="{088AE26A-0A63-DD84-E633-F3278B6B6960}"/>
          </ac:picMkLst>
        </pc:picChg>
        <pc:picChg chg="add mod">
          <ac:chgData name="Pardha Sai" userId="3b95f42d-e481-4e61-b79c-2e1cb547ee93" providerId="ADAL" clId="{69AECF47-B650-49DF-BC44-A26443D37C58}" dt="2022-11-07T16:03:02.327" v="15323" actId="1076"/>
          <ac:picMkLst>
            <pc:docMk/>
            <pc:sldMk cId="1617332892" sldId="1383"/>
            <ac:picMk id="29" creationId="{6461D48D-C7BA-4290-56AE-186734B71020}"/>
          </ac:picMkLst>
        </pc:picChg>
        <pc:picChg chg="add mod">
          <ac:chgData name="Pardha Sai" userId="3b95f42d-e481-4e61-b79c-2e1cb547ee93" providerId="ADAL" clId="{69AECF47-B650-49DF-BC44-A26443D37C58}" dt="2022-11-07T16:03:46.947" v="15327"/>
          <ac:picMkLst>
            <pc:docMk/>
            <pc:sldMk cId="1617332892" sldId="1383"/>
            <ac:picMk id="30" creationId="{50E9609A-D0D0-7694-98DE-BD8726D1EA27}"/>
          </ac:picMkLst>
        </pc:picChg>
        <pc:cxnChg chg="add mod">
          <ac:chgData name="Pardha Sai" userId="3b95f42d-e481-4e61-b79c-2e1cb547ee93" providerId="ADAL" clId="{69AECF47-B650-49DF-BC44-A26443D37C58}" dt="2022-11-04T14:45:07.713" v="5047"/>
          <ac:cxnSpMkLst>
            <pc:docMk/>
            <pc:sldMk cId="1617332892" sldId="1383"/>
            <ac:cxnSpMk id="7" creationId="{FC6DA612-3748-FB4E-8D7E-E964E410EEBD}"/>
          </ac:cxnSpMkLst>
        </pc:cxnChg>
        <pc:cxnChg chg="add mod">
          <ac:chgData name="Pardha Sai" userId="3b95f42d-e481-4e61-b79c-2e1cb547ee93" providerId="ADAL" clId="{69AECF47-B650-49DF-BC44-A26443D37C58}" dt="2022-11-04T14:45:07.713" v="5047"/>
          <ac:cxnSpMkLst>
            <pc:docMk/>
            <pc:sldMk cId="1617332892" sldId="1383"/>
            <ac:cxnSpMk id="8" creationId="{236A430E-E76F-A067-8A66-738F73E2FC53}"/>
          </ac:cxnSpMkLst>
        </pc:cxnChg>
        <pc:cxnChg chg="add mod">
          <ac:chgData name="Pardha Sai" userId="3b95f42d-e481-4e61-b79c-2e1cb547ee93" providerId="ADAL" clId="{69AECF47-B650-49DF-BC44-A26443D37C58}" dt="2022-11-07T15:01:55.225" v="13834" actId="1076"/>
          <ac:cxnSpMkLst>
            <pc:docMk/>
            <pc:sldMk cId="1617332892" sldId="1383"/>
            <ac:cxnSpMk id="10" creationId="{E3FC6BAD-9B44-ABB0-1EE5-EB5184EE7153}"/>
          </ac:cxnSpMkLst>
        </pc:cxnChg>
        <pc:cxnChg chg="add mod">
          <ac:chgData name="Pardha Sai" userId="3b95f42d-e481-4e61-b79c-2e1cb547ee93" providerId="ADAL" clId="{69AECF47-B650-49DF-BC44-A26443D37C58}" dt="2022-11-07T15:01:55.225" v="13834" actId="1076"/>
          <ac:cxnSpMkLst>
            <pc:docMk/>
            <pc:sldMk cId="1617332892" sldId="1383"/>
            <ac:cxnSpMk id="12" creationId="{92119587-D5B4-91F2-AAD4-E47D0562E6D1}"/>
          </ac:cxnSpMkLst>
        </pc:cxnChg>
        <pc:cxnChg chg="add mod">
          <ac:chgData name="Pardha Sai" userId="3b95f42d-e481-4e61-b79c-2e1cb547ee93" providerId="ADAL" clId="{69AECF47-B650-49DF-BC44-A26443D37C58}" dt="2022-11-07T15:01:55.225" v="13834" actId="1076"/>
          <ac:cxnSpMkLst>
            <pc:docMk/>
            <pc:sldMk cId="1617332892" sldId="1383"/>
            <ac:cxnSpMk id="14" creationId="{AA137C07-F4D8-30EA-98B5-530B87BB3DBF}"/>
          </ac:cxnSpMkLst>
        </pc:cxnChg>
        <pc:cxnChg chg="add mod">
          <ac:chgData name="Pardha Sai" userId="3b95f42d-e481-4e61-b79c-2e1cb547ee93" providerId="ADAL" clId="{69AECF47-B650-49DF-BC44-A26443D37C58}" dt="2022-11-07T15:01:55.225" v="13834" actId="1076"/>
          <ac:cxnSpMkLst>
            <pc:docMk/>
            <pc:sldMk cId="1617332892" sldId="1383"/>
            <ac:cxnSpMk id="16" creationId="{F0761FCF-2DB3-1E50-DFF7-6ACCC8AF0120}"/>
          </ac:cxnSpMkLst>
        </pc:cxnChg>
        <pc:cxnChg chg="add mod">
          <ac:chgData name="Pardha Sai" userId="3b95f42d-e481-4e61-b79c-2e1cb547ee93" providerId="ADAL" clId="{69AECF47-B650-49DF-BC44-A26443D37C58}" dt="2022-11-07T15:01:55.225" v="13834" actId="1076"/>
          <ac:cxnSpMkLst>
            <pc:docMk/>
            <pc:sldMk cId="1617332892" sldId="1383"/>
            <ac:cxnSpMk id="17" creationId="{B13B764B-9F21-80D2-195E-CBEEE1C62141}"/>
          </ac:cxnSpMkLst>
        </pc:cxnChg>
        <pc:cxnChg chg="add mod">
          <ac:chgData name="Pardha Sai" userId="3b95f42d-e481-4e61-b79c-2e1cb547ee93" providerId="ADAL" clId="{69AECF47-B650-49DF-BC44-A26443D37C58}" dt="2022-11-07T15:01:55.225" v="13834" actId="1076"/>
          <ac:cxnSpMkLst>
            <pc:docMk/>
            <pc:sldMk cId="1617332892" sldId="1383"/>
            <ac:cxnSpMk id="19" creationId="{5F2271B0-BE07-7817-87AB-F452D2410527}"/>
          </ac:cxnSpMkLst>
        </pc:cxnChg>
        <pc:cxnChg chg="add mod">
          <ac:chgData name="Pardha Sai" userId="3b95f42d-e481-4e61-b79c-2e1cb547ee93" providerId="ADAL" clId="{69AECF47-B650-49DF-BC44-A26443D37C58}" dt="2022-11-07T15:01:55.225" v="13834" actId="1076"/>
          <ac:cxnSpMkLst>
            <pc:docMk/>
            <pc:sldMk cId="1617332892" sldId="1383"/>
            <ac:cxnSpMk id="20" creationId="{AA41ED99-825A-0A2E-AE9A-04D15CF08EA0}"/>
          </ac:cxnSpMkLst>
        </pc:cxnChg>
        <pc:cxnChg chg="add mod">
          <ac:chgData name="Pardha Sai" userId="3b95f42d-e481-4e61-b79c-2e1cb547ee93" providerId="ADAL" clId="{69AECF47-B650-49DF-BC44-A26443D37C58}" dt="2022-11-07T15:01:55.225" v="13834" actId="1076"/>
          <ac:cxnSpMkLst>
            <pc:docMk/>
            <pc:sldMk cId="1617332892" sldId="1383"/>
            <ac:cxnSpMk id="21" creationId="{B4635941-5417-1717-98C0-4E09CE4DB75A}"/>
          </ac:cxnSpMkLst>
        </pc:cxnChg>
        <pc:cxnChg chg="add mod">
          <ac:chgData name="Pardha Sai" userId="3b95f42d-e481-4e61-b79c-2e1cb547ee93" providerId="ADAL" clId="{69AECF47-B650-49DF-BC44-A26443D37C58}" dt="2022-11-07T15:01:55.225" v="13834" actId="1076"/>
          <ac:cxnSpMkLst>
            <pc:docMk/>
            <pc:sldMk cId="1617332892" sldId="1383"/>
            <ac:cxnSpMk id="22" creationId="{D7D1DEB6-983E-9B5B-30DB-9F88A5440A3F}"/>
          </ac:cxnSpMkLst>
        </pc:cxnChg>
        <pc:cxnChg chg="add mod">
          <ac:chgData name="Pardha Sai" userId="3b95f42d-e481-4e61-b79c-2e1cb547ee93" providerId="ADAL" clId="{69AECF47-B650-49DF-BC44-A26443D37C58}" dt="2022-11-07T15:01:55.225" v="13834" actId="1076"/>
          <ac:cxnSpMkLst>
            <pc:docMk/>
            <pc:sldMk cId="1617332892" sldId="1383"/>
            <ac:cxnSpMk id="23" creationId="{9BED43B4-1230-DF22-6884-2D18D50A8A95}"/>
          </ac:cxnSpMkLst>
        </pc:cxnChg>
        <pc:cxnChg chg="add mod">
          <ac:chgData name="Pardha Sai" userId="3b95f42d-e481-4e61-b79c-2e1cb547ee93" providerId="ADAL" clId="{69AECF47-B650-49DF-BC44-A26443D37C58}" dt="2022-11-07T15:01:55.225" v="13834" actId="1076"/>
          <ac:cxnSpMkLst>
            <pc:docMk/>
            <pc:sldMk cId="1617332892" sldId="1383"/>
            <ac:cxnSpMk id="24" creationId="{4A3C7551-5BEF-015D-6063-7BB6A39BC59F}"/>
          </ac:cxnSpMkLst>
        </pc:cxnChg>
      </pc:sldChg>
      <pc:sldChg chg="addSp delSp modSp add mod">
        <pc:chgData name="Pardha Sai" userId="3b95f42d-e481-4e61-b79c-2e1cb547ee93" providerId="ADAL" clId="{69AECF47-B650-49DF-BC44-A26443D37C58}" dt="2022-11-07T17:17:16.636" v="16810" actId="20577"/>
        <pc:sldMkLst>
          <pc:docMk/>
          <pc:sldMk cId="2826013386" sldId="1384"/>
        </pc:sldMkLst>
        <pc:spChg chg="mod">
          <ac:chgData name="Pardha Sai" userId="3b95f42d-e481-4e61-b79c-2e1cb547ee93" providerId="ADAL" clId="{69AECF47-B650-49DF-BC44-A26443D37C58}" dt="2022-11-07T11:20:30.677" v="8268" actId="20577"/>
          <ac:spMkLst>
            <pc:docMk/>
            <pc:sldMk cId="2826013386" sldId="1384"/>
            <ac:spMk id="2" creationId="{BE6A0195-097F-75C1-1789-362B83C23D94}"/>
          </ac:spMkLst>
        </pc:spChg>
        <pc:spChg chg="add mod">
          <ac:chgData name="Pardha Sai" userId="3b95f42d-e481-4e61-b79c-2e1cb547ee93" providerId="ADAL" clId="{69AECF47-B650-49DF-BC44-A26443D37C58}" dt="2022-11-07T16:06:50.242" v="15389" actId="20577"/>
          <ac:spMkLst>
            <pc:docMk/>
            <pc:sldMk cId="2826013386" sldId="1384"/>
            <ac:spMk id="22" creationId="{C06A4022-3191-BC30-C3ED-E95D90AE7F54}"/>
          </ac:spMkLst>
        </pc:spChg>
        <pc:spChg chg="add mod">
          <ac:chgData name="Pardha Sai" userId="3b95f42d-e481-4e61-b79c-2e1cb547ee93" providerId="ADAL" clId="{69AECF47-B650-49DF-BC44-A26443D37C58}" dt="2022-11-07T16:30:44.729" v="15878" actId="33524"/>
          <ac:spMkLst>
            <pc:docMk/>
            <pc:sldMk cId="2826013386" sldId="1384"/>
            <ac:spMk id="26" creationId="{BEFB0D32-8C7E-5605-68FB-B51CFDA56041}"/>
          </ac:spMkLst>
        </pc:spChg>
        <pc:spChg chg="add mod">
          <ac:chgData name="Pardha Sai" userId="3b95f42d-e481-4e61-b79c-2e1cb547ee93" providerId="ADAL" clId="{69AECF47-B650-49DF-BC44-A26443D37C58}" dt="2022-11-07T16:07:05.676" v="15438" actId="20577"/>
          <ac:spMkLst>
            <pc:docMk/>
            <pc:sldMk cId="2826013386" sldId="1384"/>
            <ac:spMk id="29" creationId="{AB71F656-F38C-1FA9-D8DA-C45860BE8353}"/>
          </ac:spMkLst>
        </pc:spChg>
        <pc:spChg chg="add mod">
          <ac:chgData name="Pardha Sai" userId="3b95f42d-e481-4e61-b79c-2e1cb547ee93" providerId="ADAL" clId="{69AECF47-B650-49DF-BC44-A26443D37C58}" dt="2022-11-07T16:28:48.156" v="15813" actId="20577"/>
          <ac:spMkLst>
            <pc:docMk/>
            <pc:sldMk cId="2826013386" sldId="1384"/>
            <ac:spMk id="31" creationId="{6D1AE767-0323-1BD5-7DA2-A27F9C0A8DAD}"/>
          </ac:spMkLst>
        </pc:spChg>
        <pc:graphicFrameChg chg="add mod">
          <ac:chgData name="Pardha Sai" userId="3b95f42d-e481-4e61-b79c-2e1cb547ee93" providerId="ADAL" clId="{69AECF47-B650-49DF-BC44-A26443D37C58}" dt="2022-11-07T17:17:16.636" v="16810" actId="20577"/>
          <ac:graphicFrameMkLst>
            <pc:docMk/>
            <pc:sldMk cId="2826013386" sldId="1384"/>
            <ac:graphicFrameMk id="9" creationId="{3CB51B83-86D1-A966-A3A0-A8A5A1B0DACD}"/>
          </ac:graphicFrameMkLst>
        </pc:graphicFrameChg>
        <pc:graphicFrameChg chg="add mod">
          <ac:chgData name="Pardha Sai" userId="3b95f42d-e481-4e61-b79c-2e1cb547ee93" providerId="ADAL" clId="{69AECF47-B650-49DF-BC44-A26443D37C58}" dt="2022-11-07T16:39:58.039" v="15948"/>
          <ac:graphicFrameMkLst>
            <pc:docMk/>
            <pc:sldMk cId="2826013386" sldId="1384"/>
            <ac:graphicFrameMk id="24" creationId="{09F8099E-C16F-0A02-D16C-ED8FB998A81E}"/>
          </ac:graphicFrameMkLst>
        </pc:graphicFrameChg>
        <pc:graphicFrameChg chg="add del mod">
          <ac:chgData name="Pardha Sai" userId="3b95f42d-e481-4e61-b79c-2e1cb547ee93" providerId="ADAL" clId="{69AECF47-B650-49DF-BC44-A26443D37C58}" dt="2022-11-07T16:32:28.640" v="15889" actId="478"/>
          <ac:graphicFrameMkLst>
            <pc:docMk/>
            <pc:sldMk cId="2826013386" sldId="1384"/>
            <ac:graphicFrameMk id="32" creationId="{99E7524A-D319-9F8D-46E8-5B2ADDAEE0D0}"/>
          </ac:graphicFrameMkLst>
        </pc:graphicFrameChg>
        <pc:graphicFrameChg chg="add del mod">
          <ac:chgData name="Pardha Sai" userId="3b95f42d-e481-4e61-b79c-2e1cb547ee93" providerId="ADAL" clId="{69AECF47-B650-49DF-BC44-A26443D37C58}" dt="2022-11-07T16:37:47.398" v="15935"/>
          <ac:graphicFrameMkLst>
            <pc:docMk/>
            <pc:sldMk cId="2826013386" sldId="1384"/>
            <ac:graphicFrameMk id="33" creationId="{78661E6A-B039-9949-4585-ACEF4F898458}"/>
          </ac:graphicFrameMkLst>
        </pc:graphicFrameChg>
        <pc:picChg chg="add mod">
          <ac:chgData name="Pardha Sai" userId="3b95f42d-e481-4e61-b79c-2e1cb547ee93" providerId="ADAL" clId="{69AECF47-B650-49DF-BC44-A26443D37C58}" dt="2022-11-04T14:45:08.657" v="5048"/>
          <ac:picMkLst>
            <pc:docMk/>
            <pc:sldMk cId="2826013386" sldId="1384"/>
            <ac:picMk id="3" creationId="{29D46ED3-9CC9-F14C-98D9-7770E67EE4F4}"/>
          </ac:picMkLst>
        </pc:picChg>
        <pc:picChg chg="add mod">
          <ac:chgData name="Pardha Sai" userId="3b95f42d-e481-4e61-b79c-2e1cb547ee93" providerId="ADAL" clId="{69AECF47-B650-49DF-BC44-A26443D37C58}" dt="2022-11-04T14:45:08.657" v="5048"/>
          <ac:picMkLst>
            <pc:docMk/>
            <pc:sldMk cId="2826013386" sldId="1384"/>
            <ac:picMk id="4" creationId="{D887FA43-B6CD-EAFE-08DE-D91978642FA1}"/>
          </ac:picMkLst>
        </pc:picChg>
        <pc:picChg chg="add mod">
          <ac:chgData name="Pardha Sai" userId="3b95f42d-e481-4e61-b79c-2e1cb547ee93" providerId="ADAL" clId="{69AECF47-B650-49DF-BC44-A26443D37C58}" dt="2022-11-04T14:45:08.657" v="5048"/>
          <ac:picMkLst>
            <pc:docMk/>
            <pc:sldMk cId="2826013386" sldId="1384"/>
            <ac:picMk id="6" creationId="{E056C8F0-473A-B46D-A254-E3AE08E05526}"/>
          </ac:picMkLst>
        </pc:picChg>
        <pc:picChg chg="add mod">
          <ac:chgData name="Pardha Sai" userId="3b95f42d-e481-4e61-b79c-2e1cb547ee93" providerId="ADAL" clId="{69AECF47-B650-49DF-BC44-A26443D37C58}" dt="2022-11-07T16:44:25.389" v="15959"/>
          <ac:picMkLst>
            <pc:docMk/>
            <pc:sldMk cId="2826013386" sldId="1384"/>
            <ac:picMk id="16" creationId="{157FCF2D-B29F-410A-4714-5BF7CC4510AD}"/>
          </ac:picMkLst>
        </pc:picChg>
        <pc:picChg chg="add mod">
          <ac:chgData name="Pardha Sai" userId="3b95f42d-e481-4e61-b79c-2e1cb547ee93" providerId="ADAL" clId="{69AECF47-B650-49DF-BC44-A26443D37C58}" dt="2022-11-07T16:44:25.389" v="15959"/>
          <ac:picMkLst>
            <pc:docMk/>
            <pc:sldMk cId="2826013386" sldId="1384"/>
            <ac:picMk id="17" creationId="{B2EA7773-2954-F510-86DA-91512D7D4687}"/>
          </ac:picMkLst>
        </pc:picChg>
        <pc:picChg chg="add mod">
          <ac:chgData name="Pardha Sai" userId="3b95f42d-e481-4e61-b79c-2e1cb547ee93" providerId="ADAL" clId="{69AECF47-B650-49DF-BC44-A26443D37C58}" dt="2022-11-07T16:44:25.389" v="15959"/>
          <ac:picMkLst>
            <pc:docMk/>
            <pc:sldMk cId="2826013386" sldId="1384"/>
            <ac:picMk id="18" creationId="{4C5A7488-2E89-ECD1-67BB-F4B3F30F1300}"/>
          </ac:picMkLst>
        </pc:picChg>
        <pc:picChg chg="add mod">
          <ac:chgData name="Pardha Sai" userId="3b95f42d-e481-4e61-b79c-2e1cb547ee93" providerId="ADAL" clId="{69AECF47-B650-49DF-BC44-A26443D37C58}" dt="2022-11-07T16:44:25.389" v="15959"/>
          <ac:picMkLst>
            <pc:docMk/>
            <pc:sldMk cId="2826013386" sldId="1384"/>
            <ac:picMk id="19" creationId="{FB81E8D6-5542-244C-5193-ED29AFBBA462}"/>
          </ac:picMkLst>
        </pc:picChg>
        <pc:picChg chg="add mod">
          <ac:chgData name="Pardha Sai" userId="3b95f42d-e481-4e61-b79c-2e1cb547ee93" providerId="ADAL" clId="{69AECF47-B650-49DF-BC44-A26443D37C58}" dt="2022-11-07T16:44:25.389" v="15959"/>
          <ac:picMkLst>
            <pc:docMk/>
            <pc:sldMk cId="2826013386" sldId="1384"/>
            <ac:picMk id="20" creationId="{E3512965-7053-5E63-E5BB-1079B42FDB3A}"/>
          </ac:picMkLst>
        </pc:picChg>
        <pc:picChg chg="add mod">
          <ac:chgData name="Pardha Sai" userId="3b95f42d-e481-4e61-b79c-2e1cb547ee93" providerId="ADAL" clId="{69AECF47-B650-49DF-BC44-A26443D37C58}" dt="2022-11-07T16:44:25.389" v="15959"/>
          <ac:picMkLst>
            <pc:docMk/>
            <pc:sldMk cId="2826013386" sldId="1384"/>
            <ac:picMk id="21" creationId="{E38E7BC6-F2EF-320F-3D43-13F0091706B2}"/>
          </ac:picMkLst>
        </pc:picChg>
        <pc:cxnChg chg="mod">
          <ac:chgData name="Pardha Sai" userId="3b95f42d-e481-4e61-b79c-2e1cb547ee93" providerId="ADAL" clId="{69AECF47-B650-49DF-BC44-A26443D37C58}" dt="2022-11-07T11:20:35.887" v="8269" actId="1076"/>
          <ac:cxnSpMkLst>
            <pc:docMk/>
            <pc:sldMk cId="2826013386" sldId="1384"/>
            <ac:cxnSpMk id="5" creationId="{F3CB550E-55D3-A58E-3AB0-51E14C5ACE19}"/>
          </ac:cxnSpMkLst>
        </pc:cxnChg>
        <pc:cxnChg chg="add mod">
          <ac:chgData name="Pardha Sai" userId="3b95f42d-e481-4e61-b79c-2e1cb547ee93" providerId="ADAL" clId="{69AECF47-B650-49DF-BC44-A26443D37C58}" dt="2022-11-04T14:45:08.657" v="5048"/>
          <ac:cxnSpMkLst>
            <pc:docMk/>
            <pc:sldMk cId="2826013386" sldId="1384"/>
            <ac:cxnSpMk id="7" creationId="{32FF7FED-5803-6156-BC9E-00A4BD454AEA}"/>
          </ac:cxnSpMkLst>
        </pc:cxnChg>
        <pc:cxnChg chg="add mod">
          <ac:chgData name="Pardha Sai" userId="3b95f42d-e481-4e61-b79c-2e1cb547ee93" providerId="ADAL" clId="{69AECF47-B650-49DF-BC44-A26443D37C58}" dt="2022-11-04T14:45:08.657" v="5048"/>
          <ac:cxnSpMkLst>
            <pc:docMk/>
            <pc:sldMk cId="2826013386" sldId="1384"/>
            <ac:cxnSpMk id="8" creationId="{B1F148A5-5997-B405-12E3-B4267C2CBCD3}"/>
          </ac:cxnSpMkLst>
        </pc:cxnChg>
        <pc:cxnChg chg="add mod">
          <ac:chgData name="Pardha Sai" userId="3b95f42d-e481-4e61-b79c-2e1cb547ee93" providerId="ADAL" clId="{69AECF47-B650-49DF-BC44-A26443D37C58}" dt="2022-11-07T16:05:44.517" v="15328"/>
          <ac:cxnSpMkLst>
            <pc:docMk/>
            <pc:sldMk cId="2826013386" sldId="1384"/>
            <ac:cxnSpMk id="10" creationId="{B4F933A2-7FB0-39FE-5248-133A46AE3926}"/>
          </ac:cxnSpMkLst>
        </pc:cxnChg>
        <pc:cxnChg chg="add mod">
          <ac:chgData name="Pardha Sai" userId="3b95f42d-e481-4e61-b79c-2e1cb547ee93" providerId="ADAL" clId="{69AECF47-B650-49DF-BC44-A26443D37C58}" dt="2022-11-07T16:05:44.517" v="15328"/>
          <ac:cxnSpMkLst>
            <pc:docMk/>
            <pc:sldMk cId="2826013386" sldId="1384"/>
            <ac:cxnSpMk id="11" creationId="{437A3C12-B4A1-89BB-AF5F-85EBFDB6054D}"/>
          </ac:cxnSpMkLst>
        </pc:cxnChg>
        <pc:cxnChg chg="add mod">
          <ac:chgData name="Pardha Sai" userId="3b95f42d-e481-4e61-b79c-2e1cb547ee93" providerId="ADAL" clId="{69AECF47-B650-49DF-BC44-A26443D37C58}" dt="2022-11-07T16:05:44.517" v="15328"/>
          <ac:cxnSpMkLst>
            <pc:docMk/>
            <pc:sldMk cId="2826013386" sldId="1384"/>
            <ac:cxnSpMk id="12" creationId="{842E184B-F9AB-D43D-7B46-86B129673810}"/>
          </ac:cxnSpMkLst>
        </pc:cxnChg>
        <pc:cxnChg chg="add mod">
          <ac:chgData name="Pardha Sai" userId="3b95f42d-e481-4e61-b79c-2e1cb547ee93" providerId="ADAL" clId="{69AECF47-B650-49DF-BC44-A26443D37C58}" dt="2022-11-07T16:05:44.517" v="15328"/>
          <ac:cxnSpMkLst>
            <pc:docMk/>
            <pc:sldMk cId="2826013386" sldId="1384"/>
            <ac:cxnSpMk id="13" creationId="{15A9279F-41F5-EDA0-549B-2BC51D15D87C}"/>
          </ac:cxnSpMkLst>
        </pc:cxnChg>
        <pc:cxnChg chg="add mod">
          <ac:chgData name="Pardha Sai" userId="3b95f42d-e481-4e61-b79c-2e1cb547ee93" providerId="ADAL" clId="{69AECF47-B650-49DF-BC44-A26443D37C58}" dt="2022-11-07T16:05:44.517" v="15328"/>
          <ac:cxnSpMkLst>
            <pc:docMk/>
            <pc:sldMk cId="2826013386" sldId="1384"/>
            <ac:cxnSpMk id="14" creationId="{F0ABB5DF-5DDE-E340-A728-5F69FC553250}"/>
          </ac:cxnSpMkLst>
        </pc:cxnChg>
        <pc:cxnChg chg="add mod">
          <ac:chgData name="Pardha Sai" userId="3b95f42d-e481-4e61-b79c-2e1cb547ee93" providerId="ADAL" clId="{69AECF47-B650-49DF-BC44-A26443D37C58}" dt="2022-11-07T16:05:44.517" v="15328"/>
          <ac:cxnSpMkLst>
            <pc:docMk/>
            <pc:sldMk cId="2826013386" sldId="1384"/>
            <ac:cxnSpMk id="15" creationId="{CC89DAA8-1A99-DC21-2225-BDAF125E7090}"/>
          </ac:cxnSpMkLst>
        </pc:cxnChg>
        <pc:cxnChg chg="add mod">
          <ac:chgData name="Pardha Sai" userId="3b95f42d-e481-4e61-b79c-2e1cb547ee93" providerId="ADAL" clId="{69AECF47-B650-49DF-BC44-A26443D37C58}" dt="2022-11-07T16:05:44.517" v="15328"/>
          <ac:cxnSpMkLst>
            <pc:docMk/>
            <pc:sldMk cId="2826013386" sldId="1384"/>
            <ac:cxnSpMk id="23" creationId="{D618BF7E-F4EA-C38D-6900-E3317154AB54}"/>
          </ac:cxnSpMkLst>
        </pc:cxnChg>
        <pc:cxnChg chg="add mod">
          <ac:chgData name="Pardha Sai" userId="3b95f42d-e481-4e61-b79c-2e1cb547ee93" providerId="ADAL" clId="{69AECF47-B650-49DF-BC44-A26443D37C58}" dt="2022-11-07T16:05:44.517" v="15328"/>
          <ac:cxnSpMkLst>
            <pc:docMk/>
            <pc:sldMk cId="2826013386" sldId="1384"/>
            <ac:cxnSpMk id="25" creationId="{9DCD5EBB-D9FF-0568-0B3A-F7F751E73E5D}"/>
          </ac:cxnSpMkLst>
        </pc:cxnChg>
        <pc:cxnChg chg="add mod">
          <ac:chgData name="Pardha Sai" userId="3b95f42d-e481-4e61-b79c-2e1cb547ee93" providerId="ADAL" clId="{69AECF47-B650-49DF-BC44-A26443D37C58}" dt="2022-11-07T16:05:44.517" v="15328"/>
          <ac:cxnSpMkLst>
            <pc:docMk/>
            <pc:sldMk cId="2826013386" sldId="1384"/>
            <ac:cxnSpMk id="27" creationId="{0D68C0AC-6041-D61E-5AF1-1B8B2C045AD8}"/>
          </ac:cxnSpMkLst>
        </pc:cxnChg>
        <pc:cxnChg chg="add mod">
          <ac:chgData name="Pardha Sai" userId="3b95f42d-e481-4e61-b79c-2e1cb547ee93" providerId="ADAL" clId="{69AECF47-B650-49DF-BC44-A26443D37C58}" dt="2022-11-07T16:05:44.517" v="15328"/>
          <ac:cxnSpMkLst>
            <pc:docMk/>
            <pc:sldMk cId="2826013386" sldId="1384"/>
            <ac:cxnSpMk id="28" creationId="{403E241F-B391-8F62-DB7E-CD90A1DAD54A}"/>
          </ac:cxnSpMkLst>
        </pc:cxnChg>
        <pc:cxnChg chg="add mod">
          <ac:chgData name="Pardha Sai" userId="3b95f42d-e481-4e61-b79c-2e1cb547ee93" providerId="ADAL" clId="{69AECF47-B650-49DF-BC44-A26443D37C58}" dt="2022-11-07T16:05:44.517" v="15328"/>
          <ac:cxnSpMkLst>
            <pc:docMk/>
            <pc:sldMk cId="2826013386" sldId="1384"/>
            <ac:cxnSpMk id="30" creationId="{3EB64198-EF75-3686-67CC-BEA00B5C3C1D}"/>
          </ac:cxnSpMkLst>
        </pc:cxnChg>
      </pc:sldChg>
      <pc:sldChg chg="modSp mod">
        <pc:chgData name="Pardha Sai" userId="3b95f42d-e481-4e61-b79c-2e1cb547ee93" providerId="ADAL" clId="{69AECF47-B650-49DF-BC44-A26443D37C58}" dt="2022-11-07T18:23:15.971" v="17576" actId="14100"/>
        <pc:sldMkLst>
          <pc:docMk/>
          <pc:sldMk cId="1853325478" sldId="1385"/>
        </pc:sldMkLst>
        <pc:picChg chg="mod">
          <ac:chgData name="Pardha Sai" userId="3b95f42d-e481-4e61-b79c-2e1cb547ee93" providerId="ADAL" clId="{69AECF47-B650-49DF-BC44-A26443D37C58}" dt="2022-11-07T18:23:15.971" v="17576" actId="14100"/>
          <ac:picMkLst>
            <pc:docMk/>
            <pc:sldMk cId="1853325478" sldId="1385"/>
            <ac:picMk id="7" creationId="{00000000-0000-0000-0000-000000000000}"/>
          </ac:picMkLst>
        </pc:picChg>
      </pc:sldChg>
      <pc:sldChg chg="modSp mod">
        <pc:chgData name="Pardha Sai" userId="3b95f42d-e481-4e61-b79c-2e1cb547ee93" providerId="ADAL" clId="{69AECF47-B650-49DF-BC44-A26443D37C58}" dt="2022-11-07T18:25:00.164" v="17580" actId="20577"/>
        <pc:sldMkLst>
          <pc:docMk/>
          <pc:sldMk cId="1212149455" sldId="1386"/>
        </pc:sldMkLst>
        <pc:spChg chg="mod">
          <ac:chgData name="Pardha Sai" userId="3b95f42d-e481-4e61-b79c-2e1cb547ee93" providerId="ADAL" clId="{69AECF47-B650-49DF-BC44-A26443D37C58}" dt="2022-11-07T18:25:00.164" v="17580" actId="20577"/>
          <ac:spMkLst>
            <pc:docMk/>
            <pc:sldMk cId="1212149455" sldId="1386"/>
            <ac:spMk id="4" creationId="{00000000-0000-0000-0000-000000000000}"/>
          </ac:spMkLst>
        </pc:spChg>
        <pc:picChg chg="mod">
          <ac:chgData name="Pardha Sai" userId="3b95f42d-e481-4e61-b79c-2e1cb547ee93" providerId="ADAL" clId="{69AECF47-B650-49DF-BC44-A26443D37C58}" dt="2022-11-07T18:24:23.254" v="17579" actId="14100"/>
          <ac:picMkLst>
            <pc:docMk/>
            <pc:sldMk cId="1212149455" sldId="1386"/>
            <ac:picMk id="7" creationId="{00000000-0000-0000-0000-000000000000}"/>
          </ac:picMkLst>
        </pc:picChg>
      </pc:sldChg>
      <pc:sldChg chg="addSp delSp modSp add mod">
        <pc:chgData name="Pardha Sai" userId="3b95f42d-e481-4e61-b79c-2e1cb547ee93" providerId="ADAL" clId="{69AECF47-B650-49DF-BC44-A26443D37C58}" dt="2022-11-07T18:22:09.774" v="17573" actId="1076"/>
        <pc:sldMkLst>
          <pc:docMk/>
          <pc:sldMk cId="459448785" sldId="1387"/>
        </pc:sldMkLst>
        <pc:spChg chg="mod">
          <ac:chgData name="Pardha Sai" userId="3b95f42d-e481-4e61-b79c-2e1cb547ee93" providerId="ADAL" clId="{69AECF47-B650-49DF-BC44-A26443D37C58}" dt="2022-11-07T16:07:52.503" v="15505" actId="313"/>
          <ac:spMkLst>
            <pc:docMk/>
            <pc:sldMk cId="459448785" sldId="1387"/>
            <ac:spMk id="2" creationId="{BE6A0195-097F-75C1-1789-362B83C23D94}"/>
          </ac:spMkLst>
        </pc:spChg>
        <pc:spChg chg="del">
          <ac:chgData name="Pardha Sai" userId="3b95f42d-e481-4e61-b79c-2e1cb547ee93" providerId="ADAL" clId="{69AECF47-B650-49DF-BC44-A26443D37C58}" dt="2022-11-07T13:02:47.031" v="11319" actId="478"/>
          <ac:spMkLst>
            <pc:docMk/>
            <pc:sldMk cId="459448785" sldId="1387"/>
            <ac:spMk id="3" creationId="{2D0A341B-2AF6-CEB2-28C8-434AB92D0682}"/>
          </ac:spMkLst>
        </pc:spChg>
        <pc:spChg chg="add mod">
          <ac:chgData name="Pardha Sai" userId="3b95f42d-e481-4e61-b79c-2e1cb547ee93" providerId="ADAL" clId="{69AECF47-B650-49DF-BC44-A26443D37C58}" dt="2022-11-07T18:02:35.659" v="17300" actId="1076"/>
          <ac:spMkLst>
            <pc:docMk/>
            <pc:sldMk cId="459448785" sldId="1387"/>
            <ac:spMk id="12" creationId="{320C7B1F-4618-912A-9532-590947ED169A}"/>
          </ac:spMkLst>
        </pc:spChg>
        <pc:spChg chg="del">
          <ac:chgData name="Pardha Sai" userId="3b95f42d-e481-4e61-b79c-2e1cb547ee93" providerId="ADAL" clId="{69AECF47-B650-49DF-BC44-A26443D37C58}" dt="2022-11-07T13:02:47.031" v="11319" actId="478"/>
          <ac:spMkLst>
            <pc:docMk/>
            <pc:sldMk cId="459448785" sldId="1387"/>
            <ac:spMk id="22" creationId="{B5A8D3D6-73DB-8F7B-570D-DE4F34B99673}"/>
          </ac:spMkLst>
        </pc:spChg>
        <pc:spChg chg="del">
          <ac:chgData name="Pardha Sai" userId="3b95f42d-e481-4e61-b79c-2e1cb547ee93" providerId="ADAL" clId="{69AECF47-B650-49DF-BC44-A26443D37C58}" dt="2022-11-07T13:02:47.031" v="11319" actId="478"/>
          <ac:spMkLst>
            <pc:docMk/>
            <pc:sldMk cId="459448785" sldId="1387"/>
            <ac:spMk id="23" creationId="{8649C40C-99C4-211B-BBA4-35ED7D602122}"/>
          </ac:spMkLst>
        </pc:spChg>
        <pc:spChg chg="add mod">
          <ac:chgData name="Pardha Sai" userId="3b95f42d-e481-4e61-b79c-2e1cb547ee93" providerId="ADAL" clId="{69AECF47-B650-49DF-BC44-A26443D37C58}" dt="2022-11-07T18:04:55.764" v="17406" actId="2085"/>
          <ac:spMkLst>
            <pc:docMk/>
            <pc:sldMk cId="459448785" sldId="1387"/>
            <ac:spMk id="25" creationId="{4CCD4D46-A677-04DE-45A4-9BBAAC2EB6D9}"/>
          </ac:spMkLst>
        </pc:spChg>
        <pc:spChg chg="del">
          <ac:chgData name="Pardha Sai" userId="3b95f42d-e481-4e61-b79c-2e1cb547ee93" providerId="ADAL" clId="{69AECF47-B650-49DF-BC44-A26443D37C58}" dt="2022-11-07T13:02:47.031" v="11319" actId="478"/>
          <ac:spMkLst>
            <pc:docMk/>
            <pc:sldMk cId="459448785" sldId="1387"/>
            <ac:spMk id="29" creationId="{DE5F6663-561B-0C6A-4932-14957365B2F1}"/>
          </ac:spMkLst>
        </pc:spChg>
        <pc:spChg chg="add mod">
          <ac:chgData name="Pardha Sai" userId="3b95f42d-e481-4e61-b79c-2e1cb547ee93" providerId="ADAL" clId="{69AECF47-B650-49DF-BC44-A26443D37C58}" dt="2022-11-07T18:14:44.816" v="17531" actId="1582"/>
          <ac:spMkLst>
            <pc:docMk/>
            <pc:sldMk cId="459448785" sldId="1387"/>
            <ac:spMk id="38" creationId="{7E285F4F-8021-F65D-E5F1-8A04B4BC72E3}"/>
          </ac:spMkLst>
        </pc:spChg>
        <pc:spChg chg="add mod">
          <ac:chgData name="Pardha Sai" userId="3b95f42d-e481-4e61-b79c-2e1cb547ee93" providerId="ADAL" clId="{69AECF47-B650-49DF-BC44-A26443D37C58}" dt="2022-11-07T18:14:55.325" v="17533" actId="1582"/>
          <ac:spMkLst>
            <pc:docMk/>
            <pc:sldMk cId="459448785" sldId="1387"/>
            <ac:spMk id="39" creationId="{7A12B6C1-F17B-6307-0FC4-6A1F8186EBEE}"/>
          </ac:spMkLst>
        </pc:spChg>
        <pc:spChg chg="add mod">
          <ac:chgData name="Pardha Sai" userId="3b95f42d-e481-4e61-b79c-2e1cb547ee93" providerId="ADAL" clId="{69AECF47-B650-49DF-BC44-A26443D37C58}" dt="2022-11-07T18:14:50.344" v="17532" actId="1582"/>
          <ac:spMkLst>
            <pc:docMk/>
            <pc:sldMk cId="459448785" sldId="1387"/>
            <ac:spMk id="44" creationId="{71112D4B-5805-7F01-2864-22F8A99C521C}"/>
          </ac:spMkLst>
        </pc:spChg>
        <pc:spChg chg="add mod">
          <ac:chgData name="Pardha Sai" userId="3b95f42d-e481-4e61-b79c-2e1cb547ee93" providerId="ADAL" clId="{69AECF47-B650-49DF-BC44-A26443D37C58}" dt="2022-11-07T18:21:48.274" v="17567" actId="14100"/>
          <ac:spMkLst>
            <pc:docMk/>
            <pc:sldMk cId="459448785" sldId="1387"/>
            <ac:spMk id="54" creationId="{DA91A125-2D18-210E-0CBB-05227C1B6CAA}"/>
          </ac:spMkLst>
        </pc:spChg>
        <pc:spChg chg="add mod">
          <ac:chgData name="Pardha Sai" userId="3b95f42d-e481-4e61-b79c-2e1cb547ee93" providerId="ADAL" clId="{69AECF47-B650-49DF-BC44-A26443D37C58}" dt="2022-11-07T18:21:35.410" v="17566"/>
          <ac:spMkLst>
            <pc:docMk/>
            <pc:sldMk cId="459448785" sldId="1387"/>
            <ac:spMk id="55" creationId="{F51F376E-BF94-4730-AFF0-690849309C6C}"/>
          </ac:spMkLst>
        </pc:spChg>
        <pc:spChg chg="add mod">
          <ac:chgData name="Pardha Sai" userId="3b95f42d-e481-4e61-b79c-2e1cb547ee93" providerId="ADAL" clId="{69AECF47-B650-49DF-BC44-A26443D37C58}" dt="2022-11-07T18:20:59.969" v="17565"/>
          <ac:spMkLst>
            <pc:docMk/>
            <pc:sldMk cId="459448785" sldId="1387"/>
            <ac:spMk id="56" creationId="{C9991135-D86C-AEAB-08CB-A29128AC82A7}"/>
          </ac:spMkLst>
        </pc:spChg>
        <pc:spChg chg="del">
          <ac:chgData name="Pardha Sai" userId="3b95f42d-e481-4e61-b79c-2e1cb547ee93" providerId="ADAL" clId="{69AECF47-B650-49DF-BC44-A26443D37C58}" dt="2022-11-07T13:02:47.031" v="11319" actId="478"/>
          <ac:spMkLst>
            <pc:docMk/>
            <pc:sldMk cId="459448785" sldId="1387"/>
            <ac:spMk id="146" creationId="{6A54EEC3-D85A-AF4D-7200-465D5D4F1032}"/>
          </ac:spMkLst>
        </pc:spChg>
        <pc:graphicFrameChg chg="add mod modGraphic">
          <ac:chgData name="Pardha Sai" userId="3b95f42d-e481-4e61-b79c-2e1cb547ee93" providerId="ADAL" clId="{69AECF47-B650-49DF-BC44-A26443D37C58}" dt="2022-11-07T18:03:59.928" v="17373" actId="2085"/>
          <ac:graphicFrameMkLst>
            <pc:docMk/>
            <pc:sldMk cId="459448785" sldId="1387"/>
            <ac:graphicFrameMk id="9" creationId="{615C3E01-9060-2A5B-3ECF-BDCD38789E9A}"/>
          </ac:graphicFrameMkLst>
        </pc:graphicFrameChg>
        <pc:graphicFrameChg chg="add del modGraphic">
          <ac:chgData name="Pardha Sai" userId="3b95f42d-e481-4e61-b79c-2e1cb547ee93" providerId="ADAL" clId="{69AECF47-B650-49DF-BC44-A26443D37C58}" dt="2022-11-07T17:32:15.711" v="16906" actId="1032"/>
          <ac:graphicFrameMkLst>
            <pc:docMk/>
            <pc:sldMk cId="459448785" sldId="1387"/>
            <ac:graphicFrameMk id="14" creationId="{13D17B35-3781-99D0-8106-2E5BADBDAE6A}"/>
          </ac:graphicFrameMkLst>
        </pc:graphicFrameChg>
        <pc:graphicFrameChg chg="add mod modGraphic">
          <ac:chgData name="Pardha Sai" userId="3b95f42d-e481-4e61-b79c-2e1cb547ee93" providerId="ADAL" clId="{69AECF47-B650-49DF-BC44-A26443D37C58}" dt="2022-11-07T18:08:55.578" v="17432" actId="12091"/>
          <ac:graphicFrameMkLst>
            <pc:docMk/>
            <pc:sldMk cId="459448785" sldId="1387"/>
            <ac:graphicFrameMk id="15" creationId="{988AA5FE-F3C0-BFAF-E743-384E39A110DA}"/>
          </ac:graphicFrameMkLst>
        </pc:graphicFrameChg>
        <pc:graphicFrameChg chg="del">
          <ac:chgData name="Pardha Sai" userId="3b95f42d-e481-4e61-b79c-2e1cb547ee93" providerId="ADAL" clId="{69AECF47-B650-49DF-BC44-A26443D37C58}" dt="2022-11-07T13:02:47.031" v="11319" actId="478"/>
          <ac:graphicFrameMkLst>
            <pc:docMk/>
            <pc:sldMk cId="459448785" sldId="1387"/>
            <ac:graphicFrameMk id="124" creationId="{DC757746-8308-C8E8-C527-7993ADFEBF91}"/>
          </ac:graphicFrameMkLst>
        </pc:graphicFrameChg>
        <pc:graphicFrameChg chg="del">
          <ac:chgData name="Pardha Sai" userId="3b95f42d-e481-4e61-b79c-2e1cb547ee93" providerId="ADAL" clId="{69AECF47-B650-49DF-BC44-A26443D37C58}" dt="2022-11-07T13:02:47.031" v="11319" actId="478"/>
          <ac:graphicFrameMkLst>
            <pc:docMk/>
            <pc:sldMk cId="459448785" sldId="1387"/>
            <ac:graphicFrameMk id="150" creationId="{DD76FDDD-5E5A-2E12-76A1-A434F67B9821}"/>
          </ac:graphicFrameMkLst>
        </pc:graphicFrameChg>
        <pc:picChg chg="add mod">
          <ac:chgData name="Pardha Sai" userId="3b95f42d-e481-4e61-b79c-2e1cb547ee93" providerId="ADAL" clId="{69AECF47-B650-49DF-BC44-A26443D37C58}" dt="2022-11-07T18:02:21.099" v="17298" actId="1076"/>
          <ac:picMkLst>
            <pc:docMk/>
            <pc:sldMk cId="459448785" sldId="1387"/>
            <ac:picMk id="3" creationId="{B6144CF1-1EF4-2693-0123-E15D8AD3143D}"/>
          </ac:picMkLst>
        </pc:picChg>
        <pc:picChg chg="add mod">
          <ac:chgData name="Pardha Sai" userId="3b95f42d-e481-4e61-b79c-2e1cb547ee93" providerId="ADAL" clId="{69AECF47-B650-49DF-BC44-A26443D37C58}" dt="2022-11-07T18:02:56.017" v="17301" actId="1076"/>
          <ac:picMkLst>
            <pc:docMk/>
            <pc:sldMk cId="459448785" sldId="1387"/>
            <ac:picMk id="20" creationId="{F4F3EEF4-BA99-47A1-8427-6BD9A5AD700B}"/>
          </ac:picMkLst>
        </pc:picChg>
        <pc:picChg chg="add mod">
          <ac:chgData name="Pardha Sai" userId="3b95f42d-e481-4e61-b79c-2e1cb547ee93" providerId="ADAL" clId="{69AECF47-B650-49DF-BC44-A26443D37C58}" dt="2022-11-07T18:02:56.017" v="17301" actId="1076"/>
          <ac:picMkLst>
            <pc:docMk/>
            <pc:sldMk cId="459448785" sldId="1387"/>
            <ac:picMk id="21" creationId="{3C754D5A-914E-13AD-28D4-E5580DD3AAC6}"/>
          </ac:picMkLst>
        </pc:picChg>
        <pc:picChg chg="add mod">
          <ac:chgData name="Pardha Sai" userId="3b95f42d-e481-4e61-b79c-2e1cb547ee93" providerId="ADAL" clId="{69AECF47-B650-49DF-BC44-A26443D37C58}" dt="2022-11-07T18:02:56.017" v="17301" actId="1076"/>
          <ac:picMkLst>
            <pc:docMk/>
            <pc:sldMk cId="459448785" sldId="1387"/>
            <ac:picMk id="22" creationId="{B6A9F7B4-FFD5-7FE9-27FF-C3F20487A1CA}"/>
          </ac:picMkLst>
        </pc:picChg>
        <pc:picChg chg="add mod">
          <ac:chgData name="Pardha Sai" userId="3b95f42d-e481-4e61-b79c-2e1cb547ee93" providerId="ADAL" clId="{69AECF47-B650-49DF-BC44-A26443D37C58}" dt="2022-11-07T18:02:56.017" v="17301" actId="1076"/>
          <ac:picMkLst>
            <pc:docMk/>
            <pc:sldMk cId="459448785" sldId="1387"/>
            <ac:picMk id="23" creationId="{B762D9F9-D653-D361-BBF7-9566C06782C4}"/>
          </ac:picMkLst>
        </pc:picChg>
        <pc:picChg chg="add mod">
          <ac:chgData name="Pardha Sai" userId="3b95f42d-e481-4e61-b79c-2e1cb547ee93" providerId="ADAL" clId="{69AECF47-B650-49DF-BC44-A26443D37C58}" dt="2022-11-07T18:02:56.017" v="17301" actId="1076"/>
          <ac:picMkLst>
            <pc:docMk/>
            <pc:sldMk cId="459448785" sldId="1387"/>
            <ac:picMk id="24" creationId="{B25CA02E-A9DD-F32E-7307-6AF0951F9FB4}"/>
          </ac:picMkLst>
        </pc:picChg>
        <pc:picChg chg="add mod">
          <ac:chgData name="Pardha Sai" userId="3b95f42d-e481-4e61-b79c-2e1cb547ee93" providerId="ADAL" clId="{69AECF47-B650-49DF-BC44-A26443D37C58}" dt="2022-11-07T18:16:51.287" v="17542"/>
          <ac:picMkLst>
            <pc:docMk/>
            <pc:sldMk cId="459448785" sldId="1387"/>
            <ac:picMk id="45" creationId="{586A2E62-32E5-0A9F-0D68-0B66FC6352D1}"/>
          </ac:picMkLst>
        </pc:picChg>
        <pc:picChg chg="del">
          <ac:chgData name="Pardha Sai" userId="3b95f42d-e481-4e61-b79c-2e1cb547ee93" providerId="ADAL" clId="{69AECF47-B650-49DF-BC44-A26443D37C58}" dt="2022-11-07T13:02:47.031" v="11319" actId="478"/>
          <ac:picMkLst>
            <pc:docMk/>
            <pc:sldMk cId="459448785" sldId="1387"/>
            <ac:picMk id="131" creationId="{8638542D-9B17-E7F3-CF76-720B561FF846}"/>
          </ac:picMkLst>
        </pc:picChg>
        <pc:picChg chg="del">
          <ac:chgData name="Pardha Sai" userId="3b95f42d-e481-4e61-b79c-2e1cb547ee93" providerId="ADAL" clId="{69AECF47-B650-49DF-BC44-A26443D37C58}" dt="2022-11-07T13:02:47.031" v="11319" actId="478"/>
          <ac:picMkLst>
            <pc:docMk/>
            <pc:sldMk cId="459448785" sldId="1387"/>
            <ac:picMk id="133" creationId="{CF11C714-A56B-5295-7EFE-EC89D5AAF165}"/>
          </ac:picMkLst>
        </pc:picChg>
        <pc:picChg chg="del">
          <ac:chgData name="Pardha Sai" userId="3b95f42d-e481-4e61-b79c-2e1cb547ee93" providerId="ADAL" clId="{69AECF47-B650-49DF-BC44-A26443D37C58}" dt="2022-11-07T13:02:47.031" v="11319" actId="478"/>
          <ac:picMkLst>
            <pc:docMk/>
            <pc:sldMk cId="459448785" sldId="1387"/>
            <ac:picMk id="135" creationId="{7B68FFE5-ECFD-BF59-A30F-7881D0DD1033}"/>
          </ac:picMkLst>
        </pc:picChg>
        <pc:picChg chg="del">
          <ac:chgData name="Pardha Sai" userId="3b95f42d-e481-4e61-b79c-2e1cb547ee93" providerId="ADAL" clId="{69AECF47-B650-49DF-BC44-A26443D37C58}" dt="2022-11-07T13:02:47.031" v="11319" actId="478"/>
          <ac:picMkLst>
            <pc:docMk/>
            <pc:sldMk cId="459448785" sldId="1387"/>
            <ac:picMk id="137" creationId="{DC5A4654-90C9-A579-9E16-FF5E4477F6E5}"/>
          </ac:picMkLst>
        </pc:picChg>
        <pc:cxnChg chg="del">
          <ac:chgData name="Pardha Sai" userId="3b95f42d-e481-4e61-b79c-2e1cb547ee93" providerId="ADAL" clId="{69AECF47-B650-49DF-BC44-A26443D37C58}" dt="2022-11-07T13:02:47.031" v="11319" actId="478"/>
          <ac:cxnSpMkLst>
            <pc:docMk/>
            <pc:sldMk cId="459448785" sldId="1387"/>
            <ac:cxnSpMk id="4" creationId="{220A6CAC-6C62-7C60-1983-0FD24704A601}"/>
          </ac:cxnSpMkLst>
        </pc:cxnChg>
        <pc:cxnChg chg="add mod">
          <ac:chgData name="Pardha Sai" userId="3b95f42d-e481-4e61-b79c-2e1cb547ee93" providerId="ADAL" clId="{69AECF47-B650-49DF-BC44-A26443D37C58}" dt="2022-11-07T17:51:21.745" v="17290" actId="692"/>
          <ac:cxnSpMkLst>
            <pc:docMk/>
            <pc:sldMk cId="459448785" sldId="1387"/>
            <ac:cxnSpMk id="6" creationId="{2B3C7D2E-BBB8-1137-04C7-26A9C8630D26}"/>
          </ac:cxnSpMkLst>
        </pc:cxnChg>
        <pc:cxnChg chg="add mod">
          <ac:chgData name="Pardha Sai" userId="3b95f42d-e481-4e61-b79c-2e1cb547ee93" providerId="ADAL" clId="{69AECF47-B650-49DF-BC44-A26443D37C58}" dt="2022-11-07T18:02:56.017" v="17301" actId="1076"/>
          <ac:cxnSpMkLst>
            <pc:docMk/>
            <pc:sldMk cId="459448785" sldId="1387"/>
            <ac:cxnSpMk id="17" creationId="{28325C29-BD34-FFBA-0D4B-899BE4CD0906}"/>
          </ac:cxnSpMkLst>
        </pc:cxnChg>
        <pc:cxnChg chg="add mod">
          <ac:chgData name="Pardha Sai" userId="3b95f42d-e481-4e61-b79c-2e1cb547ee93" providerId="ADAL" clId="{69AECF47-B650-49DF-BC44-A26443D37C58}" dt="2022-11-07T18:04:18.104" v="17377" actId="1076"/>
          <ac:cxnSpMkLst>
            <pc:docMk/>
            <pc:sldMk cId="459448785" sldId="1387"/>
            <ac:cxnSpMk id="26" creationId="{70C0CC2A-51F8-C100-B443-200DA6EE19D2}"/>
          </ac:cxnSpMkLst>
        </pc:cxnChg>
        <pc:cxnChg chg="add mod">
          <ac:chgData name="Pardha Sai" userId="3b95f42d-e481-4e61-b79c-2e1cb547ee93" providerId="ADAL" clId="{69AECF47-B650-49DF-BC44-A26443D37C58}" dt="2022-11-07T18:21:54.216" v="17568" actId="1076"/>
          <ac:cxnSpMkLst>
            <pc:docMk/>
            <pc:sldMk cId="459448785" sldId="1387"/>
            <ac:cxnSpMk id="27" creationId="{ED8460C3-478E-CE5A-C825-5E8BE40C9A70}"/>
          </ac:cxnSpMkLst>
        </pc:cxnChg>
        <pc:cxnChg chg="add mod">
          <ac:chgData name="Pardha Sai" userId="3b95f42d-e481-4e61-b79c-2e1cb547ee93" providerId="ADAL" clId="{69AECF47-B650-49DF-BC44-A26443D37C58}" dt="2022-11-07T18:05:29.036" v="17413" actId="1076"/>
          <ac:cxnSpMkLst>
            <pc:docMk/>
            <pc:sldMk cId="459448785" sldId="1387"/>
            <ac:cxnSpMk id="30" creationId="{73E167E8-64E0-37BD-5E74-FE9C62EF65DA}"/>
          </ac:cxnSpMkLst>
        </pc:cxnChg>
        <pc:cxnChg chg="add mod">
          <ac:chgData name="Pardha Sai" userId="3b95f42d-e481-4e61-b79c-2e1cb547ee93" providerId="ADAL" clId="{69AECF47-B650-49DF-BC44-A26443D37C58}" dt="2022-11-07T18:06:12.599" v="17415" actId="1582"/>
          <ac:cxnSpMkLst>
            <pc:docMk/>
            <pc:sldMk cId="459448785" sldId="1387"/>
            <ac:cxnSpMk id="32" creationId="{33698B2B-2F19-F7A9-7BC7-879ACF9723C6}"/>
          </ac:cxnSpMkLst>
        </pc:cxnChg>
        <pc:cxnChg chg="add mod">
          <ac:chgData name="Pardha Sai" userId="3b95f42d-e481-4e61-b79c-2e1cb547ee93" providerId="ADAL" clId="{69AECF47-B650-49DF-BC44-A26443D37C58}" dt="2022-11-07T18:07:20.290" v="17425" actId="208"/>
          <ac:cxnSpMkLst>
            <pc:docMk/>
            <pc:sldMk cId="459448785" sldId="1387"/>
            <ac:cxnSpMk id="33" creationId="{9A5282DF-E076-78B5-F6AF-2A7B8066BB75}"/>
          </ac:cxnSpMkLst>
        </pc:cxnChg>
        <pc:cxnChg chg="add mod">
          <ac:chgData name="Pardha Sai" userId="3b95f42d-e481-4e61-b79c-2e1cb547ee93" providerId="ADAL" clId="{69AECF47-B650-49DF-BC44-A26443D37C58}" dt="2022-11-07T18:07:04.091" v="17424" actId="1076"/>
          <ac:cxnSpMkLst>
            <pc:docMk/>
            <pc:sldMk cId="459448785" sldId="1387"/>
            <ac:cxnSpMk id="34" creationId="{C0B7A0CF-C8F4-0F30-414E-DA65F36535D4}"/>
          </ac:cxnSpMkLst>
        </pc:cxnChg>
        <pc:cxnChg chg="add mod">
          <ac:chgData name="Pardha Sai" userId="3b95f42d-e481-4e61-b79c-2e1cb547ee93" providerId="ADAL" clId="{69AECF47-B650-49DF-BC44-A26443D37C58}" dt="2022-11-07T18:06:59.445" v="17423" actId="1076"/>
          <ac:cxnSpMkLst>
            <pc:docMk/>
            <pc:sldMk cId="459448785" sldId="1387"/>
            <ac:cxnSpMk id="37" creationId="{0B84DD6F-B494-24B1-3B93-514711BEE725}"/>
          </ac:cxnSpMkLst>
        </pc:cxnChg>
        <pc:cxnChg chg="add del mod">
          <ac:chgData name="Pardha Sai" userId="3b95f42d-e481-4e61-b79c-2e1cb547ee93" providerId="ADAL" clId="{69AECF47-B650-49DF-BC44-A26443D37C58}" dt="2022-11-07T18:11:21.022" v="17479" actId="478"/>
          <ac:cxnSpMkLst>
            <pc:docMk/>
            <pc:sldMk cId="459448785" sldId="1387"/>
            <ac:cxnSpMk id="41" creationId="{B4520E28-0440-C96F-7E2E-B29AD12FB602}"/>
          </ac:cxnSpMkLst>
        </pc:cxnChg>
        <pc:cxnChg chg="add mod">
          <ac:chgData name="Pardha Sai" userId="3b95f42d-e481-4e61-b79c-2e1cb547ee93" providerId="ADAL" clId="{69AECF47-B650-49DF-BC44-A26443D37C58}" dt="2022-11-07T18:11:48.117" v="17485" actId="1076"/>
          <ac:cxnSpMkLst>
            <pc:docMk/>
            <pc:sldMk cId="459448785" sldId="1387"/>
            <ac:cxnSpMk id="43" creationId="{43A69D4A-F6D8-355E-5B1C-52BA84A61571}"/>
          </ac:cxnSpMkLst>
        </pc:cxnChg>
        <pc:cxnChg chg="add">
          <ac:chgData name="Pardha Sai" userId="3b95f42d-e481-4e61-b79c-2e1cb547ee93" providerId="ADAL" clId="{69AECF47-B650-49DF-BC44-A26443D37C58}" dt="2022-11-07T18:14:34.342" v="17530" actId="11529"/>
          <ac:cxnSpMkLst>
            <pc:docMk/>
            <pc:sldMk cId="459448785" sldId="1387"/>
            <ac:cxnSpMk id="47" creationId="{69220BC0-B75F-7411-FD0E-2FE06C2A9F8F}"/>
          </ac:cxnSpMkLst>
        </pc:cxnChg>
        <pc:cxnChg chg="add mod">
          <ac:chgData name="Pardha Sai" userId="3b95f42d-e481-4e61-b79c-2e1cb547ee93" providerId="ADAL" clId="{69AECF47-B650-49DF-BC44-A26443D37C58}" dt="2022-11-07T18:15:15.166" v="17536" actId="1582"/>
          <ac:cxnSpMkLst>
            <pc:docMk/>
            <pc:sldMk cId="459448785" sldId="1387"/>
            <ac:cxnSpMk id="49" creationId="{F65B98E5-D17D-5390-CCF8-567E99446E2D}"/>
          </ac:cxnSpMkLst>
        </pc:cxnChg>
        <pc:cxnChg chg="add del">
          <ac:chgData name="Pardha Sai" userId="3b95f42d-e481-4e61-b79c-2e1cb547ee93" providerId="ADAL" clId="{69AECF47-B650-49DF-BC44-A26443D37C58}" dt="2022-11-07T18:15:26.078" v="17538" actId="11529"/>
          <ac:cxnSpMkLst>
            <pc:docMk/>
            <pc:sldMk cId="459448785" sldId="1387"/>
            <ac:cxnSpMk id="51" creationId="{F6F9884F-8ABA-3ADC-B468-639EA4500C56}"/>
          </ac:cxnSpMkLst>
        </pc:cxnChg>
        <pc:cxnChg chg="add mod">
          <ac:chgData name="Pardha Sai" userId="3b95f42d-e481-4e61-b79c-2e1cb547ee93" providerId="ADAL" clId="{69AECF47-B650-49DF-BC44-A26443D37C58}" dt="2022-11-07T18:15:48.425" v="17541" actId="1582"/>
          <ac:cxnSpMkLst>
            <pc:docMk/>
            <pc:sldMk cId="459448785" sldId="1387"/>
            <ac:cxnSpMk id="53" creationId="{D28C35B4-A04B-DA20-AB67-9B33EABB12E1}"/>
          </ac:cxnSpMkLst>
        </pc:cxnChg>
        <pc:cxnChg chg="add mod">
          <ac:chgData name="Pardha Sai" userId="3b95f42d-e481-4e61-b79c-2e1cb547ee93" providerId="ADAL" clId="{69AECF47-B650-49DF-BC44-A26443D37C58}" dt="2022-11-07T18:22:01.783" v="17571" actId="1076"/>
          <ac:cxnSpMkLst>
            <pc:docMk/>
            <pc:sldMk cId="459448785" sldId="1387"/>
            <ac:cxnSpMk id="57" creationId="{28B018FB-9449-D58E-242E-A54E5052EECF}"/>
          </ac:cxnSpMkLst>
        </pc:cxnChg>
        <pc:cxnChg chg="add mod">
          <ac:chgData name="Pardha Sai" userId="3b95f42d-e481-4e61-b79c-2e1cb547ee93" providerId="ADAL" clId="{69AECF47-B650-49DF-BC44-A26443D37C58}" dt="2022-11-07T18:22:09.774" v="17573" actId="1076"/>
          <ac:cxnSpMkLst>
            <pc:docMk/>
            <pc:sldMk cId="459448785" sldId="1387"/>
            <ac:cxnSpMk id="58" creationId="{BA8ECF43-1D7F-854F-43A6-09A46369E370}"/>
          </ac:cxnSpMkLst>
        </pc:cxnChg>
        <pc:cxnChg chg="del">
          <ac:chgData name="Pardha Sai" userId="3b95f42d-e481-4e61-b79c-2e1cb547ee93" providerId="ADAL" clId="{69AECF47-B650-49DF-BC44-A26443D37C58}" dt="2022-11-07T13:02:47.031" v="11319" actId="478"/>
          <ac:cxnSpMkLst>
            <pc:docMk/>
            <pc:sldMk cId="459448785" sldId="1387"/>
            <ac:cxnSpMk id="126" creationId="{71D6E2D7-72BF-98F7-1BB5-BF67FA39C2E9}"/>
          </ac:cxnSpMkLst>
        </pc:cxnChg>
        <pc:cxnChg chg="del">
          <ac:chgData name="Pardha Sai" userId="3b95f42d-e481-4e61-b79c-2e1cb547ee93" providerId="ADAL" clId="{69AECF47-B650-49DF-BC44-A26443D37C58}" dt="2022-11-07T13:02:47.031" v="11319" actId="478"/>
          <ac:cxnSpMkLst>
            <pc:docMk/>
            <pc:sldMk cId="459448785" sldId="1387"/>
            <ac:cxnSpMk id="127" creationId="{DF4F1C92-8A26-BEDE-4841-86267ADA046F}"/>
          </ac:cxnSpMkLst>
        </pc:cxnChg>
        <pc:cxnChg chg="del">
          <ac:chgData name="Pardha Sai" userId="3b95f42d-e481-4e61-b79c-2e1cb547ee93" providerId="ADAL" clId="{69AECF47-B650-49DF-BC44-A26443D37C58}" dt="2022-11-07T13:02:47.031" v="11319" actId="478"/>
          <ac:cxnSpMkLst>
            <pc:docMk/>
            <pc:sldMk cId="459448785" sldId="1387"/>
            <ac:cxnSpMk id="128" creationId="{D09A7013-BD40-7273-0543-C9808538C4C4}"/>
          </ac:cxnSpMkLst>
        </pc:cxnChg>
        <pc:cxnChg chg="del">
          <ac:chgData name="Pardha Sai" userId="3b95f42d-e481-4e61-b79c-2e1cb547ee93" providerId="ADAL" clId="{69AECF47-B650-49DF-BC44-A26443D37C58}" dt="2022-11-07T13:02:47.031" v="11319" actId="478"/>
          <ac:cxnSpMkLst>
            <pc:docMk/>
            <pc:sldMk cId="459448785" sldId="1387"/>
            <ac:cxnSpMk id="129" creationId="{DB40D839-50F4-4A5A-FF7B-E6B3A9F1DE16}"/>
          </ac:cxnSpMkLst>
        </pc:cxnChg>
        <pc:cxnChg chg="del">
          <ac:chgData name="Pardha Sai" userId="3b95f42d-e481-4e61-b79c-2e1cb547ee93" providerId="ADAL" clId="{69AECF47-B650-49DF-BC44-A26443D37C58}" dt="2022-11-07T13:02:47.031" v="11319" actId="478"/>
          <ac:cxnSpMkLst>
            <pc:docMk/>
            <pc:sldMk cId="459448785" sldId="1387"/>
            <ac:cxnSpMk id="138" creationId="{BF11A15C-DA28-2151-4AFB-7836690C87B6}"/>
          </ac:cxnSpMkLst>
        </pc:cxnChg>
        <pc:cxnChg chg="del">
          <ac:chgData name="Pardha Sai" userId="3b95f42d-e481-4e61-b79c-2e1cb547ee93" providerId="ADAL" clId="{69AECF47-B650-49DF-BC44-A26443D37C58}" dt="2022-11-07T13:02:47.031" v="11319" actId="478"/>
          <ac:cxnSpMkLst>
            <pc:docMk/>
            <pc:sldMk cId="459448785" sldId="1387"/>
            <ac:cxnSpMk id="147" creationId="{E7E595D3-7B91-84AD-5FD6-797348EA45D6}"/>
          </ac:cxnSpMkLst>
        </pc:cxnChg>
        <pc:cxnChg chg="del">
          <ac:chgData name="Pardha Sai" userId="3b95f42d-e481-4e61-b79c-2e1cb547ee93" providerId="ADAL" clId="{69AECF47-B650-49DF-BC44-A26443D37C58}" dt="2022-11-07T13:02:47.031" v="11319" actId="478"/>
          <ac:cxnSpMkLst>
            <pc:docMk/>
            <pc:sldMk cId="459448785" sldId="1387"/>
            <ac:cxnSpMk id="148" creationId="{EAEFBA5B-708F-0C37-3859-160D9002888A}"/>
          </ac:cxnSpMkLst>
        </pc:cxnChg>
      </pc:sldChg>
      <pc:sldChg chg="modSp add mod">
        <pc:chgData name="Pardha Sai" userId="3b95f42d-e481-4e61-b79c-2e1cb547ee93" providerId="ADAL" clId="{69AECF47-B650-49DF-BC44-A26443D37C58}" dt="2022-11-10T14:13:55.704" v="17687" actId="20577"/>
        <pc:sldMkLst>
          <pc:docMk/>
          <pc:sldMk cId="3753162124" sldId="1388"/>
        </pc:sldMkLst>
        <pc:spChg chg="mod">
          <ac:chgData name="Pardha Sai" userId="3b95f42d-e481-4e61-b79c-2e1cb547ee93" providerId="ADAL" clId="{69AECF47-B650-49DF-BC44-A26443D37C58}" dt="2022-11-10T14:13:55.704" v="17687" actId="20577"/>
          <ac:spMkLst>
            <pc:docMk/>
            <pc:sldMk cId="3753162124" sldId="1388"/>
            <ac:spMk id="4" creationId="{00000000-0000-0000-0000-000000000000}"/>
          </ac:spMkLst>
        </pc:spChg>
        <pc:picChg chg="mod">
          <ac:chgData name="Pardha Sai" userId="3b95f42d-e481-4e61-b79c-2e1cb547ee93" providerId="ADAL" clId="{69AECF47-B650-49DF-BC44-A26443D37C58}" dt="2022-11-07T18:25:56.055" v="17609" actId="14100"/>
          <ac:picMkLst>
            <pc:docMk/>
            <pc:sldMk cId="3753162124" sldId="1388"/>
            <ac:picMk id="7" creationId="{00000000-0000-0000-0000-000000000000}"/>
          </ac:picMkLst>
        </pc:picChg>
      </pc:sldChg>
      <pc:sldChg chg="addSp delSp modSp add mod ord">
        <pc:chgData name="Pardha Sai" userId="3b95f42d-e481-4e61-b79c-2e1cb547ee93" providerId="ADAL" clId="{69AECF47-B650-49DF-BC44-A26443D37C58}" dt="2022-11-14T07:41:29.805" v="20835" actId="1076"/>
        <pc:sldMkLst>
          <pc:docMk/>
          <pc:sldMk cId="2068808217" sldId="1389"/>
        </pc:sldMkLst>
        <pc:spChg chg="mod">
          <ac:chgData name="Pardha Sai" userId="3b95f42d-e481-4e61-b79c-2e1cb547ee93" providerId="ADAL" clId="{69AECF47-B650-49DF-BC44-A26443D37C58}" dt="2022-11-10T14:15:17.077" v="17764" actId="20577"/>
          <ac:spMkLst>
            <pc:docMk/>
            <pc:sldMk cId="2068808217" sldId="1389"/>
            <ac:spMk id="2" creationId="{BE6A0195-097F-75C1-1789-362B83C23D94}"/>
          </ac:spMkLst>
        </pc:spChg>
        <pc:spChg chg="mod">
          <ac:chgData name="Pardha Sai" userId="3b95f42d-e481-4e61-b79c-2e1cb547ee93" providerId="ADAL" clId="{69AECF47-B650-49DF-BC44-A26443D37C58}" dt="2022-11-11T08:47:11.036" v="17994" actId="1076"/>
          <ac:spMkLst>
            <pc:docMk/>
            <pc:sldMk cId="2068808217" sldId="1389"/>
            <ac:spMk id="22" creationId="{C06A4022-3191-BC30-C3ED-E95D90AE7F54}"/>
          </ac:spMkLst>
        </pc:spChg>
        <pc:spChg chg="del">
          <ac:chgData name="Pardha Sai" userId="3b95f42d-e481-4e61-b79c-2e1cb547ee93" providerId="ADAL" clId="{69AECF47-B650-49DF-BC44-A26443D37C58}" dt="2022-11-10T14:15:51.287" v="17766" actId="478"/>
          <ac:spMkLst>
            <pc:docMk/>
            <pc:sldMk cId="2068808217" sldId="1389"/>
            <ac:spMk id="26" creationId="{BEFB0D32-8C7E-5605-68FB-B51CFDA56041}"/>
          </ac:spMkLst>
        </pc:spChg>
        <pc:spChg chg="mod">
          <ac:chgData name="Pardha Sai" userId="3b95f42d-e481-4e61-b79c-2e1cb547ee93" providerId="ADAL" clId="{69AECF47-B650-49DF-BC44-A26443D37C58}" dt="2022-11-11T10:04:46.029" v="18104" actId="20577"/>
          <ac:spMkLst>
            <pc:docMk/>
            <pc:sldMk cId="2068808217" sldId="1389"/>
            <ac:spMk id="29" creationId="{AB71F656-F38C-1FA9-D8DA-C45860BE8353}"/>
          </ac:spMkLst>
        </pc:spChg>
        <pc:spChg chg="del">
          <ac:chgData name="Pardha Sai" userId="3b95f42d-e481-4e61-b79c-2e1cb547ee93" providerId="ADAL" clId="{69AECF47-B650-49DF-BC44-A26443D37C58}" dt="2022-11-10T14:16:23.626" v="17768" actId="478"/>
          <ac:spMkLst>
            <pc:docMk/>
            <pc:sldMk cId="2068808217" sldId="1389"/>
            <ac:spMk id="31" creationId="{6D1AE767-0323-1BD5-7DA2-A27F9C0A8DAD}"/>
          </ac:spMkLst>
        </pc:spChg>
        <pc:spChg chg="add del mod">
          <ac:chgData name="Pardha Sai" userId="3b95f42d-e481-4e61-b79c-2e1cb547ee93" providerId="ADAL" clId="{69AECF47-B650-49DF-BC44-A26443D37C58}" dt="2022-11-14T02:31:19.167" v="18107" actId="478"/>
          <ac:spMkLst>
            <pc:docMk/>
            <pc:sldMk cId="2068808217" sldId="1389"/>
            <ac:spMk id="34" creationId="{5BC02B32-8912-BAD6-40BA-CB7AA5FBEF28}"/>
          </ac:spMkLst>
        </pc:spChg>
        <pc:spChg chg="add del mod">
          <ac:chgData name="Pardha Sai" userId="3b95f42d-e481-4e61-b79c-2e1cb547ee93" providerId="ADAL" clId="{69AECF47-B650-49DF-BC44-A26443D37C58}" dt="2022-11-11T08:48:14.646" v="18009" actId="478"/>
          <ac:spMkLst>
            <pc:docMk/>
            <pc:sldMk cId="2068808217" sldId="1389"/>
            <ac:spMk id="36" creationId="{C4397C89-AAFE-85A5-2545-2276DA2C0362}"/>
          </ac:spMkLst>
        </pc:spChg>
        <pc:spChg chg="add del mod">
          <ac:chgData name="Pardha Sai" userId="3b95f42d-e481-4e61-b79c-2e1cb547ee93" providerId="ADAL" clId="{69AECF47-B650-49DF-BC44-A26443D37C58}" dt="2022-11-14T02:31:21.908" v="18108" actId="478"/>
          <ac:spMkLst>
            <pc:docMk/>
            <pc:sldMk cId="2068808217" sldId="1389"/>
            <ac:spMk id="38" creationId="{1A277A9F-0C62-6749-1DE5-82E6B7FF7E6A}"/>
          </ac:spMkLst>
        </pc:spChg>
        <pc:spChg chg="add mod">
          <ac:chgData name="Pardha Sai" userId="3b95f42d-e481-4e61-b79c-2e1cb547ee93" providerId="ADAL" clId="{69AECF47-B650-49DF-BC44-A26443D37C58}" dt="2022-11-14T02:59:53.315" v="18911" actId="207"/>
          <ac:spMkLst>
            <pc:docMk/>
            <pc:sldMk cId="2068808217" sldId="1389"/>
            <ac:spMk id="44" creationId="{E1C9398B-72A1-2DDB-9E3A-6047233B65FD}"/>
          </ac:spMkLst>
        </pc:spChg>
        <pc:spChg chg="add del mod">
          <ac:chgData name="Pardha Sai" userId="3b95f42d-e481-4e61-b79c-2e1cb547ee93" providerId="ADAL" clId="{69AECF47-B650-49DF-BC44-A26443D37C58}" dt="2022-11-14T02:47:33.158" v="18525" actId="478"/>
          <ac:spMkLst>
            <pc:docMk/>
            <pc:sldMk cId="2068808217" sldId="1389"/>
            <ac:spMk id="49" creationId="{4CA11BB3-7E3C-DA08-69DF-813DFE9C0FDB}"/>
          </ac:spMkLst>
        </pc:spChg>
        <pc:spChg chg="add mod">
          <ac:chgData name="Pardha Sai" userId="3b95f42d-e481-4e61-b79c-2e1cb547ee93" providerId="ADAL" clId="{69AECF47-B650-49DF-BC44-A26443D37C58}" dt="2022-11-14T04:59:51.505" v="19036"/>
          <ac:spMkLst>
            <pc:docMk/>
            <pc:sldMk cId="2068808217" sldId="1389"/>
            <ac:spMk id="56" creationId="{47103799-F9E3-7E1E-75E6-5ECB358F4920}"/>
          </ac:spMkLst>
        </pc:spChg>
        <pc:spChg chg="add mod">
          <ac:chgData name="Pardha Sai" userId="3b95f42d-e481-4e61-b79c-2e1cb547ee93" providerId="ADAL" clId="{69AECF47-B650-49DF-BC44-A26443D37C58}" dt="2022-11-14T04:57:59.981" v="19020" actId="20577"/>
          <ac:spMkLst>
            <pc:docMk/>
            <pc:sldMk cId="2068808217" sldId="1389"/>
            <ac:spMk id="60" creationId="{327B6520-5C3F-1508-0269-C2A3C66CB8F7}"/>
          </ac:spMkLst>
        </pc:spChg>
        <pc:spChg chg="add del mod">
          <ac:chgData name="Pardha Sai" userId="3b95f42d-e481-4e61-b79c-2e1cb547ee93" providerId="ADAL" clId="{69AECF47-B650-49DF-BC44-A26443D37C58}" dt="2022-11-14T05:14:10.941" v="19108"/>
          <ac:spMkLst>
            <pc:docMk/>
            <pc:sldMk cId="2068808217" sldId="1389"/>
            <ac:spMk id="65" creationId="{346C3334-55DC-F55F-3B9F-BC162469ECED}"/>
          </ac:spMkLst>
        </pc:spChg>
        <pc:graphicFrameChg chg="del">
          <ac:chgData name="Pardha Sai" userId="3b95f42d-e481-4e61-b79c-2e1cb547ee93" providerId="ADAL" clId="{69AECF47-B650-49DF-BC44-A26443D37C58}" dt="2022-11-10T14:15:44.617" v="17765" actId="478"/>
          <ac:graphicFrameMkLst>
            <pc:docMk/>
            <pc:sldMk cId="2068808217" sldId="1389"/>
            <ac:graphicFrameMk id="9" creationId="{3CB51B83-86D1-A966-A3A0-A8A5A1B0DACD}"/>
          </ac:graphicFrameMkLst>
        </pc:graphicFrameChg>
        <pc:graphicFrameChg chg="del">
          <ac:chgData name="Pardha Sai" userId="3b95f42d-e481-4e61-b79c-2e1cb547ee93" providerId="ADAL" clId="{69AECF47-B650-49DF-BC44-A26443D37C58}" dt="2022-11-10T14:15:54.471" v="17767" actId="478"/>
          <ac:graphicFrameMkLst>
            <pc:docMk/>
            <pc:sldMk cId="2068808217" sldId="1389"/>
            <ac:graphicFrameMk id="24" creationId="{09F8099E-C16F-0A02-D16C-ED8FB998A81E}"/>
          </ac:graphicFrameMkLst>
        </pc:graphicFrameChg>
        <pc:graphicFrameChg chg="add mod modGraphic">
          <ac:chgData name="Pardha Sai" userId="3b95f42d-e481-4e61-b79c-2e1cb547ee93" providerId="ADAL" clId="{69AECF47-B650-49DF-BC44-A26443D37C58}" dt="2022-11-14T02:58:22.212" v="18846" actId="113"/>
          <ac:graphicFrameMkLst>
            <pc:docMk/>
            <pc:sldMk cId="2068808217" sldId="1389"/>
            <ac:graphicFrameMk id="50" creationId="{F2F22A89-1DD0-0965-1B2A-25B94E7A20E7}"/>
          </ac:graphicFrameMkLst>
        </pc:graphicFrameChg>
        <pc:picChg chg="del">
          <ac:chgData name="Pardha Sai" userId="3b95f42d-e481-4e61-b79c-2e1cb547ee93" providerId="ADAL" clId="{69AECF47-B650-49DF-BC44-A26443D37C58}" dt="2022-11-10T14:15:44.617" v="17765" actId="478"/>
          <ac:picMkLst>
            <pc:docMk/>
            <pc:sldMk cId="2068808217" sldId="1389"/>
            <ac:picMk id="16" creationId="{157FCF2D-B29F-410A-4714-5BF7CC4510AD}"/>
          </ac:picMkLst>
        </pc:picChg>
        <pc:picChg chg="del">
          <ac:chgData name="Pardha Sai" userId="3b95f42d-e481-4e61-b79c-2e1cb547ee93" providerId="ADAL" clId="{69AECF47-B650-49DF-BC44-A26443D37C58}" dt="2022-11-10T14:15:44.617" v="17765" actId="478"/>
          <ac:picMkLst>
            <pc:docMk/>
            <pc:sldMk cId="2068808217" sldId="1389"/>
            <ac:picMk id="17" creationId="{B2EA7773-2954-F510-86DA-91512D7D4687}"/>
          </ac:picMkLst>
        </pc:picChg>
        <pc:picChg chg="del">
          <ac:chgData name="Pardha Sai" userId="3b95f42d-e481-4e61-b79c-2e1cb547ee93" providerId="ADAL" clId="{69AECF47-B650-49DF-BC44-A26443D37C58}" dt="2022-11-10T14:15:44.617" v="17765" actId="478"/>
          <ac:picMkLst>
            <pc:docMk/>
            <pc:sldMk cId="2068808217" sldId="1389"/>
            <ac:picMk id="18" creationId="{4C5A7488-2E89-ECD1-67BB-F4B3F30F1300}"/>
          </ac:picMkLst>
        </pc:picChg>
        <pc:picChg chg="del">
          <ac:chgData name="Pardha Sai" userId="3b95f42d-e481-4e61-b79c-2e1cb547ee93" providerId="ADAL" clId="{69AECF47-B650-49DF-BC44-A26443D37C58}" dt="2022-11-10T14:15:44.617" v="17765" actId="478"/>
          <ac:picMkLst>
            <pc:docMk/>
            <pc:sldMk cId="2068808217" sldId="1389"/>
            <ac:picMk id="19" creationId="{FB81E8D6-5542-244C-5193-ED29AFBBA462}"/>
          </ac:picMkLst>
        </pc:picChg>
        <pc:picChg chg="del">
          <ac:chgData name="Pardha Sai" userId="3b95f42d-e481-4e61-b79c-2e1cb547ee93" providerId="ADAL" clId="{69AECF47-B650-49DF-BC44-A26443D37C58}" dt="2022-11-10T14:15:44.617" v="17765" actId="478"/>
          <ac:picMkLst>
            <pc:docMk/>
            <pc:sldMk cId="2068808217" sldId="1389"/>
            <ac:picMk id="20" creationId="{E3512965-7053-5E63-E5BB-1079B42FDB3A}"/>
          </ac:picMkLst>
        </pc:picChg>
        <pc:picChg chg="del">
          <ac:chgData name="Pardha Sai" userId="3b95f42d-e481-4e61-b79c-2e1cb547ee93" providerId="ADAL" clId="{69AECF47-B650-49DF-BC44-A26443D37C58}" dt="2022-11-10T14:15:44.617" v="17765" actId="478"/>
          <ac:picMkLst>
            <pc:docMk/>
            <pc:sldMk cId="2068808217" sldId="1389"/>
            <ac:picMk id="21" creationId="{E38E7BC6-F2EF-320F-3D43-13F0091706B2}"/>
          </ac:picMkLst>
        </pc:picChg>
        <pc:picChg chg="add mod">
          <ac:chgData name="Pardha Sai" userId="3b95f42d-e481-4e61-b79c-2e1cb547ee93" providerId="ADAL" clId="{69AECF47-B650-49DF-BC44-A26443D37C58}" dt="2022-11-14T02:47:01.648" v="18519" actId="1076"/>
          <ac:picMkLst>
            <pc:docMk/>
            <pc:sldMk cId="2068808217" sldId="1389"/>
            <ac:picMk id="45" creationId="{F57FE0C9-234A-9E22-760A-E90BEBE67227}"/>
          </ac:picMkLst>
        </pc:picChg>
        <pc:picChg chg="add mod">
          <ac:chgData name="Pardha Sai" userId="3b95f42d-e481-4e61-b79c-2e1cb547ee93" providerId="ADAL" clId="{69AECF47-B650-49DF-BC44-A26443D37C58}" dt="2022-11-14T03:06:18.134" v="18916" actId="1076"/>
          <ac:picMkLst>
            <pc:docMk/>
            <pc:sldMk cId="2068808217" sldId="1389"/>
            <ac:picMk id="51" creationId="{31FB4A37-5F45-848E-4E1D-EA7C3F27C3AD}"/>
          </ac:picMkLst>
        </pc:picChg>
        <pc:picChg chg="add mod">
          <ac:chgData name="Pardha Sai" userId="3b95f42d-e481-4e61-b79c-2e1cb547ee93" providerId="ADAL" clId="{69AECF47-B650-49DF-BC44-A26443D37C58}" dt="2022-11-14T03:06:38.208" v="18921" actId="14100"/>
          <ac:picMkLst>
            <pc:docMk/>
            <pc:sldMk cId="2068808217" sldId="1389"/>
            <ac:picMk id="52" creationId="{B13EB350-6067-58BA-507D-3142EA9C5C02}"/>
          </ac:picMkLst>
        </pc:picChg>
        <pc:picChg chg="add mod">
          <ac:chgData name="Pardha Sai" userId="3b95f42d-e481-4e61-b79c-2e1cb547ee93" providerId="ADAL" clId="{69AECF47-B650-49DF-BC44-A26443D37C58}" dt="2022-11-14T04:53:45.007" v="18978" actId="1076"/>
          <ac:picMkLst>
            <pc:docMk/>
            <pc:sldMk cId="2068808217" sldId="1389"/>
            <ac:picMk id="57" creationId="{EF645EAD-F9E7-79AA-420B-40B92D79DD1B}"/>
          </ac:picMkLst>
        </pc:picChg>
        <pc:picChg chg="add mod modCrop">
          <ac:chgData name="Pardha Sai" userId="3b95f42d-e481-4e61-b79c-2e1cb547ee93" providerId="ADAL" clId="{69AECF47-B650-49DF-BC44-A26443D37C58}" dt="2022-11-14T04:54:36.061" v="18984" actId="1076"/>
          <ac:picMkLst>
            <pc:docMk/>
            <pc:sldMk cId="2068808217" sldId="1389"/>
            <ac:picMk id="58" creationId="{DD844C47-6167-7834-2E87-05728D42D9DC}"/>
          </ac:picMkLst>
        </pc:picChg>
        <pc:picChg chg="add mod">
          <ac:chgData name="Pardha Sai" userId="3b95f42d-e481-4e61-b79c-2e1cb547ee93" providerId="ADAL" clId="{69AECF47-B650-49DF-BC44-A26443D37C58}" dt="2022-11-14T04:58:54.024" v="19028" actId="208"/>
          <ac:picMkLst>
            <pc:docMk/>
            <pc:sldMk cId="2068808217" sldId="1389"/>
            <ac:picMk id="61" creationId="{F603FAB3-F662-7462-C8E2-95BBF85110B0}"/>
          </ac:picMkLst>
        </pc:picChg>
        <pc:picChg chg="add mod">
          <ac:chgData name="Pardha Sai" userId="3b95f42d-e481-4e61-b79c-2e1cb547ee93" providerId="ADAL" clId="{69AECF47-B650-49DF-BC44-A26443D37C58}" dt="2022-11-14T07:41:29.805" v="20835" actId="1076"/>
          <ac:picMkLst>
            <pc:docMk/>
            <pc:sldMk cId="2068808217" sldId="1389"/>
            <ac:picMk id="63" creationId="{18F71D58-1053-BCA2-28BD-3D3B7FE11B55}"/>
          </ac:picMkLst>
        </pc:picChg>
        <pc:cxnChg chg="del">
          <ac:chgData name="Pardha Sai" userId="3b95f42d-e481-4e61-b79c-2e1cb547ee93" providerId="ADAL" clId="{69AECF47-B650-49DF-BC44-A26443D37C58}" dt="2022-11-10T14:15:44.617" v="17765" actId="478"/>
          <ac:cxnSpMkLst>
            <pc:docMk/>
            <pc:sldMk cId="2068808217" sldId="1389"/>
            <ac:cxnSpMk id="10" creationId="{B4F933A2-7FB0-39FE-5248-133A46AE3926}"/>
          </ac:cxnSpMkLst>
        </pc:cxnChg>
        <pc:cxnChg chg="del">
          <ac:chgData name="Pardha Sai" userId="3b95f42d-e481-4e61-b79c-2e1cb547ee93" providerId="ADAL" clId="{69AECF47-B650-49DF-BC44-A26443D37C58}" dt="2022-11-10T14:15:44.617" v="17765" actId="478"/>
          <ac:cxnSpMkLst>
            <pc:docMk/>
            <pc:sldMk cId="2068808217" sldId="1389"/>
            <ac:cxnSpMk id="11" creationId="{437A3C12-B4A1-89BB-AF5F-85EBFDB6054D}"/>
          </ac:cxnSpMkLst>
        </pc:cxnChg>
        <pc:cxnChg chg="del">
          <ac:chgData name="Pardha Sai" userId="3b95f42d-e481-4e61-b79c-2e1cb547ee93" providerId="ADAL" clId="{69AECF47-B650-49DF-BC44-A26443D37C58}" dt="2022-11-10T14:15:44.617" v="17765" actId="478"/>
          <ac:cxnSpMkLst>
            <pc:docMk/>
            <pc:sldMk cId="2068808217" sldId="1389"/>
            <ac:cxnSpMk id="12" creationId="{842E184B-F9AB-D43D-7B46-86B129673810}"/>
          </ac:cxnSpMkLst>
        </pc:cxnChg>
        <pc:cxnChg chg="del">
          <ac:chgData name="Pardha Sai" userId="3b95f42d-e481-4e61-b79c-2e1cb547ee93" providerId="ADAL" clId="{69AECF47-B650-49DF-BC44-A26443D37C58}" dt="2022-11-10T14:15:44.617" v="17765" actId="478"/>
          <ac:cxnSpMkLst>
            <pc:docMk/>
            <pc:sldMk cId="2068808217" sldId="1389"/>
            <ac:cxnSpMk id="13" creationId="{15A9279F-41F5-EDA0-549B-2BC51D15D87C}"/>
          </ac:cxnSpMkLst>
        </pc:cxnChg>
        <pc:cxnChg chg="del">
          <ac:chgData name="Pardha Sai" userId="3b95f42d-e481-4e61-b79c-2e1cb547ee93" providerId="ADAL" clId="{69AECF47-B650-49DF-BC44-A26443D37C58}" dt="2022-11-10T14:15:44.617" v="17765" actId="478"/>
          <ac:cxnSpMkLst>
            <pc:docMk/>
            <pc:sldMk cId="2068808217" sldId="1389"/>
            <ac:cxnSpMk id="14" creationId="{F0ABB5DF-5DDE-E340-A728-5F69FC553250}"/>
          </ac:cxnSpMkLst>
        </pc:cxnChg>
        <pc:cxnChg chg="del">
          <ac:chgData name="Pardha Sai" userId="3b95f42d-e481-4e61-b79c-2e1cb547ee93" providerId="ADAL" clId="{69AECF47-B650-49DF-BC44-A26443D37C58}" dt="2022-11-10T14:15:44.617" v="17765" actId="478"/>
          <ac:cxnSpMkLst>
            <pc:docMk/>
            <pc:sldMk cId="2068808217" sldId="1389"/>
            <ac:cxnSpMk id="15" creationId="{CC89DAA8-1A99-DC21-2225-BDAF125E7090}"/>
          </ac:cxnSpMkLst>
        </pc:cxnChg>
        <pc:cxnChg chg="mod">
          <ac:chgData name="Pardha Sai" userId="3b95f42d-e481-4e61-b79c-2e1cb547ee93" providerId="ADAL" clId="{69AECF47-B650-49DF-BC44-A26443D37C58}" dt="2022-11-11T08:47:02.014" v="17990" actId="1076"/>
          <ac:cxnSpMkLst>
            <pc:docMk/>
            <pc:sldMk cId="2068808217" sldId="1389"/>
            <ac:cxnSpMk id="23" creationId="{D618BF7E-F4EA-C38D-6900-E3317154AB54}"/>
          </ac:cxnSpMkLst>
        </pc:cxnChg>
        <pc:cxnChg chg="del mod">
          <ac:chgData name="Pardha Sai" userId="3b95f42d-e481-4e61-b79c-2e1cb547ee93" providerId="ADAL" clId="{69AECF47-B650-49DF-BC44-A26443D37C58}" dt="2022-11-11T08:47:22.800" v="17996" actId="478"/>
          <ac:cxnSpMkLst>
            <pc:docMk/>
            <pc:sldMk cId="2068808217" sldId="1389"/>
            <ac:cxnSpMk id="25" creationId="{9DCD5EBB-D9FF-0568-0B3A-F7F751E73E5D}"/>
          </ac:cxnSpMkLst>
        </pc:cxnChg>
        <pc:cxnChg chg="del">
          <ac:chgData name="Pardha Sai" userId="3b95f42d-e481-4e61-b79c-2e1cb547ee93" providerId="ADAL" clId="{69AECF47-B650-49DF-BC44-A26443D37C58}" dt="2022-11-10T14:15:51.287" v="17766" actId="478"/>
          <ac:cxnSpMkLst>
            <pc:docMk/>
            <pc:sldMk cId="2068808217" sldId="1389"/>
            <ac:cxnSpMk id="27" creationId="{0D68C0AC-6041-D61E-5AF1-1B8B2C045AD8}"/>
          </ac:cxnSpMkLst>
        </pc:cxnChg>
        <pc:cxnChg chg="del">
          <ac:chgData name="Pardha Sai" userId="3b95f42d-e481-4e61-b79c-2e1cb547ee93" providerId="ADAL" clId="{69AECF47-B650-49DF-BC44-A26443D37C58}" dt="2022-11-10T14:15:51.287" v="17766" actId="478"/>
          <ac:cxnSpMkLst>
            <pc:docMk/>
            <pc:sldMk cId="2068808217" sldId="1389"/>
            <ac:cxnSpMk id="28" creationId="{403E241F-B391-8F62-DB7E-CD90A1DAD54A}"/>
          </ac:cxnSpMkLst>
        </pc:cxnChg>
        <pc:cxnChg chg="mod">
          <ac:chgData name="Pardha Sai" userId="3b95f42d-e481-4e61-b79c-2e1cb547ee93" providerId="ADAL" clId="{69AECF47-B650-49DF-BC44-A26443D37C58}" dt="2022-11-11T08:48:08.138" v="18007" actId="1035"/>
          <ac:cxnSpMkLst>
            <pc:docMk/>
            <pc:sldMk cId="2068808217" sldId="1389"/>
            <ac:cxnSpMk id="30" creationId="{3EB64198-EF75-3686-67CC-BEA00B5C3C1D}"/>
          </ac:cxnSpMkLst>
        </pc:cxnChg>
        <pc:cxnChg chg="add del mod">
          <ac:chgData name="Pardha Sai" userId="3b95f42d-e481-4e61-b79c-2e1cb547ee93" providerId="ADAL" clId="{69AECF47-B650-49DF-BC44-A26443D37C58}" dt="2022-11-14T02:31:19.167" v="18107" actId="478"/>
          <ac:cxnSpMkLst>
            <pc:docMk/>
            <pc:sldMk cId="2068808217" sldId="1389"/>
            <ac:cxnSpMk id="35" creationId="{83F2EC9A-886B-BD25-81B7-54437F53D62B}"/>
          </ac:cxnSpMkLst>
        </pc:cxnChg>
        <pc:cxnChg chg="add del mod">
          <ac:chgData name="Pardha Sai" userId="3b95f42d-e481-4e61-b79c-2e1cb547ee93" providerId="ADAL" clId="{69AECF47-B650-49DF-BC44-A26443D37C58}" dt="2022-11-11T08:48:14.646" v="18009" actId="478"/>
          <ac:cxnSpMkLst>
            <pc:docMk/>
            <pc:sldMk cId="2068808217" sldId="1389"/>
            <ac:cxnSpMk id="37" creationId="{02D47CD3-F51E-18C0-FA18-4203552D0539}"/>
          </ac:cxnSpMkLst>
        </pc:cxnChg>
        <pc:cxnChg chg="add del mod">
          <ac:chgData name="Pardha Sai" userId="3b95f42d-e481-4e61-b79c-2e1cb547ee93" providerId="ADAL" clId="{69AECF47-B650-49DF-BC44-A26443D37C58}" dt="2022-11-14T02:31:21.908" v="18108" actId="478"/>
          <ac:cxnSpMkLst>
            <pc:docMk/>
            <pc:sldMk cId="2068808217" sldId="1389"/>
            <ac:cxnSpMk id="39" creationId="{6A58131B-F775-FA70-996E-29D9F9CFDED5}"/>
          </ac:cxnSpMkLst>
        </pc:cxnChg>
        <pc:cxnChg chg="add mod">
          <ac:chgData name="Pardha Sai" userId="3b95f42d-e481-4e61-b79c-2e1cb547ee93" providerId="ADAL" clId="{69AECF47-B650-49DF-BC44-A26443D37C58}" dt="2022-11-14T02:58:30.902" v="18847" actId="1076"/>
          <ac:cxnSpMkLst>
            <pc:docMk/>
            <pc:sldMk cId="2068808217" sldId="1389"/>
            <ac:cxnSpMk id="40" creationId="{18EE46D0-7604-F5EE-63B9-7A3CF53B381F}"/>
          </ac:cxnSpMkLst>
        </pc:cxnChg>
        <pc:cxnChg chg="add mod">
          <ac:chgData name="Pardha Sai" userId="3b95f42d-e481-4e61-b79c-2e1cb547ee93" providerId="ADAL" clId="{69AECF47-B650-49DF-BC44-A26443D37C58}" dt="2022-11-14T02:46:50.632" v="18516" actId="1076"/>
          <ac:cxnSpMkLst>
            <pc:docMk/>
            <pc:sldMk cId="2068808217" sldId="1389"/>
            <ac:cxnSpMk id="46" creationId="{D71EBE47-DE4C-E4AD-1E87-56855BDCF68C}"/>
          </ac:cxnSpMkLst>
        </pc:cxnChg>
        <pc:cxnChg chg="add mod">
          <ac:chgData name="Pardha Sai" userId="3b95f42d-e481-4e61-b79c-2e1cb547ee93" providerId="ADAL" clId="{69AECF47-B650-49DF-BC44-A26443D37C58}" dt="2022-11-14T02:47:25.348" v="18521" actId="1076"/>
          <ac:cxnSpMkLst>
            <pc:docMk/>
            <pc:sldMk cId="2068808217" sldId="1389"/>
            <ac:cxnSpMk id="48" creationId="{E315EA8B-A6F3-9306-E801-A56AD74FF302}"/>
          </ac:cxnSpMkLst>
        </pc:cxnChg>
        <pc:cxnChg chg="add del mod">
          <ac:chgData name="Pardha Sai" userId="3b95f42d-e481-4e61-b79c-2e1cb547ee93" providerId="ADAL" clId="{69AECF47-B650-49DF-BC44-A26443D37C58}" dt="2022-11-14T04:50:17.568" v="18966" actId="1076"/>
          <ac:cxnSpMkLst>
            <pc:docMk/>
            <pc:sldMk cId="2068808217" sldId="1389"/>
            <ac:cxnSpMk id="53" creationId="{285CF15F-5902-FDEE-9271-E07809B96358}"/>
          </ac:cxnSpMkLst>
        </pc:cxnChg>
        <pc:cxnChg chg="add mod">
          <ac:chgData name="Pardha Sai" userId="3b95f42d-e481-4e61-b79c-2e1cb547ee93" providerId="ADAL" clId="{69AECF47-B650-49DF-BC44-A26443D37C58}" dt="2022-11-14T04:49:53.260" v="18925" actId="1076"/>
          <ac:cxnSpMkLst>
            <pc:docMk/>
            <pc:sldMk cId="2068808217" sldId="1389"/>
            <ac:cxnSpMk id="54" creationId="{72576510-C134-9EEA-4B95-96B5317C06C7}"/>
          </ac:cxnSpMkLst>
        </pc:cxnChg>
        <pc:cxnChg chg="add mod">
          <ac:chgData name="Pardha Sai" userId="3b95f42d-e481-4e61-b79c-2e1cb547ee93" providerId="ADAL" clId="{69AECF47-B650-49DF-BC44-A26443D37C58}" dt="2022-11-14T04:54:51.711" v="18987" actId="1037"/>
          <ac:cxnSpMkLst>
            <pc:docMk/>
            <pc:sldMk cId="2068808217" sldId="1389"/>
            <ac:cxnSpMk id="59" creationId="{FAC053C5-003D-829C-C4A7-77892612F760}"/>
          </ac:cxnSpMkLst>
        </pc:cxnChg>
        <pc:cxnChg chg="add mod">
          <ac:chgData name="Pardha Sai" userId="3b95f42d-e481-4e61-b79c-2e1cb547ee93" providerId="ADAL" clId="{69AECF47-B650-49DF-BC44-A26443D37C58}" dt="2022-11-14T04:58:44.081" v="19026" actId="208"/>
          <ac:cxnSpMkLst>
            <pc:docMk/>
            <pc:sldMk cId="2068808217" sldId="1389"/>
            <ac:cxnSpMk id="62" creationId="{23B1D972-218F-C79E-1EC9-FA2E12685FFC}"/>
          </ac:cxnSpMkLst>
        </pc:cxnChg>
        <pc:cxnChg chg="add mod">
          <ac:chgData name="Pardha Sai" userId="3b95f42d-e481-4e61-b79c-2e1cb547ee93" providerId="ADAL" clId="{69AECF47-B650-49DF-BC44-A26443D37C58}" dt="2022-11-14T05:00:02.303" v="19038" actId="571"/>
          <ac:cxnSpMkLst>
            <pc:docMk/>
            <pc:sldMk cId="2068808217" sldId="1389"/>
            <ac:cxnSpMk id="64" creationId="{F2643147-A593-33F7-1934-2283639C2181}"/>
          </ac:cxnSpMkLst>
        </pc:cxnChg>
        <pc:cxnChg chg="add mod">
          <ac:chgData name="Pardha Sai" userId="3b95f42d-e481-4e61-b79c-2e1cb547ee93" providerId="ADAL" clId="{69AECF47-B650-49DF-BC44-A26443D37C58}" dt="2022-11-14T07:34:54.874" v="20777" actId="571"/>
          <ac:cxnSpMkLst>
            <pc:docMk/>
            <pc:sldMk cId="2068808217" sldId="1389"/>
            <ac:cxnSpMk id="66" creationId="{080A0B6F-9A28-E165-D62D-4F6507D3CE87}"/>
          </ac:cxnSpMkLst>
        </pc:cxnChg>
      </pc:sldChg>
      <pc:sldChg chg="addSp delSp modSp add del mod">
        <pc:chgData name="Pardha Sai" userId="3b95f42d-e481-4e61-b79c-2e1cb547ee93" providerId="ADAL" clId="{69AECF47-B650-49DF-BC44-A26443D37C58}" dt="2022-11-27T06:58:06.453" v="30414" actId="47"/>
        <pc:sldMkLst>
          <pc:docMk/>
          <pc:sldMk cId="780950444" sldId="1390"/>
        </pc:sldMkLst>
        <pc:spChg chg="mod">
          <ac:chgData name="Pardha Sai" userId="3b95f42d-e481-4e61-b79c-2e1cb547ee93" providerId="ADAL" clId="{69AECF47-B650-49DF-BC44-A26443D37C58}" dt="2022-11-11T07:21:35.066" v="17846" actId="20577"/>
          <ac:spMkLst>
            <pc:docMk/>
            <pc:sldMk cId="780950444" sldId="1390"/>
            <ac:spMk id="2" creationId="{BE6A0195-097F-75C1-1789-362B83C23D94}"/>
          </ac:spMkLst>
        </pc:spChg>
        <pc:spChg chg="add del mod">
          <ac:chgData name="Pardha Sai" userId="3b95f42d-e481-4e61-b79c-2e1cb547ee93" providerId="ADAL" clId="{69AECF47-B650-49DF-BC44-A26443D37C58}" dt="2022-11-25T10:19:24.742" v="28015"/>
          <ac:spMkLst>
            <pc:docMk/>
            <pc:sldMk cId="780950444" sldId="1390"/>
            <ac:spMk id="3" creationId="{82B76B6C-D2BF-FB23-1667-9261E43C12A4}"/>
          </ac:spMkLst>
        </pc:spChg>
        <pc:spChg chg="add del mod">
          <ac:chgData name="Pardha Sai" userId="3b95f42d-e481-4e61-b79c-2e1cb547ee93" providerId="ADAL" clId="{69AECF47-B650-49DF-BC44-A26443D37C58}" dt="2022-11-25T10:19:24.742" v="28015"/>
          <ac:spMkLst>
            <pc:docMk/>
            <pc:sldMk cId="780950444" sldId="1390"/>
            <ac:spMk id="4" creationId="{EF5D4EB5-9689-D777-75AC-BE635CF19BF7}"/>
          </ac:spMkLst>
        </pc:spChg>
        <pc:spChg chg="add del mod">
          <ac:chgData name="Pardha Sai" userId="3b95f42d-e481-4e61-b79c-2e1cb547ee93" providerId="ADAL" clId="{69AECF47-B650-49DF-BC44-A26443D37C58}" dt="2022-11-25T10:19:24.742" v="28015"/>
          <ac:spMkLst>
            <pc:docMk/>
            <pc:sldMk cId="780950444" sldId="1390"/>
            <ac:spMk id="6" creationId="{9A77E2B8-0F9C-DF28-FA02-ED6F630D5F0D}"/>
          </ac:spMkLst>
        </pc:spChg>
        <pc:spChg chg="del">
          <ac:chgData name="Pardha Sai" userId="3b95f42d-e481-4e61-b79c-2e1cb547ee93" providerId="ADAL" clId="{69AECF47-B650-49DF-BC44-A26443D37C58}" dt="2022-11-11T08:33:52.929" v="17847" actId="478"/>
          <ac:spMkLst>
            <pc:docMk/>
            <pc:sldMk cId="780950444" sldId="1390"/>
            <ac:spMk id="12" creationId="{320C7B1F-4618-912A-9532-590947ED169A}"/>
          </ac:spMkLst>
        </pc:spChg>
        <pc:spChg chg="del">
          <ac:chgData name="Pardha Sai" userId="3b95f42d-e481-4e61-b79c-2e1cb547ee93" providerId="ADAL" clId="{69AECF47-B650-49DF-BC44-A26443D37C58}" dt="2022-11-11T08:33:52.929" v="17847" actId="478"/>
          <ac:spMkLst>
            <pc:docMk/>
            <pc:sldMk cId="780950444" sldId="1390"/>
            <ac:spMk id="25" creationId="{4CCD4D46-A677-04DE-45A4-9BBAAC2EB6D9}"/>
          </ac:spMkLst>
        </pc:spChg>
        <pc:spChg chg="del">
          <ac:chgData name="Pardha Sai" userId="3b95f42d-e481-4e61-b79c-2e1cb547ee93" providerId="ADAL" clId="{69AECF47-B650-49DF-BC44-A26443D37C58}" dt="2022-11-11T08:33:52.929" v="17847" actId="478"/>
          <ac:spMkLst>
            <pc:docMk/>
            <pc:sldMk cId="780950444" sldId="1390"/>
            <ac:spMk id="38" creationId="{7E285F4F-8021-F65D-E5F1-8A04B4BC72E3}"/>
          </ac:spMkLst>
        </pc:spChg>
        <pc:spChg chg="del">
          <ac:chgData name="Pardha Sai" userId="3b95f42d-e481-4e61-b79c-2e1cb547ee93" providerId="ADAL" clId="{69AECF47-B650-49DF-BC44-A26443D37C58}" dt="2022-11-11T08:33:52.929" v="17847" actId="478"/>
          <ac:spMkLst>
            <pc:docMk/>
            <pc:sldMk cId="780950444" sldId="1390"/>
            <ac:spMk id="39" creationId="{7A12B6C1-F17B-6307-0FC4-6A1F8186EBEE}"/>
          </ac:spMkLst>
        </pc:spChg>
        <pc:spChg chg="del">
          <ac:chgData name="Pardha Sai" userId="3b95f42d-e481-4e61-b79c-2e1cb547ee93" providerId="ADAL" clId="{69AECF47-B650-49DF-BC44-A26443D37C58}" dt="2022-11-11T08:33:52.929" v="17847" actId="478"/>
          <ac:spMkLst>
            <pc:docMk/>
            <pc:sldMk cId="780950444" sldId="1390"/>
            <ac:spMk id="44" creationId="{71112D4B-5805-7F01-2864-22F8A99C521C}"/>
          </ac:spMkLst>
        </pc:spChg>
        <pc:spChg chg="del">
          <ac:chgData name="Pardha Sai" userId="3b95f42d-e481-4e61-b79c-2e1cb547ee93" providerId="ADAL" clId="{69AECF47-B650-49DF-BC44-A26443D37C58}" dt="2022-11-11T08:33:52.929" v="17847" actId="478"/>
          <ac:spMkLst>
            <pc:docMk/>
            <pc:sldMk cId="780950444" sldId="1390"/>
            <ac:spMk id="54" creationId="{DA91A125-2D18-210E-0CBB-05227C1B6CAA}"/>
          </ac:spMkLst>
        </pc:spChg>
        <pc:spChg chg="del">
          <ac:chgData name="Pardha Sai" userId="3b95f42d-e481-4e61-b79c-2e1cb547ee93" providerId="ADAL" clId="{69AECF47-B650-49DF-BC44-A26443D37C58}" dt="2022-11-11T08:33:52.929" v="17847" actId="478"/>
          <ac:spMkLst>
            <pc:docMk/>
            <pc:sldMk cId="780950444" sldId="1390"/>
            <ac:spMk id="55" creationId="{F51F376E-BF94-4730-AFF0-690849309C6C}"/>
          </ac:spMkLst>
        </pc:spChg>
        <pc:spChg chg="del">
          <ac:chgData name="Pardha Sai" userId="3b95f42d-e481-4e61-b79c-2e1cb547ee93" providerId="ADAL" clId="{69AECF47-B650-49DF-BC44-A26443D37C58}" dt="2022-11-11T08:33:52.929" v="17847" actId="478"/>
          <ac:spMkLst>
            <pc:docMk/>
            <pc:sldMk cId="780950444" sldId="1390"/>
            <ac:spMk id="56" creationId="{C9991135-D86C-AEAB-08CB-A29128AC82A7}"/>
          </ac:spMkLst>
        </pc:spChg>
        <pc:graphicFrameChg chg="del">
          <ac:chgData name="Pardha Sai" userId="3b95f42d-e481-4e61-b79c-2e1cb547ee93" providerId="ADAL" clId="{69AECF47-B650-49DF-BC44-A26443D37C58}" dt="2022-11-11T08:33:52.929" v="17847" actId="478"/>
          <ac:graphicFrameMkLst>
            <pc:docMk/>
            <pc:sldMk cId="780950444" sldId="1390"/>
            <ac:graphicFrameMk id="9" creationId="{615C3E01-9060-2A5B-3ECF-BDCD38789E9A}"/>
          </ac:graphicFrameMkLst>
        </pc:graphicFrameChg>
        <pc:graphicFrameChg chg="del">
          <ac:chgData name="Pardha Sai" userId="3b95f42d-e481-4e61-b79c-2e1cb547ee93" providerId="ADAL" clId="{69AECF47-B650-49DF-BC44-A26443D37C58}" dt="2022-11-11T08:33:52.929" v="17847" actId="478"/>
          <ac:graphicFrameMkLst>
            <pc:docMk/>
            <pc:sldMk cId="780950444" sldId="1390"/>
            <ac:graphicFrameMk id="15" creationId="{988AA5FE-F3C0-BFAF-E743-384E39A110DA}"/>
          </ac:graphicFrameMkLst>
        </pc:graphicFrameChg>
        <pc:picChg chg="del">
          <ac:chgData name="Pardha Sai" userId="3b95f42d-e481-4e61-b79c-2e1cb547ee93" providerId="ADAL" clId="{69AECF47-B650-49DF-BC44-A26443D37C58}" dt="2022-11-11T08:33:52.929" v="17847" actId="478"/>
          <ac:picMkLst>
            <pc:docMk/>
            <pc:sldMk cId="780950444" sldId="1390"/>
            <ac:picMk id="3" creationId="{B6144CF1-1EF4-2693-0123-E15D8AD3143D}"/>
          </ac:picMkLst>
        </pc:picChg>
        <pc:picChg chg="del">
          <ac:chgData name="Pardha Sai" userId="3b95f42d-e481-4e61-b79c-2e1cb547ee93" providerId="ADAL" clId="{69AECF47-B650-49DF-BC44-A26443D37C58}" dt="2022-11-11T08:33:52.929" v="17847" actId="478"/>
          <ac:picMkLst>
            <pc:docMk/>
            <pc:sldMk cId="780950444" sldId="1390"/>
            <ac:picMk id="20" creationId="{F4F3EEF4-BA99-47A1-8427-6BD9A5AD700B}"/>
          </ac:picMkLst>
        </pc:picChg>
        <pc:picChg chg="del">
          <ac:chgData name="Pardha Sai" userId="3b95f42d-e481-4e61-b79c-2e1cb547ee93" providerId="ADAL" clId="{69AECF47-B650-49DF-BC44-A26443D37C58}" dt="2022-11-11T08:33:52.929" v="17847" actId="478"/>
          <ac:picMkLst>
            <pc:docMk/>
            <pc:sldMk cId="780950444" sldId="1390"/>
            <ac:picMk id="21" creationId="{3C754D5A-914E-13AD-28D4-E5580DD3AAC6}"/>
          </ac:picMkLst>
        </pc:picChg>
        <pc:picChg chg="del">
          <ac:chgData name="Pardha Sai" userId="3b95f42d-e481-4e61-b79c-2e1cb547ee93" providerId="ADAL" clId="{69AECF47-B650-49DF-BC44-A26443D37C58}" dt="2022-11-11T08:33:52.929" v="17847" actId="478"/>
          <ac:picMkLst>
            <pc:docMk/>
            <pc:sldMk cId="780950444" sldId="1390"/>
            <ac:picMk id="22" creationId="{B6A9F7B4-FFD5-7FE9-27FF-C3F20487A1CA}"/>
          </ac:picMkLst>
        </pc:picChg>
        <pc:picChg chg="del">
          <ac:chgData name="Pardha Sai" userId="3b95f42d-e481-4e61-b79c-2e1cb547ee93" providerId="ADAL" clId="{69AECF47-B650-49DF-BC44-A26443D37C58}" dt="2022-11-11T08:33:52.929" v="17847" actId="478"/>
          <ac:picMkLst>
            <pc:docMk/>
            <pc:sldMk cId="780950444" sldId="1390"/>
            <ac:picMk id="23" creationId="{B762D9F9-D653-D361-BBF7-9566C06782C4}"/>
          </ac:picMkLst>
        </pc:picChg>
        <pc:picChg chg="del">
          <ac:chgData name="Pardha Sai" userId="3b95f42d-e481-4e61-b79c-2e1cb547ee93" providerId="ADAL" clId="{69AECF47-B650-49DF-BC44-A26443D37C58}" dt="2022-11-11T08:33:52.929" v="17847" actId="478"/>
          <ac:picMkLst>
            <pc:docMk/>
            <pc:sldMk cId="780950444" sldId="1390"/>
            <ac:picMk id="24" creationId="{B25CA02E-A9DD-F32E-7307-6AF0951F9FB4}"/>
          </ac:picMkLst>
        </pc:picChg>
        <pc:picChg chg="del">
          <ac:chgData name="Pardha Sai" userId="3b95f42d-e481-4e61-b79c-2e1cb547ee93" providerId="ADAL" clId="{69AECF47-B650-49DF-BC44-A26443D37C58}" dt="2022-11-11T08:33:52.929" v="17847" actId="478"/>
          <ac:picMkLst>
            <pc:docMk/>
            <pc:sldMk cId="780950444" sldId="1390"/>
            <ac:picMk id="45" creationId="{586A2E62-32E5-0A9F-0D68-0B66FC6352D1}"/>
          </ac:picMkLst>
        </pc:picChg>
        <pc:cxnChg chg="del">
          <ac:chgData name="Pardha Sai" userId="3b95f42d-e481-4e61-b79c-2e1cb547ee93" providerId="ADAL" clId="{69AECF47-B650-49DF-BC44-A26443D37C58}" dt="2022-11-11T08:33:52.929" v="17847" actId="478"/>
          <ac:cxnSpMkLst>
            <pc:docMk/>
            <pc:sldMk cId="780950444" sldId="1390"/>
            <ac:cxnSpMk id="6" creationId="{2B3C7D2E-BBB8-1137-04C7-26A9C8630D26}"/>
          </ac:cxnSpMkLst>
        </pc:cxnChg>
        <pc:cxnChg chg="del">
          <ac:chgData name="Pardha Sai" userId="3b95f42d-e481-4e61-b79c-2e1cb547ee93" providerId="ADAL" clId="{69AECF47-B650-49DF-BC44-A26443D37C58}" dt="2022-11-11T08:33:52.929" v="17847" actId="478"/>
          <ac:cxnSpMkLst>
            <pc:docMk/>
            <pc:sldMk cId="780950444" sldId="1390"/>
            <ac:cxnSpMk id="17" creationId="{28325C29-BD34-FFBA-0D4B-899BE4CD0906}"/>
          </ac:cxnSpMkLst>
        </pc:cxnChg>
        <pc:cxnChg chg="del">
          <ac:chgData name="Pardha Sai" userId="3b95f42d-e481-4e61-b79c-2e1cb547ee93" providerId="ADAL" clId="{69AECF47-B650-49DF-BC44-A26443D37C58}" dt="2022-11-11T08:33:52.929" v="17847" actId="478"/>
          <ac:cxnSpMkLst>
            <pc:docMk/>
            <pc:sldMk cId="780950444" sldId="1390"/>
            <ac:cxnSpMk id="26" creationId="{70C0CC2A-51F8-C100-B443-200DA6EE19D2}"/>
          </ac:cxnSpMkLst>
        </pc:cxnChg>
        <pc:cxnChg chg="del">
          <ac:chgData name="Pardha Sai" userId="3b95f42d-e481-4e61-b79c-2e1cb547ee93" providerId="ADAL" clId="{69AECF47-B650-49DF-BC44-A26443D37C58}" dt="2022-11-11T08:33:52.929" v="17847" actId="478"/>
          <ac:cxnSpMkLst>
            <pc:docMk/>
            <pc:sldMk cId="780950444" sldId="1390"/>
            <ac:cxnSpMk id="27" creationId="{ED8460C3-478E-CE5A-C825-5E8BE40C9A70}"/>
          </ac:cxnSpMkLst>
        </pc:cxnChg>
        <pc:cxnChg chg="del">
          <ac:chgData name="Pardha Sai" userId="3b95f42d-e481-4e61-b79c-2e1cb547ee93" providerId="ADAL" clId="{69AECF47-B650-49DF-BC44-A26443D37C58}" dt="2022-11-11T08:33:52.929" v="17847" actId="478"/>
          <ac:cxnSpMkLst>
            <pc:docMk/>
            <pc:sldMk cId="780950444" sldId="1390"/>
            <ac:cxnSpMk id="30" creationId="{73E167E8-64E0-37BD-5E74-FE9C62EF65DA}"/>
          </ac:cxnSpMkLst>
        </pc:cxnChg>
        <pc:cxnChg chg="del mod">
          <ac:chgData name="Pardha Sai" userId="3b95f42d-e481-4e61-b79c-2e1cb547ee93" providerId="ADAL" clId="{69AECF47-B650-49DF-BC44-A26443D37C58}" dt="2022-11-11T08:33:52.929" v="17847" actId="478"/>
          <ac:cxnSpMkLst>
            <pc:docMk/>
            <pc:sldMk cId="780950444" sldId="1390"/>
            <ac:cxnSpMk id="32" creationId="{33698B2B-2F19-F7A9-7BC7-879ACF9723C6}"/>
          </ac:cxnSpMkLst>
        </pc:cxnChg>
        <pc:cxnChg chg="del">
          <ac:chgData name="Pardha Sai" userId="3b95f42d-e481-4e61-b79c-2e1cb547ee93" providerId="ADAL" clId="{69AECF47-B650-49DF-BC44-A26443D37C58}" dt="2022-11-11T08:33:52.929" v="17847" actId="478"/>
          <ac:cxnSpMkLst>
            <pc:docMk/>
            <pc:sldMk cId="780950444" sldId="1390"/>
            <ac:cxnSpMk id="33" creationId="{9A5282DF-E076-78B5-F6AF-2A7B8066BB75}"/>
          </ac:cxnSpMkLst>
        </pc:cxnChg>
        <pc:cxnChg chg="del">
          <ac:chgData name="Pardha Sai" userId="3b95f42d-e481-4e61-b79c-2e1cb547ee93" providerId="ADAL" clId="{69AECF47-B650-49DF-BC44-A26443D37C58}" dt="2022-11-11T08:33:52.929" v="17847" actId="478"/>
          <ac:cxnSpMkLst>
            <pc:docMk/>
            <pc:sldMk cId="780950444" sldId="1390"/>
            <ac:cxnSpMk id="34" creationId="{C0B7A0CF-C8F4-0F30-414E-DA65F36535D4}"/>
          </ac:cxnSpMkLst>
        </pc:cxnChg>
        <pc:cxnChg chg="del">
          <ac:chgData name="Pardha Sai" userId="3b95f42d-e481-4e61-b79c-2e1cb547ee93" providerId="ADAL" clId="{69AECF47-B650-49DF-BC44-A26443D37C58}" dt="2022-11-11T08:33:52.929" v="17847" actId="478"/>
          <ac:cxnSpMkLst>
            <pc:docMk/>
            <pc:sldMk cId="780950444" sldId="1390"/>
            <ac:cxnSpMk id="37" creationId="{0B84DD6F-B494-24B1-3B93-514711BEE725}"/>
          </ac:cxnSpMkLst>
        </pc:cxnChg>
        <pc:cxnChg chg="del">
          <ac:chgData name="Pardha Sai" userId="3b95f42d-e481-4e61-b79c-2e1cb547ee93" providerId="ADAL" clId="{69AECF47-B650-49DF-BC44-A26443D37C58}" dt="2022-11-11T08:33:52.929" v="17847" actId="478"/>
          <ac:cxnSpMkLst>
            <pc:docMk/>
            <pc:sldMk cId="780950444" sldId="1390"/>
            <ac:cxnSpMk id="43" creationId="{43A69D4A-F6D8-355E-5B1C-52BA84A61571}"/>
          </ac:cxnSpMkLst>
        </pc:cxnChg>
        <pc:cxnChg chg="del mod">
          <ac:chgData name="Pardha Sai" userId="3b95f42d-e481-4e61-b79c-2e1cb547ee93" providerId="ADAL" clId="{69AECF47-B650-49DF-BC44-A26443D37C58}" dt="2022-11-11T08:33:52.929" v="17847" actId="478"/>
          <ac:cxnSpMkLst>
            <pc:docMk/>
            <pc:sldMk cId="780950444" sldId="1390"/>
            <ac:cxnSpMk id="47" creationId="{69220BC0-B75F-7411-FD0E-2FE06C2A9F8F}"/>
          </ac:cxnSpMkLst>
        </pc:cxnChg>
        <pc:cxnChg chg="del mod">
          <ac:chgData name="Pardha Sai" userId="3b95f42d-e481-4e61-b79c-2e1cb547ee93" providerId="ADAL" clId="{69AECF47-B650-49DF-BC44-A26443D37C58}" dt="2022-11-11T08:33:52.929" v="17847" actId="478"/>
          <ac:cxnSpMkLst>
            <pc:docMk/>
            <pc:sldMk cId="780950444" sldId="1390"/>
            <ac:cxnSpMk id="49" creationId="{F65B98E5-D17D-5390-CCF8-567E99446E2D}"/>
          </ac:cxnSpMkLst>
        </pc:cxnChg>
        <pc:cxnChg chg="del mod">
          <ac:chgData name="Pardha Sai" userId="3b95f42d-e481-4e61-b79c-2e1cb547ee93" providerId="ADAL" clId="{69AECF47-B650-49DF-BC44-A26443D37C58}" dt="2022-11-11T08:33:52.929" v="17847" actId="478"/>
          <ac:cxnSpMkLst>
            <pc:docMk/>
            <pc:sldMk cId="780950444" sldId="1390"/>
            <ac:cxnSpMk id="53" creationId="{D28C35B4-A04B-DA20-AB67-9B33EABB12E1}"/>
          </ac:cxnSpMkLst>
        </pc:cxnChg>
        <pc:cxnChg chg="del">
          <ac:chgData name="Pardha Sai" userId="3b95f42d-e481-4e61-b79c-2e1cb547ee93" providerId="ADAL" clId="{69AECF47-B650-49DF-BC44-A26443D37C58}" dt="2022-11-11T08:33:52.929" v="17847" actId="478"/>
          <ac:cxnSpMkLst>
            <pc:docMk/>
            <pc:sldMk cId="780950444" sldId="1390"/>
            <ac:cxnSpMk id="57" creationId="{28B018FB-9449-D58E-242E-A54E5052EECF}"/>
          </ac:cxnSpMkLst>
        </pc:cxnChg>
        <pc:cxnChg chg="del">
          <ac:chgData name="Pardha Sai" userId="3b95f42d-e481-4e61-b79c-2e1cb547ee93" providerId="ADAL" clId="{69AECF47-B650-49DF-BC44-A26443D37C58}" dt="2022-11-11T08:33:52.929" v="17847" actId="478"/>
          <ac:cxnSpMkLst>
            <pc:docMk/>
            <pc:sldMk cId="780950444" sldId="1390"/>
            <ac:cxnSpMk id="58" creationId="{BA8ECF43-1D7F-854F-43A6-09A46369E370}"/>
          </ac:cxnSpMkLst>
        </pc:cxnChg>
      </pc:sldChg>
      <pc:sldChg chg="addSp delSp modSp add mod">
        <pc:chgData name="Pardha Sai" userId="3b95f42d-e481-4e61-b79c-2e1cb547ee93" providerId="ADAL" clId="{69AECF47-B650-49DF-BC44-A26443D37C58}" dt="2022-11-14T06:02:16.549" v="19669" actId="113"/>
        <pc:sldMkLst>
          <pc:docMk/>
          <pc:sldMk cId="1128729494" sldId="1391"/>
        </pc:sldMkLst>
        <pc:spChg chg="add mod">
          <ac:chgData name="Pardha Sai" userId="3b95f42d-e481-4e61-b79c-2e1cb547ee93" providerId="ADAL" clId="{69AECF47-B650-49DF-BC44-A26443D37C58}" dt="2022-11-14T05:06:22.085" v="19065" actId="1076"/>
          <ac:spMkLst>
            <pc:docMk/>
            <pc:sldMk cId="1128729494" sldId="1391"/>
            <ac:spMk id="9" creationId="{13C2B9F1-92E4-4C69-9F45-1D9E4BE4A9AD}"/>
          </ac:spMkLst>
        </pc:spChg>
        <pc:spChg chg="add mod">
          <ac:chgData name="Pardha Sai" userId="3b95f42d-e481-4e61-b79c-2e1cb547ee93" providerId="ADAL" clId="{69AECF47-B650-49DF-BC44-A26443D37C58}" dt="2022-11-14T05:08:18.268" v="19088" actId="1076"/>
          <ac:spMkLst>
            <pc:docMk/>
            <pc:sldMk cId="1128729494" sldId="1391"/>
            <ac:spMk id="13" creationId="{32BC971E-D116-C1F2-D15A-A202EC3AF61C}"/>
          </ac:spMkLst>
        </pc:spChg>
        <pc:spChg chg="add del">
          <ac:chgData name="Pardha Sai" userId="3b95f42d-e481-4e61-b79c-2e1cb547ee93" providerId="ADAL" clId="{69AECF47-B650-49DF-BC44-A26443D37C58}" dt="2022-11-14T05:05:23.656" v="19059"/>
          <ac:spMkLst>
            <pc:docMk/>
            <pc:sldMk cId="1128729494" sldId="1391"/>
            <ac:spMk id="15" creationId="{39922FC6-9712-B4F4-58A6-E5B87E66A6D5}"/>
          </ac:spMkLst>
        </pc:spChg>
        <pc:spChg chg="del mod">
          <ac:chgData name="Pardha Sai" userId="3b95f42d-e481-4e61-b79c-2e1cb547ee93" providerId="ADAL" clId="{69AECF47-B650-49DF-BC44-A26443D37C58}" dt="2022-11-14T02:34:18.910" v="18173" actId="478"/>
          <ac:spMkLst>
            <pc:docMk/>
            <pc:sldMk cId="1128729494" sldId="1391"/>
            <ac:spMk id="22" creationId="{C06A4022-3191-BC30-C3ED-E95D90AE7F54}"/>
          </ac:spMkLst>
        </pc:spChg>
        <pc:spChg chg="add mod">
          <ac:chgData name="Pardha Sai" userId="3b95f42d-e481-4e61-b79c-2e1cb547ee93" providerId="ADAL" clId="{69AECF47-B650-49DF-BC44-A26443D37C58}" dt="2022-11-14T05:20:17.201" v="19316" actId="1076"/>
          <ac:spMkLst>
            <pc:docMk/>
            <pc:sldMk cId="1128729494" sldId="1391"/>
            <ac:spMk id="28" creationId="{00134C98-0406-E1DF-00F0-683859732DE9}"/>
          </ac:spMkLst>
        </pc:spChg>
        <pc:spChg chg="del">
          <ac:chgData name="Pardha Sai" userId="3b95f42d-e481-4e61-b79c-2e1cb547ee93" providerId="ADAL" clId="{69AECF47-B650-49DF-BC44-A26443D37C58}" dt="2022-11-14T02:34:27.023" v="18174" actId="478"/>
          <ac:spMkLst>
            <pc:docMk/>
            <pc:sldMk cId="1128729494" sldId="1391"/>
            <ac:spMk id="29" creationId="{AB71F656-F38C-1FA9-D8DA-C45860BE8353}"/>
          </ac:spMkLst>
        </pc:spChg>
        <pc:spChg chg="add mod">
          <ac:chgData name="Pardha Sai" userId="3b95f42d-e481-4e61-b79c-2e1cb547ee93" providerId="ADAL" clId="{69AECF47-B650-49DF-BC44-A26443D37C58}" dt="2022-11-14T06:02:16.549" v="19669" actId="113"/>
          <ac:spMkLst>
            <pc:docMk/>
            <pc:sldMk cId="1128729494" sldId="1391"/>
            <ac:spMk id="33" creationId="{F9C077B3-61AB-7CFF-2DCA-BA2D5C473489}"/>
          </ac:spMkLst>
        </pc:spChg>
        <pc:spChg chg="del">
          <ac:chgData name="Pardha Sai" userId="3b95f42d-e481-4e61-b79c-2e1cb547ee93" providerId="ADAL" clId="{69AECF47-B650-49DF-BC44-A26443D37C58}" dt="2022-11-14T02:31:11.387" v="18106" actId="478"/>
          <ac:spMkLst>
            <pc:docMk/>
            <pc:sldMk cId="1128729494" sldId="1391"/>
            <ac:spMk id="34" creationId="{5BC02B32-8912-BAD6-40BA-CB7AA5FBEF28}"/>
          </ac:spMkLst>
        </pc:spChg>
        <pc:graphicFrameChg chg="add mod modGraphic">
          <ac:chgData name="Pardha Sai" userId="3b95f42d-e481-4e61-b79c-2e1cb547ee93" providerId="ADAL" clId="{69AECF47-B650-49DF-BC44-A26443D37C58}" dt="2022-11-14T06:01:38.211" v="19664" actId="404"/>
          <ac:graphicFrameMkLst>
            <pc:docMk/>
            <pc:sldMk cId="1128729494" sldId="1391"/>
            <ac:graphicFrameMk id="42" creationId="{7ACA6412-8F90-4D6A-4C11-E55910EF861E}"/>
          </ac:graphicFrameMkLst>
        </pc:graphicFrameChg>
        <pc:picChg chg="add mod">
          <ac:chgData name="Pardha Sai" userId="3b95f42d-e481-4e61-b79c-2e1cb547ee93" providerId="ADAL" clId="{69AECF47-B650-49DF-BC44-A26443D37C58}" dt="2022-11-14T05:06:34.260" v="19067" actId="1076"/>
          <ac:picMkLst>
            <pc:docMk/>
            <pc:sldMk cId="1128729494" sldId="1391"/>
            <ac:picMk id="14" creationId="{379E0E78-9583-FD36-0E92-20A9261BDB66}"/>
          </ac:picMkLst>
        </pc:picChg>
        <pc:picChg chg="add mod">
          <ac:chgData name="Pardha Sai" userId="3b95f42d-e481-4e61-b79c-2e1cb547ee93" providerId="ADAL" clId="{69AECF47-B650-49DF-BC44-A26443D37C58}" dt="2022-11-14T05:06:37.593" v="19068" actId="1076"/>
          <ac:picMkLst>
            <pc:docMk/>
            <pc:sldMk cId="1128729494" sldId="1391"/>
            <ac:picMk id="18" creationId="{995B7CB2-C259-00B0-52CD-D5A63655B172}"/>
          </ac:picMkLst>
        </pc:picChg>
        <pc:picChg chg="add mod">
          <ac:chgData name="Pardha Sai" userId="3b95f42d-e481-4e61-b79c-2e1cb547ee93" providerId="ADAL" clId="{69AECF47-B650-49DF-BC44-A26443D37C58}" dt="2022-11-14T05:13:18" v="19103" actId="1076"/>
          <ac:picMkLst>
            <pc:docMk/>
            <pc:sldMk cId="1128729494" sldId="1391"/>
            <ac:picMk id="20" creationId="{4D7C8BB6-AECE-7B30-2110-9AFB570754FC}"/>
          </ac:picMkLst>
        </pc:picChg>
        <pc:picChg chg="add mod">
          <ac:chgData name="Pardha Sai" userId="3b95f42d-e481-4e61-b79c-2e1cb547ee93" providerId="ADAL" clId="{69AECF47-B650-49DF-BC44-A26443D37C58}" dt="2022-11-14T05:13:18" v="19103" actId="1076"/>
          <ac:picMkLst>
            <pc:docMk/>
            <pc:sldMk cId="1128729494" sldId="1391"/>
            <ac:picMk id="26" creationId="{19D36796-5372-0F03-596E-55673F4C9D85}"/>
          </ac:picMkLst>
        </pc:picChg>
        <pc:picChg chg="add mod">
          <ac:chgData name="Pardha Sai" userId="3b95f42d-e481-4e61-b79c-2e1cb547ee93" providerId="ADAL" clId="{69AECF47-B650-49DF-BC44-A26443D37C58}" dt="2022-11-14T05:34:54.589" v="19319" actId="1076"/>
          <ac:picMkLst>
            <pc:docMk/>
            <pc:sldMk cId="1128729494" sldId="1391"/>
            <ac:picMk id="31" creationId="{1AD53335-42CC-49EA-A4A0-33FDB7503D6A}"/>
          </ac:picMkLst>
        </pc:picChg>
        <pc:picChg chg="add mod">
          <ac:chgData name="Pardha Sai" userId="3b95f42d-e481-4e61-b79c-2e1cb547ee93" providerId="ADAL" clId="{69AECF47-B650-49DF-BC44-A26443D37C58}" dt="2022-11-14T05:48:09.811" v="19341" actId="1076"/>
          <ac:picMkLst>
            <pc:docMk/>
            <pc:sldMk cId="1128729494" sldId="1391"/>
            <ac:picMk id="32" creationId="{5CA891CA-69B5-B8A7-A6C8-3B4F44BDC04D}"/>
          </ac:picMkLst>
        </pc:picChg>
        <pc:cxnChg chg="add mod">
          <ac:chgData name="Pardha Sai" userId="3b95f42d-e481-4e61-b79c-2e1cb547ee93" providerId="ADAL" clId="{69AECF47-B650-49DF-BC44-A26443D37C58}" dt="2022-11-14T05:06:22.085" v="19065" actId="1076"/>
          <ac:cxnSpMkLst>
            <pc:docMk/>
            <pc:sldMk cId="1128729494" sldId="1391"/>
            <ac:cxnSpMk id="10" creationId="{E061D312-769B-F98F-F949-78A10436EE86}"/>
          </ac:cxnSpMkLst>
        </pc:cxnChg>
        <pc:cxnChg chg="add mod">
          <ac:chgData name="Pardha Sai" userId="3b95f42d-e481-4e61-b79c-2e1cb547ee93" providerId="ADAL" clId="{69AECF47-B650-49DF-BC44-A26443D37C58}" dt="2022-11-14T05:00:49.193" v="19042" actId="1035"/>
          <ac:cxnSpMkLst>
            <pc:docMk/>
            <pc:sldMk cId="1128729494" sldId="1391"/>
            <ac:cxnSpMk id="11" creationId="{07B8D66D-AD06-9E21-E6CF-DD4F1F633C01}"/>
          </ac:cxnSpMkLst>
        </pc:cxnChg>
        <pc:cxnChg chg="add mod">
          <ac:chgData name="Pardha Sai" userId="3b95f42d-e481-4e61-b79c-2e1cb547ee93" providerId="ADAL" clId="{69AECF47-B650-49DF-BC44-A26443D37C58}" dt="2022-11-14T05:05:37.129" v="19062" actId="14100"/>
          <ac:cxnSpMkLst>
            <pc:docMk/>
            <pc:sldMk cId="1128729494" sldId="1391"/>
            <ac:cxnSpMk id="16" creationId="{D188016A-E668-E200-64DA-35463C3F2DD0}"/>
          </ac:cxnSpMkLst>
        </pc:cxnChg>
        <pc:cxnChg chg="add mod">
          <ac:chgData name="Pardha Sai" userId="3b95f42d-e481-4e61-b79c-2e1cb547ee93" providerId="ADAL" clId="{69AECF47-B650-49DF-BC44-A26443D37C58}" dt="2022-11-14T05:06:48.126" v="19070" actId="1076"/>
          <ac:cxnSpMkLst>
            <pc:docMk/>
            <pc:sldMk cId="1128729494" sldId="1391"/>
            <ac:cxnSpMk id="19" creationId="{A379E7BE-6B4D-29FB-C757-DDDC9C06CB0A}"/>
          </ac:cxnSpMkLst>
        </pc:cxnChg>
        <pc:cxnChg chg="add mod">
          <ac:chgData name="Pardha Sai" userId="3b95f42d-e481-4e61-b79c-2e1cb547ee93" providerId="ADAL" clId="{69AECF47-B650-49DF-BC44-A26443D37C58}" dt="2022-11-14T05:13:18" v="19103" actId="1076"/>
          <ac:cxnSpMkLst>
            <pc:docMk/>
            <pc:sldMk cId="1128729494" sldId="1391"/>
            <ac:cxnSpMk id="21" creationId="{A689AF0B-8C1E-8EC4-E7BB-7401332722DC}"/>
          </ac:cxnSpMkLst>
        </pc:cxnChg>
        <pc:cxnChg chg="del mod">
          <ac:chgData name="Pardha Sai" userId="3b95f42d-e481-4e61-b79c-2e1cb547ee93" providerId="ADAL" clId="{69AECF47-B650-49DF-BC44-A26443D37C58}" dt="2022-11-14T02:34:18.910" v="18173" actId="478"/>
          <ac:cxnSpMkLst>
            <pc:docMk/>
            <pc:sldMk cId="1128729494" sldId="1391"/>
            <ac:cxnSpMk id="23" creationId="{D618BF7E-F4EA-C38D-6900-E3317154AB54}"/>
          </ac:cxnSpMkLst>
        </pc:cxnChg>
        <pc:cxnChg chg="add mod">
          <ac:chgData name="Pardha Sai" userId="3b95f42d-e481-4e61-b79c-2e1cb547ee93" providerId="ADAL" clId="{69AECF47-B650-49DF-BC44-A26443D37C58}" dt="2022-11-14T05:13:31.987" v="19106" actId="1037"/>
          <ac:cxnSpMkLst>
            <pc:docMk/>
            <pc:sldMk cId="1128729494" sldId="1391"/>
            <ac:cxnSpMk id="27" creationId="{47E1F34E-C0B8-0685-669D-289663779D95}"/>
          </ac:cxnSpMkLst>
        </pc:cxnChg>
        <pc:cxnChg chg="del">
          <ac:chgData name="Pardha Sai" userId="3b95f42d-e481-4e61-b79c-2e1cb547ee93" providerId="ADAL" clId="{69AECF47-B650-49DF-BC44-A26443D37C58}" dt="2022-11-14T02:34:27.023" v="18174" actId="478"/>
          <ac:cxnSpMkLst>
            <pc:docMk/>
            <pc:sldMk cId="1128729494" sldId="1391"/>
            <ac:cxnSpMk id="30" creationId="{3EB64198-EF75-3686-67CC-BEA00B5C3C1D}"/>
          </ac:cxnSpMkLst>
        </pc:cxnChg>
        <pc:cxnChg chg="del">
          <ac:chgData name="Pardha Sai" userId="3b95f42d-e481-4e61-b79c-2e1cb547ee93" providerId="ADAL" clId="{69AECF47-B650-49DF-BC44-A26443D37C58}" dt="2022-11-14T02:31:11.387" v="18106" actId="478"/>
          <ac:cxnSpMkLst>
            <pc:docMk/>
            <pc:sldMk cId="1128729494" sldId="1391"/>
            <ac:cxnSpMk id="35" creationId="{83F2EC9A-886B-BD25-81B7-54437F53D62B}"/>
          </ac:cxnSpMkLst>
        </pc:cxnChg>
        <pc:cxnChg chg="add mod">
          <ac:chgData name="Pardha Sai" userId="3b95f42d-e481-4e61-b79c-2e1cb547ee93" providerId="ADAL" clId="{69AECF47-B650-49DF-BC44-A26443D37C58}" dt="2022-11-14T05:47:48.485" v="19337" actId="14100"/>
          <ac:cxnSpMkLst>
            <pc:docMk/>
            <pc:sldMk cId="1128729494" sldId="1391"/>
            <ac:cxnSpMk id="36" creationId="{CABFEA20-7818-C7C9-7517-481326D502EF}"/>
          </ac:cxnSpMkLst>
        </pc:cxnChg>
        <pc:cxnChg chg="add mod">
          <ac:chgData name="Pardha Sai" userId="3b95f42d-e481-4e61-b79c-2e1cb547ee93" providerId="ADAL" clId="{69AECF47-B650-49DF-BC44-A26443D37C58}" dt="2022-11-14T05:48:06.317" v="19340" actId="14100"/>
          <ac:cxnSpMkLst>
            <pc:docMk/>
            <pc:sldMk cId="1128729494" sldId="1391"/>
            <ac:cxnSpMk id="40" creationId="{BBFF1749-399F-F1F4-E8E0-8F6EF40B1018}"/>
          </ac:cxnSpMkLst>
        </pc:cxnChg>
      </pc:sldChg>
      <pc:sldChg chg="addSp delSp modSp add mod">
        <pc:chgData name="Pardha Sai" userId="3b95f42d-e481-4e61-b79c-2e1cb547ee93" providerId="ADAL" clId="{69AECF47-B650-49DF-BC44-A26443D37C58}" dt="2022-11-15T15:36:15.985" v="21744" actId="571"/>
        <pc:sldMkLst>
          <pc:docMk/>
          <pc:sldMk cId="1190472195" sldId="1392"/>
        </pc:sldMkLst>
        <pc:spChg chg="mod">
          <ac:chgData name="Pardha Sai" userId="3b95f42d-e481-4e61-b79c-2e1cb547ee93" providerId="ADAL" clId="{69AECF47-B650-49DF-BC44-A26443D37C58}" dt="2022-11-14T02:34:58.630" v="18180" actId="5793"/>
          <ac:spMkLst>
            <pc:docMk/>
            <pc:sldMk cId="1190472195" sldId="1392"/>
            <ac:spMk id="2" creationId="{BE6A0195-097F-75C1-1789-362B83C23D94}"/>
          </ac:spMkLst>
        </pc:spChg>
        <pc:spChg chg="mod">
          <ac:chgData name="Pardha Sai" userId="3b95f42d-e481-4e61-b79c-2e1cb547ee93" providerId="ADAL" clId="{69AECF47-B650-49DF-BC44-A26443D37C58}" dt="2022-11-14T02:36:41.835" v="18236" actId="20577"/>
          <ac:spMkLst>
            <pc:docMk/>
            <pc:sldMk cId="1190472195" sldId="1392"/>
            <ac:spMk id="9" creationId="{13C2B9F1-92E4-4C69-9F45-1D9E4BE4A9AD}"/>
          </ac:spMkLst>
        </pc:spChg>
        <pc:spChg chg="add mod">
          <ac:chgData name="Pardha Sai" userId="3b95f42d-e481-4e61-b79c-2e1cb547ee93" providerId="ADAL" clId="{69AECF47-B650-49DF-BC44-A26443D37C58}" dt="2022-11-14T06:29:40.349" v="19745" actId="113"/>
          <ac:spMkLst>
            <pc:docMk/>
            <pc:sldMk cId="1190472195" sldId="1392"/>
            <ac:spMk id="25" creationId="{FEDA69A8-25C5-1B2E-BA84-E762F893FFB3}"/>
          </ac:spMkLst>
        </pc:spChg>
        <pc:spChg chg="add mod">
          <ac:chgData name="Pardha Sai" userId="3b95f42d-e481-4e61-b79c-2e1cb547ee93" providerId="ADAL" clId="{69AECF47-B650-49DF-BC44-A26443D37C58}" dt="2022-11-14T06:33:54.209" v="19799" actId="1076"/>
          <ac:spMkLst>
            <pc:docMk/>
            <pc:sldMk cId="1190472195" sldId="1392"/>
            <ac:spMk id="26" creationId="{5460903E-5B0A-3492-E136-D7A0AD23D5CB}"/>
          </ac:spMkLst>
        </pc:spChg>
        <pc:spChg chg="add mod">
          <ac:chgData name="Pardha Sai" userId="3b95f42d-e481-4e61-b79c-2e1cb547ee93" providerId="ADAL" clId="{69AECF47-B650-49DF-BC44-A26443D37C58}" dt="2022-11-14T06:33:54.209" v="19799" actId="1076"/>
          <ac:spMkLst>
            <pc:docMk/>
            <pc:sldMk cId="1190472195" sldId="1392"/>
            <ac:spMk id="34" creationId="{C297AEAF-D7DD-BC88-AFD3-544F999F754A}"/>
          </ac:spMkLst>
        </pc:spChg>
        <pc:spChg chg="mod">
          <ac:chgData name="Pardha Sai" userId="3b95f42d-e481-4e61-b79c-2e1cb547ee93" providerId="ADAL" clId="{69AECF47-B650-49DF-BC44-A26443D37C58}" dt="2022-11-14T06:34:06.299" v="19801" actId="1076"/>
          <ac:spMkLst>
            <pc:docMk/>
            <pc:sldMk cId="1190472195" sldId="1392"/>
            <ac:spMk id="38" creationId="{1A277A9F-0C62-6749-1DE5-82E6B7FF7E6A}"/>
          </ac:spMkLst>
        </pc:spChg>
        <pc:spChg chg="add mod">
          <ac:chgData name="Pardha Sai" userId="3b95f42d-e481-4e61-b79c-2e1cb547ee93" providerId="ADAL" clId="{69AECF47-B650-49DF-BC44-A26443D37C58}" dt="2022-11-14T06:59:53.378" v="20051" actId="20577"/>
          <ac:spMkLst>
            <pc:docMk/>
            <pc:sldMk cId="1190472195" sldId="1392"/>
            <ac:spMk id="49" creationId="{1BE7E0AA-4A84-E52E-34BE-24DB98F924C6}"/>
          </ac:spMkLst>
        </pc:spChg>
        <pc:spChg chg="add mod">
          <ac:chgData name="Pardha Sai" userId="3b95f42d-e481-4e61-b79c-2e1cb547ee93" providerId="ADAL" clId="{69AECF47-B650-49DF-BC44-A26443D37C58}" dt="2022-11-14T06:48:41.763" v="19901" actId="1582"/>
          <ac:spMkLst>
            <pc:docMk/>
            <pc:sldMk cId="1190472195" sldId="1392"/>
            <ac:spMk id="51" creationId="{DC9B340B-AA60-2590-C6BA-CAA768D58790}"/>
          </ac:spMkLst>
        </pc:spChg>
        <pc:graphicFrameChg chg="add mod modGraphic">
          <ac:chgData name="Pardha Sai" userId="3b95f42d-e481-4e61-b79c-2e1cb547ee93" providerId="ADAL" clId="{69AECF47-B650-49DF-BC44-A26443D37C58}" dt="2022-11-14T07:05:01.609" v="20450" actId="20577"/>
          <ac:graphicFrameMkLst>
            <pc:docMk/>
            <pc:sldMk cId="1190472195" sldId="1392"/>
            <ac:graphicFrameMk id="48" creationId="{0DBBD010-0EED-7A63-60D4-0A8EEE8BC45A}"/>
          </ac:graphicFrameMkLst>
        </pc:graphicFrameChg>
        <pc:picChg chg="add mod">
          <ac:chgData name="Pardha Sai" userId="3b95f42d-e481-4e61-b79c-2e1cb547ee93" providerId="ADAL" clId="{69AECF47-B650-49DF-BC44-A26443D37C58}" dt="2022-11-14T06:47:23.080" v="19861" actId="1076"/>
          <ac:picMkLst>
            <pc:docMk/>
            <pc:sldMk cId="1190472195" sldId="1392"/>
            <ac:picMk id="12" creationId="{80BB4CD6-BF84-055C-C066-5D2AA2819C22}"/>
          </ac:picMkLst>
        </pc:picChg>
        <pc:picChg chg="add mod">
          <ac:chgData name="Pardha Sai" userId="3b95f42d-e481-4e61-b79c-2e1cb547ee93" providerId="ADAL" clId="{69AECF47-B650-49DF-BC44-A26443D37C58}" dt="2022-11-14T06:47:13.290" v="19859" actId="1076"/>
          <ac:picMkLst>
            <pc:docMk/>
            <pc:sldMk cId="1190472195" sldId="1392"/>
            <ac:picMk id="14" creationId="{0183C699-51B8-6AA6-0FC0-AEC9AA936EB4}"/>
          </ac:picMkLst>
        </pc:picChg>
        <pc:picChg chg="add mod">
          <ac:chgData name="Pardha Sai" userId="3b95f42d-e481-4e61-b79c-2e1cb547ee93" providerId="ADAL" clId="{69AECF47-B650-49DF-BC44-A26443D37C58}" dt="2022-11-14T06:20:53.500" v="19695" actId="1076"/>
          <ac:picMkLst>
            <pc:docMk/>
            <pc:sldMk cId="1190472195" sldId="1392"/>
            <ac:picMk id="16" creationId="{D722BCAC-F61B-3DC4-DD8F-5D997E29B21B}"/>
          </ac:picMkLst>
        </pc:picChg>
        <pc:picChg chg="add mod">
          <ac:chgData name="Pardha Sai" userId="3b95f42d-e481-4e61-b79c-2e1cb547ee93" providerId="ADAL" clId="{69AECF47-B650-49DF-BC44-A26443D37C58}" dt="2022-11-14T06:26:11.280" v="19726" actId="1076"/>
          <ac:picMkLst>
            <pc:docMk/>
            <pc:sldMk cId="1190472195" sldId="1392"/>
            <ac:picMk id="17" creationId="{C6DE05CE-DC0B-DEFE-10D4-FD391B74BB09}"/>
          </ac:picMkLst>
        </pc:picChg>
        <pc:picChg chg="add mod">
          <ac:chgData name="Pardha Sai" userId="3b95f42d-e481-4e61-b79c-2e1cb547ee93" providerId="ADAL" clId="{69AECF47-B650-49DF-BC44-A26443D37C58}" dt="2022-11-14T06:24:21.848" v="19711" actId="1076"/>
          <ac:picMkLst>
            <pc:docMk/>
            <pc:sldMk cId="1190472195" sldId="1392"/>
            <ac:picMk id="18" creationId="{22FD22AD-8503-8895-80E2-529BC0788A1D}"/>
          </ac:picMkLst>
        </pc:picChg>
        <pc:picChg chg="add mod">
          <ac:chgData name="Pardha Sai" userId="3b95f42d-e481-4e61-b79c-2e1cb547ee93" providerId="ADAL" clId="{69AECF47-B650-49DF-BC44-A26443D37C58}" dt="2022-11-14T06:26:11.280" v="19726" actId="1076"/>
          <ac:picMkLst>
            <pc:docMk/>
            <pc:sldMk cId="1190472195" sldId="1392"/>
            <ac:picMk id="19" creationId="{9B4E58BC-06E6-0C12-A132-5C0A75827273}"/>
          </ac:picMkLst>
        </pc:picChg>
        <pc:picChg chg="add mod">
          <ac:chgData name="Pardha Sai" userId="3b95f42d-e481-4e61-b79c-2e1cb547ee93" providerId="ADAL" clId="{69AECF47-B650-49DF-BC44-A26443D37C58}" dt="2022-11-14T06:24:56.473" v="19717" actId="208"/>
          <ac:picMkLst>
            <pc:docMk/>
            <pc:sldMk cId="1190472195" sldId="1392"/>
            <ac:picMk id="20" creationId="{4E056C16-84DA-4C29-EDF0-E4AA5468156D}"/>
          </ac:picMkLst>
        </pc:picChg>
        <pc:picChg chg="add mod">
          <ac:chgData name="Pardha Sai" userId="3b95f42d-e481-4e61-b79c-2e1cb547ee93" providerId="ADAL" clId="{69AECF47-B650-49DF-BC44-A26443D37C58}" dt="2022-11-14T06:26:11.280" v="19726" actId="1076"/>
          <ac:picMkLst>
            <pc:docMk/>
            <pc:sldMk cId="1190472195" sldId="1392"/>
            <ac:picMk id="21" creationId="{F8D79A53-CD5D-9282-14CB-6CDEC24284D8}"/>
          </ac:picMkLst>
        </pc:picChg>
        <pc:picChg chg="add mod">
          <ac:chgData name="Pardha Sai" userId="3b95f42d-e481-4e61-b79c-2e1cb547ee93" providerId="ADAL" clId="{69AECF47-B650-49DF-BC44-A26443D37C58}" dt="2022-11-14T06:47:30.642" v="19864" actId="1076"/>
          <ac:picMkLst>
            <pc:docMk/>
            <pc:sldMk cId="1190472195" sldId="1392"/>
            <ac:picMk id="22" creationId="{183C9872-F793-B9A1-A71C-6CF1C694D326}"/>
          </ac:picMkLst>
        </pc:picChg>
        <pc:picChg chg="add mod">
          <ac:chgData name="Pardha Sai" userId="3b95f42d-e481-4e61-b79c-2e1cb547ee93" providerId="ADAL" clId="{69AECF47-B650-49DF-BC44-A26443D37C58}" dt="2022-11-14T10:30:19.222" v="21274" actId="1076"/>
          <ac:picMkLst>
            <pc:docMk/>
            <pc:sldMk cId="1190472195" sldId="1392"/>
            <ac:picMk id="23" creationId="{A35C5366-7BEC-2280-4B26-4DAED55A6EA0}"/>
          </ac:picMkLst>
        </pc:picChg>
        <pc:picChg chg="add mod">
          <ac:chgData name="Pardha Sai" userId="3b95f42d-e481-4e61-b79c-2e1cb547ee93" providerId="ADAL" clId="{69AECF47-B650-49DF-BC44-A26443D37C58}" dt="2022-11-14T06:27:28.633" v="19737" actId="14100"/>
          <ac:picMkLst>
            <pc:docMk/>
            <pc:sldMk cId="1190472195" sldId="1392"/>
            <ac:picMk id="24" creationId="{5DB06FB2-183F-845F-40ED-4964FD2E3748}"/>
          </ac:picMkLst>
        </pc:picChg>
        <pc:picChg chg="add mod">
          <ac:chgData name="Pardha Sai" userId="3b95f42d-e481-4e61-b79c-2e1cb547ee93" providerId="ADAL" clId="{69AECF47-B650-49DF-BC44-A26443D37C58}" dt="2022-11-14T06:33:54.209" v="19799" actId="1076"/>
          <ac:picMkLst>
            <pc:docMk/>
            <pc:sldMk cId="1190472195" sldId="1392"/>
            <ac:picMk id="41" creationId="{16DFB6D1-21F7-5551-127F-7E3CA021DCB7}"/>
          </ac:picMkLst>
        </pc:picChg>
        <pc:picChg chg="add mod">
          <ac:chgData name="Pardha Sai" userId="3b95f42d-e481-4e61-b79c-2e1cb547ee93" providerId="ADAL" clId="{69AECF47-B650-49DF-BC44-A26443D37C58}" dt="2022-11-14T06:40:42.087" v="19833" actId="1076"/>
          <ac:picMkLst>
            <pc:docMk/>
            <pc:sldMk cId="1190472195" sldId="1392"/>
            <ac:picMk id="42" creationId="{3E234AD8-D7BC-138E-0E8E-24BD73EC5AF0}"/>
          </ac:picMkLst>
        </pc:picChg>
        <pc:picChg chg="add mod">
          <ac:chgData name="Pardha Sai" userId="3b95f42d-e481-4e61-b79c-2e1cb547ee93" providerId="ADAL" clId="{69AECF47-B650-49DF-BC44-A26443D37C58}" dt="2022-11-14T06:40:00.143" v="19819" actId="1076"/>
          <ac:picMkLst>
            <pc:docMk/>
            <pc:sldMk cId="1190472195" sldId="1392"/>
            <ac:picMk id="43" creationId="{39B9D521-9FCF-4573-0AFF-55000CF8FEB2}"/>
          </ac:picMkLst>
        </pc:picChg>
        <pc:picChg chg="add mod">
          <ac:chgData name="Pardha Sai" userId="3b95f42d-e481-4e61-b79c-2e1cb547ee93" providerId="ADAL" clId="{69AECF47-B650-49DF-BC44-A26443D37C58}" dt="2022-11-14T06:40:00.143" v="19819" actId="1076"/>
          <ac:picMkLst>
            <pc:docMk/>
            <pc:sldMk cId="1190472195" sldId="1392"/>
            <ac:picMk id="44" creationId="{0F8AE7AA-7239-EBF4-BC03-792BA1D4D0EF}"/>
          </ac:picMkLst>
        </pc:picChg>
        <pc:picChg chg="add mod">
          <ac:chgData name="Pardha Sai" userId="3b95f42d-e481-4e61-b79c-2e1cb547ee93" providerId="ADAL" clId="{69AECF47-B650-49DF-BC44-A26443D37C58}" dt="2022-11-14T07:07:41.337" v="20471" actId="1076"/>
          <ac:picMkLst>
            <pc:docMk/>
            <pc:sldMk cId="1190472195" sldId="1392"/>
            <ac:picMk id="52" creationId="{5A96D900-0E8D-998E-FF49-270CC1F8BAC3}"/>
          </ac:picMkLst>
        </pc:picChg>
        <pc:picChg chg="add mod">
          <ac:chgData name="Pardha Sai" userId="3b95f42d-e481-4e61-b79c-2e1cb547ee93" providerId="ADAL" clId="{69AECF47-B650-49DF-BC44-A26443D37C58}" dt="2022-11-14T07:07:34.582" v="20469"/>
          <ac:picMkLst>
            <pc:docMk/>
            <pc:sldMk cId="1190472195" sldId="1392"/>
            <ac:picMk id="53" creationId="{46B9AE35-CCFF-38E7-CA66-F0135D8C95DD}"/>
          </ac:picMkLst>
        </pc:picChg>
        <pc:picChg chg="add mod">
          <ac:chgData name="Pardha Sai" userId="3b95f42d-e481-4e61-b79c-2e1cb547ee93" providerId="ADAL" clId="{69AECF47-B650-49DF-BC44-A26443D37C58}" dt="2022-11-14T07:11:46.350" v="20502"/>
          <ac:picMkLst>
            <pc:docMk/>
            <pc:sldMk cId="1190472195" sldId="1392"/>
            <ac:picMk id="54" creationId="{D08E56A6-4C03-81FD-3001-27AAB3909C90}"/>
          </ac:picMkLst>
        </pc:picChg>
        <pc:picChg chg="add mod">
          <ac:chgData name="Pardha Sai" userId="3b95f42d-e481-4e61-b79c-2e1cb547ee93" providerId="ADAL" clId="{69AECF47-B650-49DF-BC44-A26443D37C58}" dt="2022-11-14T07:11:46.350" v="20502"/>
          <ac:picMkLst>
            <pc:docMk/>
            <pc:sldMk cId="1190472195" sldId="1392"/>
            <ac:picMk id="55" creationId="{FE6FD9FB-7D5C-A85A-9AB8-E88696EC930F}"/>
          </ac:picMkLst>
        </pc:picChg>
        <pc:picChg chg="add mod">
          <ac:chgData name="Pardha Sai" userId="3b95f42d-e481-4e61-b79c-2e1cb547ee93" providerId="ADAL" clId="{69AECF47-B650-49DF-BC44-A26443D37C58}" dt="2022-11-14T07:10:56.739" v="20493" actId="14100"/>
          <ac:picMkLst>
            <pc:docMk/>
            <pc:sldMk cId="1190472195" sldId="1392"/>
            <ac:picMk id="56" creationId="{CA0B1A85-6297-AD10-BBA0-1062111DDAF9}"/>
          </ac:picMkLst>
        </pc:picChg>
        <pc:picChg chg="add mod">
          <ac:chgData name="Pardha Sai" userId="3b95f42d-e481-4e61-b79c-2e1cb547ee93" providerId="ADAL" clId="{69AECF47-B650-49DF-BC44-A26443D37C58}" dt="2022-11-14T07:11:35.151" v="20501"/>
          <ac:picMkLst>
            <pc:docMk/>
            <pc:sldMk cId="1190472195" sldId="1392"/>
            <ac:picMk id="57" creationId="{BB3E26DF-B79E-0F68-3C9D-218482587278}"/>
          </ac:picMkLst>
        </pc:picChg>
        <pc:cxnChg chg="mod">
          <ac:chgData name="Pardha Sai" userId="3b95f42d-e481-4e61-b79c-2e1cb547ee93" providerId="ADAL" clId="{69AECF47-B650-49DF-BC44-A26443D37C58}" dt="2022-11-14T02:35:12.155" v="18181" actId="1076"/>
          <ac:cxnSpMkLst>
            <pc:docMk/>
            <pc:sldMk cId="1190472195" sldId="1392"/>
            <ac:cxnSpMk id="10" creationId="{E061D312-769B-F98F-F949-78A10436EE86}"/>
          </ac:cxnSpMkLst>
        </pc:cxnChg>
        <pc:cxnChg chg="add mod">
          <ac:chgData name="Pardha Sai" userId="3b95f42d-e481-4e61-b79c-2e1cb547ee93" providerId="ADAL" clId="{69AECF47-B650-49DF-BC44-A26443D37C58}" dt="2022-11-14T06:33:59.345" v="19800" actId="1076"/>
          <ac:cxnSpMkLst>
            <pc:docMk/>
            <pc:sldMk cId="1190472195" sldId="1392"/>
            <ac:cxnSpMk id="11" creationId="{023F8364-EEFD-08F6-1EA7-29CB10F6C7F0}"/>
          </ac:cxnSpMkLst>
        </pc:cxnChg>
        <pc:cxnChg chg="add mod">
          <ac:chgData name="Pardha Sai" userId="3b95f42d-e481-4e61-b79c-2e1cb547ee93" providerId="ADAL" clId="{69AECF47-B650-49DF-BC44-A26443D37C58}" dt="2022-11-14T06:47:16.413" v="19860" actId="1076"/>
          <ac:cxnSpMkLst>
            <pc:docMk/>
            <pc:sldMk cId="1190472195" sldId="1392"/>
            <ac:cxnSpMk id="13" creationId="{373E1675-9AE9-920E-3781-729AAE4DC499}"/>
          </ac:cxnSpMkLst>
        </pc:cxnChg>
        <pc:cxnChg chg="add mod">
          <ac:chgData name="Pardha Sai" userId="3b95f42d-e481-4e61-b79c-2e1cb547ee93" providerId="ADAL" clId="{69AECF47-B650-49DF-BC44-A26443D37C58}" dt="2022-11-14T06:47:29.187" v="19863" actId="1037"/>
          <ac:cxnSpMkLst>
            <pc:docMk/>
            <pc:sldMk cId="1190472195" sldId="1392"/>
            <ac:cxnSpMk id="15" creationId="{A91A3392-EC4F-3549-83EA-6884883D2A4B}"/>
          </ac:cxnSpMkLst>
        </pc:cxnChg>
        <pc:cxnChg chg="add del mod">
          <ac:chgData name="Pardha Sai" userId="3b95f42d-e481-4e61-b79c-2e1cb547ee93" providerId="ADAL" clId="{69AECF47-B650-49DF-BC44-A26443D37C58}" dt="2022-11-14T06:31:03.588" v="19772" actId="478"/>
          <ac:cxnSpMkLst>
            <pc:docMk/>
            <pc:sldMk cId="1190472195" sldId="1392"/>
            <ac:cxnSpMk id="27" creationId="{5A7684CC-37C6-F54D-796B-D127FEC915C6}"/>
          </ac:cxnSpMkLst>
        </pc:cxnChg>
        <pc:cxnChg chg="add mod">
          <ac:chgData name="Pardha Sai" userId="3b95f42d-e481-4e61-b79c-2e1cb547ee93" providerId="ADAL" clId="{69AECF47-B650-49DF-BC44-A26443D37C58}" dt="2022-11-15T15:36:15.985" v="21744" actId="571"/>
          <ac:cxnSpMkLst>
            <pc:docMk/>
            <pc:sldMk cId="1190472195" sldId="1392"/>
            <ac:cxnSpMk id="27" creationId="{EA687C23-062F-84B1-E910-3CB4F924230B}"/>
          </ac:cxnSpMkLst>
        </pc:cxnChg>
        <pc:cxnChg chg="add mod">
          <ac:chgData name="Pardha Sai" userId="3b95f42d-e481-4e61-b79c-2e1cb547ee93" providerId="ADAL" clId="{69AECF47-B650-49DF-BC44-A26443D37C58}" dt="2022-11-14T06:48:51.051" v="19902" actId="1076"/>
          <ac:cxnSpMkLst>
            <pc:docMk/>
            <pc:sldMk cId="1190472195" sldId="1392"/>
            <ac:cxnSpMk id="28" creationId="{3B33BD39-908B-84B2-897D-2C103F51E433}"/>
          </ac:cxnSpMkLst>
        </pc:cxnChg>
        <pc:cxnChg chg="add mod">
          <ac:chgData name="Pardha Sai" userId="3b95f42d-e481-4e61-b79c-2e1cb547ee93" providerId="ADAL" clId="{69AECF47-B650-49DF-BC44-A26443D37C58}" dt="2022-11-14T06:33:54.209" v="19799" actId="1076"/>
          <ac:cxnSpMkLst>
            <pc:docMk/>
            <pc:sldMk cId="1190472195" sldId="1392"/>
            <ac:cxnSpMk id="32" creationId="{D81E81D2-2CCF-1363-779B-FC507774E8B0}"/>
          </ac:cxnSpMkLst>
        </pc:cxnChg>
        <pc:cxnChg chg="mod">
          <ac:chgData name="Pardha Sai" userId="3b95f42d-e481-4e61-b79c-2e1cb547ee93" providerId="ADAL" clId="{69AECF47-B650-49DF-BC44-A26443D37C58}" dt="2022-11-14T06:34:06.299" v="19801" actId="1076"/>
          <ac:cxnSpMkLst>
            <pc:docMk/>
            <pc:sldMk cId="1190472195" sldId="1392"/>
            <ac:cxnSpMk id="39" creationId="{6A58131B-F775-FA70-996E-29D9F9CFDED5}"/>
          </ac:cxnSpMkLst>
        </pc:cxnChg>
        <pc:cxnChg chg="add mod">
          <ac:chgData name="Pardha Sai" userId="3b95f42d-e481-4e61-b79c-2e1cb547ee93" providerId="ADAL" clId="{69AECF47-B650-49DF-BC44-A26443D37C58}" dt="2022-11-14T06:40:12.711" v="19823" actId="1076"/>
          <ac:cxnSpMkLst>
            <pc:docMk/>
            <pc:sldMk cId="1190472195" sldId="1392"/>
            <ac:cxnSpMk id="45" creationId="{D5E2153E-ACDA-0DCC-9AB4-6338D03436E6}"/>
          </ac:cxnSpMkLst>
        </pc:cxnChg>
        <pc:cxnChg chg="add mod">
          <ac:chgData name="Pardha Sai" userId="3b95f42d-e481-4e61-b79c-2e1cb547ee93" providerId="ADAL" clId="{69AECF47-B650-49DF-BC44-A26443D37C58}" dt="2022-11-14T06:40:39.713" v="19832" actId="1035"/>
          <ac:cxnSpMkLst>
            <pc:docMk/>
            <pc:sldMk cId="1190472195" sldId="1392"/>
            <ac:cxnSpMk id="47" creationId="{FA7BC4BA-DC43-3E38-EC0E-E80A1B5F9F27}"/>
          </ac:cxnSpMkLst>
        </pc:cxnChg>
        <pc:cxnChg chg="add mod">
          <ac:chgData name="Pardha Sai" userId="3b95f42d-e481-4e61-b79c-2e1cb547ee93" providerId="ADAL" clId="{69AECF47-B650-49DF-BC44-A26443D37C58}" dt="2022-11-14T10:28:23.935" v="21236" actId="571"/>
          <ac:cxnSpMkLst>
            <pc:docMk/>
            <pc:sldMk cId="1190472195" sldId="1392"/>
            <ac:cxnSpMk id="58" creationId="{AB6ED880-EC18-0002-589A-2AF8D2CF827F}"/>
          </ac:cxnSpMkLst>
        </pc:cxnChg>
        <pc:cxnChg chg="add mod">
          <ac:chgData name="Pardha Sai" userId="3b95f42d-e481-4e61-b79c-2e1cb547ee93" providerId="ADAL" clId="{69AECF47-B650-49DF-BC44-A26443D37C58}" dt="2022-11-14T11:05:08.040" v="21723" actId="571"/>
          <ac:cxnSpMkLst>
            <pc:docMk/>
            <pc:sldMk cId="1190472195" sldId="1392"/>
            <ac:cxnSpMk id="59" creationId="{B66152F3-962C-2F44-50BF-3F0CBBC6F562}"/>
          </ac:cxnSpMkLst>
        </pc:cxnChg>
      </pc:sldChg>
      <pc:sldChg chg="modSp add del mod">
        <pc:chgData name="Pardha Sai" userId="3b95f42d-e481-4e61-b79c-2e1cb547ee93" providerId="ADAL" clId="{69AECF47-B650-49DF-BC44-A26443D37C58}" dt="2022-11-14T02:39:14.927" v="18403" actId="47"/>
        <pc:sldMkLst>
          <pc:docMk/>
          <pc:sldMk cId="127149254" sldId="1393"/>
        </pc:sldMkLst>
        <pc:spChg chg="mod">
          <ac:chgData name="Pardha Sai" userId="3b95f42d-e481-4e61-b79c-2e1cb547ee93" providerId="ADAL" clId="{69AECF47-B650-49DF-BC44-A26443D37C58}" dt="2022-11-14T02:38:38.736" v="18397" actId="20577"/>
          <ac:spMkLst>
            <pc:docMk/>
            <pc:sldMk cId="127149254" sldId="1393"/>
            <ac:spMk id="2" creationId="{BE6A0195-097F-75C1-1789-362B83C23D94}"/>
          </ac:spMkLst>
        </pc:spChg>
      </pc:sldChg>
      <pc:sldChg chg="add del ord">
        <pc:chgData name="Pardha Sai" userId="3b95f42d-e481-4e61-b79c-2e1cb547ee93" providerId="ADAL" clId="{69AECF47-B650-49DF-BC44-A26443D37C58}" dt="2022-11-14T02:39:31.306" v="18407" actId="47"/>
        <pc:sldMkLst>
          <pc:docMk/>
          <pc:sldMk cId="540159186" sldId="1394"/>
        </pc:sldMkLst>
      </pc:sldChg>
      <pc:sldChg chg="add del">
        <pc:chgData name="Pardha Sai" userId="3b95f42d-e481-4e61-b79c-2e1cb547ee93" providerId="ADAL" clId="{69AECF47-B650-49DF-BC44-A26443D37C58}" dt="2022-11-14T02:39:02.016" v="18399" actId="47"/>
        <pc:sldMkLst>
          <pc:docMk/>
          <pc:sldMk cId="3903352828" sldId="1394"/>
        </pc:sldMkLst>
      </pc:sldChg>
      <pc:sldChg chg="addSp delSp modSp add mod ord">
        <pc:chgData name="Pardha Sai" userId="3b95f42d-e481-4e61-b79c-2e1cb547ee93" providerId="ADAL" clId="{69AECF47-B650-49DF-BC44-A26443D37C58}" dt="2022-11-14T08:02:32.105" v="20944" actId="207"/>
        <pc:sldMkLst>
          <pc:docMk/>
          <pc:sldMk cId="3819184398" sldId="1395"/>
        </pc:sldMkLst>
        <pc:spChg chg="mod">
          <ac:chgData name="Pardha Sai" userId="3b95f42d-e481-4e61-b79c-2e1cb547ee93" providerId="ADAL" clId="{69AECF47-B650-49DF-BC44-A26443D37C58}" dt="2022-11-14T02:39:35.732" v="18412" actId="5793"/>
          <ac:spMkLst>
            <pc:docMk/>
            <pc:sldMk cId="3819184398" sldId="1395"/>
            <ac:spMk id="2" creationId="{BE6A0195-097F-75C1-1789-362B83C23D94}"/>
          </ac:spMkLst>
        </pc:spChg>
        <pc:spChg chg="mod">
          <ac:chgData name="Pardha Sai" userId="3b95f42d-e481-4e61-b79c-2e1cb547ee93" providerId="ADAL" clId="{69AECF47-B650-49DF-BC44-A26443D37C58}" dt="2022-11-14T07:29:39.748" v="20719" actId="20577"/>
          <ac:spMkLst>
            <pc:docMk/>
            <pc:sldMk cId="3819184398" sldId="1395"/>
            <ac:spMk id="9" creationId="{13C2B9F1-92E4-4C69-9F45-1D9E4BE4A9AD}"/>
          </ac:spMkLst>
        </pc:spChg>
        <pc:spChg chg="add mod">
          <ac:chgData name="Pardha Sai" userId="3b95f42d-e481-4e61-b79c-2e1cb547ee93" providerId="ADAL" clId="{69AECF47-B650-49DF-BC44-A26443D37C58}" dt="2022-11-14T07:29:04.017" v="20704" actId="14100"/>
          <ac:spMkLst>
            <pc:docMk/>
            <pc:sldMk cId="3819184398" sldId="1395"/>
            <ac:spMk id="11" creationId="{224B33C0-724A-99BE-3CA7-A30A66FD89A8}"/>
          </ac:spMkLst>
        </pc:spChg>
        <pc:spChg chg="add mod">
          <ac:chgData name="Pardha Sai" userId="3b95f42d-e481-4e61-b79c-2e1cb547ee93" providerId="ADAL" clId="{69AECF47-B650-49DF-BC44-A26443D37C58}" dt="2022-11-14T07:29:13.848" v="20706" actId="14100"/>
          <ac:spMkLst>
            <pc:docMk/>
            <pc:sldMk cId="3819184398" sldId="1395"/>
            <ac:spMk id="15" creationId="{F2D3865B-B239-6353-F0E5-509D56E3DD58}"/>
          </ac:spMkLst>
        </pc:spChg>
        <pc:spChg chg="add mod">
          <ac:chgData name="Pardha Sai" userId="3b95f42d-e481-4e61-b79c-2e1cb547ee93" providerId="ADAL" clId="{69AECF47-B650-49DF-BC44-A26443D37C58}" dt="2022-11-14T07:30:28.812" v="20757" actId="1076"/>
          <ac:spMkLst>
            <pc:docMk/>
            <pc:sldMk cId="3819184398" sldId="1395"/>
            <ac:spMk id="16" creationId="{A157112F-E8AF-068A-A30C-806C201E1655}"/>
          </ac:spMkLst>
        </pc:spChg>
        <pc:spChg chg="add mod">
          <ac:chgData name="Pardha Sai" userId="3b95f42d-e481-4e61-b79c-2e1cb547ee93" providerId="ADAL" clId="{69AECF47-B650-49DF-BC44-A26443D37C58}" dt="2022-11-14T07:34:45.007" v="20775" actId="14100"/>
          <ac:spMkLst>
            <pc:docMk/>
            <pc:sldMk cId="3819184398" sldId="1395"/>
            <ac:spMk id="22" creationId="{42E607EC-E6BB-4021-F51E-C8080C3B2AD1}"/>
          </ac:spMkLst>
        </pc:spChg>
        <pc:spChg chg="add mod">
          <ac:chgData name="Pardha Sai" userId="3b95f42d-e481-4e61-b79c-2e1cb547ee93" providerId="ADAL" clId="{69AECF47-B650-49DF-BC44-A26443D37C58}" dt="2022-11-14T07:52:54.680" v="20897" actId="14100"/>
          <ac:spMkLst>
            <pc:docMk/>
            <pc:sldMk cId="3819184398" sldId="1395"/>
            <ac:spMk id="26" creationId="{05C0F3F9-8E0E-0EA6-7EEF-101F170578CB}"/>
          </ac:spMkLst>
        </pc:spChg>
        <pc:spChg chg="del">
          <ac:chgData name="Pardha Sai" userId="3b95f42d-e481-4e61-b79c-2e1cb547ee93" providerId="ADAL" clId="{69AECF47-B650-49DF-BC44-A26443D37C58}" dt="2022-11-14T02:41:46.083" v="18458" actId="478"/>
          <ac:spMkLst>
            <pc:docMk/>
            <pc:sldMk cId="3819184398" sldId="1395"/>
            <ac:spMk id="38" creationId="{1A277A9F-0C62-6749-1DE5-82E6B7FF7E6A}"/>
          </ac:spMkLst>
        </pc:spChg>
        <pc:spChg chg="add mod">
          <ac:chgData name="Pardha Sai" userId="3b95f42d-e481-4e61-b79c-2e1cb547ee93" providerId="ADAL" clId="{69AECF47-B650-49DF-BC44-A26443D37C58}" dt="2022-11-14T07:53:37.851" v="20903" actId="207"/>
          <ac:spMkLst>
            <pc:docMk/>
            <pc:sldMk cId="3819184398" sldId="1395"/>
            <ac:spMk id="41" creationId="{01E4BA6A-6E9A-20AC-194F-FB14CB6EB3F1}"/>
          </ac:spMkLst>
        </pc:spChg>
        <pc:spChg chg="add mod">
          <ac:chgData name="Pardha Sai" userId="3b95f42d-e481-4e61-b79c-2e1cb547ee93" providerId="ADAL" clId="{69AECF47-B650-49DF-BC44-A26443D37C58}" dt="2022-11-14T07:57:36.972" v="20933" actId="113"/>
          <ac:spMkLst>
            <pc:docMk/>
            <pc:sldMk cId="3819184398" sldId="1395"/>
            <ac:spMk id="42" creationId="{0B251F15-40BD-4A63-AEA7-D8F762121E15}"/>
          </ac:spMkLst>
        </pc:spChg>
        <pc:spChg chg="add mod">
          <ac:chgData name="Pardha Sai" userId="3b95f42d-e481-4e61-b79c-2e1cb547ee93" providerId="ADAL" clId="{69AECF47-B650-49DF-BC44-A26443D37C58}" dt="2022-11-14T08:00:58.722" v="20940" actId="113"/>
          <ac:spMkLst>
            <pc:docMk/>
            <pc:sldMk cId="3819184398" sldId="1395"/>
            <ac:spMk id="43" creationId="{81A69A2D-511D-B32A-1C14-2AA07E076D75}"/>
          </ac:spMkLst>
        </pc:spChg>
        <pc:spChg chg="add mod">
          <ac:chgData name="Pardha Sai" userId="3b95f42d-e481-4e61-b79c-2e1cb547ee93" providerId="ADAL" clId="{69AECF47-B650-49DF-BC44-A26443D37C58}" dt="2022-11-14T08:02:32.105" v="20944" actId="207"/>
          <ac:spMkLst>
            <pc:docMk/>
            <pc:sldMk cId="3819184398" sldId="1395"/>
            <ac:spMk id="44" creationId="{D0E4F821-BDC6-27D4-0FFE-F27E1CFC45BB}"/>
          </ac:spMkLst>
        </pc:spChg>
        <pc:picChg chg="add mod">
          <ac:chgData name="Pardha Sai" userId="3b95f42d-e481-4e61-b79c-2e1cb547ee93" providerId="ADAL" clId="{69AECF47-B650-49DF-BC44-A26443D37C58}" dt="2022-11-14T07:29:18.760" v="20707" actId="1076"/>
          <ac:picMkLst>
            <pc:docMk/>
            <pc:sldMk cId="3819184398" sldId="1395"/>
            <ac:picMk id="13" creationId="{52336C60-C0DE-6F4F-3060-293D730573F4}"/>
          </ac:picMkLst>
        </pc:picChg>
        <pc:picChg chg="add mod">
          <ac:chgData name="Pardha Sai" userId="3b95f42d-e481-4e61-b79c-2e1cb547ee93" providerId="ADAL" clId="{69AECF47-B650-49DF-BC44-A26443D37C58}" dt="2022-11-14T07:34:48.815" v="20776" actId="1076"/>
          <ac:picMkLst>
            <pc:docMk/>
            <pc:sldMk cId="3819184398" sldId="1395"/>
            <ac:picMk id="20" creationId="{D2FFDA7B-3B77-5C59-6D03-0A748918C63D}"/>
          </ac:picMkLst>
        </pc:picChg>
        <pc:picChg chg="add mod">
          <ac:chgData name="Pardha Sai" userId="3b95f42d-e481-4e61-b79c-2e1cb547ee93" providerId="ADAL" clId="{69AECF47-B650-49DF-BC44-A26443D37C58}" dt="2022-11-14T07:42:34.490" v="20847" actId="1076"/>
          <ac:picMkLst>
            <pc:docMk/>
            <pc:sldMk cId="3819184398" sldId="1395"/>
            <ac:picMk id="29" creationId="{23B04A57-ABF2-5269-41C1-0B8325F59433}"/>
          </ac:picMkLst>
        </pc:picChg>
        <pc:picChg chg="add mod">
          <ac:chgData name="Pardha Sai" userId="3b95f42d-e481-4e61-b79c-2e1cb547ee93" providerId="ADAL" clId="{69AECF47-B650-49DF-BC44-A26443D37C58}" dt="2022-11-14T07:42:54.369" v="20848" actId="14826"/>
          <ac:picMkLst>
            <pc:docMk/>
            <pc:sldMk cId="3819184398" sldId="1395"/>
            <ac:picMk id="30" creationId="{00EB32EE-E3C9-B4A2-3409-1C5E4E718C78}"/>
          </ac:picMkLst>
        </pc:picChg>
        <pc:picChg chg="add mod">
          <ac:chgData name="Pardha Sai" userId="3b95f42d-e481-4e61-b79c-2e1cb547ee93" providerId="ADAL" clId="{69AECF47-B650-49DF-BC44-A26443D37C58}" dt="2022-11-14T07:44:14.380" v="20852" actId="14100"/>
          <ac:picMkLst>
            <pc:docMk/>
            <pc:sldMk cId="3819184398" sldId="1395"/>
            <ac:picMk id="31" creationId="{29F215A3-1C6C-093F-81F4-A6D027ED1E1C}"/>
          </ac:picMkLst>
        </pc:picChg>
        <pc:picChg chg="add mod">
          <ac:chgData name="Pardha Sai" userId="3b95f42d-e481-4e61-b79c-2e1cb547ee93" providerId="ADAL" clId="{69AECF47-B650-49DF-BC44-A26443D37C58}" dt="2022-11-14T07:54:13.724" v="20910" actId="1076"/>
          <ac:picMkLst>
            <pc:docMk/>
            <pc:sldMk cId="3819184398" sldId="1395"/>
            <ac:picMk id="32" creationId="{4DC610B5-B5C2-6554-BA49-2FA74E97FC91}"/>
          </ac:picMkLst>
        </pc:picChg>
        <pc:cxnChg chg="mod">
          <ac:chgData name="Pardha Sai" userId="3b95f42d-e481-4e61-b79c-2e1cb547ee93" providerId="ADAL" clId="{69AECF47-B650-49DF-BC44-A26443D37C58}" dt="2022-11-14T07:29:46.257" v="20720" actId="1035"/>
          <ac:cxnSpMkLst>
            <pc:docMk/>
            <pc:sldMk cId="3819184398" sldId="1395"/>
            <ac:cxnSpMk id="10" creationId="{E061D312-769B-F98F-F949-78A10436EE86}"/>
          </ac:cxnSpMkLst>
        </pc:cxnChg>
        <pc:cxnChg chg="add mod">
          <ac:chgData name="Pardha Sai" userId="3b95f42d-e481-4e61-b79c-2e1cb547ee93" providerId="ADAL" clId="{69AECF47-B650-49DF-BC44-A26443D37C58}" dt="2022-11-14T07:20:36.815" v="20539" actId="1076"/>
          <ac:cxnSpMkLst>
            <pc:docMk/>
            <pc:sldMk cId="3819184398" sldId="1395"/>
            <ac:cxnSpMk id="12" creationId="{8F7B9B39-C2EA-CA62-CB8F-041C19DB1BB9}"/>
          </ac:cxnSpMkLst>
        </pc:cxnChg>
        <pc:cxnChg chg="add mod">
          <ac:chgData name="Pardha Sai" userId="3b95f42d-e481-4e61-b79c-2e1cb547ee93" providerId="ADAL" clId="{69AECF47-B650-49DF-BC44-A26443D37C58}" dt="2022-11-14T07:30:28.812" v="20757" actId="1076"/>
          <ac:cxnSpMkLst>
            <pc:docMk/>
            <pc:sldMk cId="3819184398" sldId="1395"/>
            <ac:cxnSpMk id="17" creationId="{22A5117B-F590-AB68-9D8A-F23479548579}"/>
          </ac:cxnSpMkLst>
        </pc:cxnChg>
        <pc:cxnChg chg="add mod">
          <ac:chgData name="Pardha Sai" userId="3b95f42d-e481-4e61-b79c-2e1cb547ee93" providerId="ADAL" clId="{69AECF47-B650-49DF-BC44-A26443D37C58}" dt="2022-11-14T07:30:22.244" v="20756" actId="14100"/>
          <ac:cxnSpMkLst>
            <pc:docMk/>
            <pc:sldMk cId="3819184398" sldId="1395"/>
            <ac:cxnSpMk id="18" creationId="{8F114F53-9B8D-9AF2-C8E5-E0D096FEBE04}"/>
          </ac:cxnSpMkLst>
        </pc:cxnChg>
        <pc:cxnChg chg="add mod">
          <ac:chgData name="Pardha Sai" userId="3b95f42d-e481-4e61-b79c-2e1cb547ee93" providerId="ADAL" clId="{69AECF47-B650-49DF-BC44-A26443D37C58}" dt="2022-11-14T07:41:18.282" v="20833" actId="14100"/>
          <ac:cxnSpMkLst>
            <pc:docMk/>
            <pc:sldMk cId="3819184398" sldId="1395"/>
            <ac:cxnSpMk id="23" creationId="{9FA3668F-371C-A917-1820-E012A53B8261}"/>
          </ac:cxnSpMkLst>
        </pc:cxnChg>
        <pc:cxnChg chg="add mod">
          <ac:chgData name="Pardha Sai" userId="3b95f42d-e481-4e61-b79c-2e1cb547ee93" providerId="ADAL" clId="{69AECF47-B650-49DF-BC44-A26443D37C58}" dt="2022-11-14T07:41:10.148" v="20832" actId="1076"/>
          <ac:cxnSpMkLst>
            <pc:docMk/>
            <pc:sldMk cId="3819184398" sldId="1395"/>
            <ac:cxnSpMk id="27" creationId="{B6BF156F-C153-456F-F399-00B2B8BD8F00}"/>
          </ac:cxnSpMkLst>
        </pc:cxnChg>
        <pc:cxnChg chg="add mod">
          <ac:chgData name="Pardha Sai" userId="3b95f42d-e481-4e61-b79c-2e1cb547ee93" providerId="ADAL" clId="{69AECF47-B650-49DF-BC44-A26443D37C58}" dt="2022-11-14T07:44:47.605" v="20857" actId="14100"/>
          <ac:cxnSpMkLst>
            <pc:docMk/>
            <pc:sldMk cId="3819184398" sldId="1395"/>
            <ac:cxnSpMk id="33" creationId="{6471BB89-9BF1-6247-8047-907FAA53F23A}"/>
          </ac:cxnSpMkLst>
        </pc:cxnChg>
        <pc:cxnChg chg="add mod">
          <ac:chgData name="Pardha Sai" userId="3b95f42d-e481-4e61-b79c-2e1cb547ee93" providerId="ADAL" clId="{69AECF47-B650-49DF-BC44-A26443D37C58}" dt="2022-11-14T07:45:03.270" v="20859" actId="1076"/>
          <ac:cxnSpMkLst>
            <pc:docMk/>
            <pc:sldMk cId="3819184398" sldId="1395"/>
            <ac:cxnSpMk id="36" creationId="{55A3660C-8BB5-50EA-53EC-F9EECAA879C7}"/>
          </ac:cxnSpMkLst>
        </pc:cxnChg>
        <pc:cxnChg chg="add mod">
          <ac:chgData name="Pardha Sai" userId="3b95f42d-e481-4e61-b79c-2e1cb547ee93" providerId="ADAL" clId="{69AECF47-B650-49DF-BC44-A26443D37C58}" dt="2022-11-14T07:45:22.792" v="20865" actId="1076"/>
          <ac:cxnSpMkLst>
            <pc:docMk/>
            <pc:sldMk cId="3819184398" sldId="1395"/>
            <ac:cxnSpMk id="37" creationId="{911CC62E-EC2E-8729-14B0-20A29BF016FA}"/>
          </ac:cxnSpMkLst>
        </pc:cxnChg>
        <pc:cxnChg chg="del">
          <ac:chgData name="Pardha Sai" userId="3b95f42d-e481-4e61-b79c-2e1cb547ee93" providerId="ADAL" clId="{69AECF47-B650-49DF-BC44-A26443D37C58}" dt="2022-11-14T02:41:46.083" v="18458" actId="478"/>
          <ac:cxnSpMkLst>
            <pc:docMk/>
            <pc:sldMk cId="3819184398" sldId="1395"/>
            <ac:cxnSpMk id="39" creationId="{6A58131B-F775-FA70-996E-29D9F9CFDED5}"/>
          </ac:cxnSpMkLst>
        </pc:cxnChg>
      </pc:sldChg>
      <pc:sldChg chg="add del">
        <pc:chgData name="Pardha Sai" userId="3b95f42d-e481-4e61-b79c-2e1cb547ee93" providerId="ADAL" clId="{69AECF47-B650-49DF-BC44-A26443D37C58}" dt="2022-11-14T08:02:50.505" v="20946" actId="47"/>
        <pc:sldMkLst>
          <pc:docMk/>
          <pc:sldMk cId="2775720484" sldId="1396"/>
        </pc:sldMkLst>
      </pc:sldChg>
      <pc:sldChg chg="addSp delSp modSp add mod ord">
        <pc:chgData name="Pardha Sai" userId="3b95f42d-e481-4e61-b79c-2e1cb547ee93" providerId="ADAL" clId="{69AECF47-B650-49DF-BC44-A26443D37C58}" dt="2022-11-14T10:49:58.370" v="21499" actId="1076"/>
        <pc:sldMkLst>
          <pc:docMk/>
          <pc:sldMk cId="3691690862" sldId="1396"/>
        </pc:sldMkLst>
        <pc:spChg chg="mod">
          <ac:chgData name="Pardha Sai" userId="3b95f42d-e481-4e61-b79c-2e1cb547ee93" providerId="ADAL" clId="{69AECF47-B650-49DF-BC44-A26443D37C58}" dt="2022-11-14T08:03:18.530" v="20954" actId="20577"/>
          <ac:spMkLst>
            <pc:docMk/>
            <pc:sldMk cId="3691690862" sldId="1396"/>
            <ac:spMk id="2" creationId="{BE6A0195-097F-75C1-1789-362B83C23D94}"/>
          </ac:spMkLst>
        </pc:spChg>
        <pc:spChg chg="mod">
          <ac:chgData name="Pardha Sai" userId="3b95f42d-e481-4e61-b79c-2e1cb547ee93" providerId="ADAL" clId="{69AECF47-B650-49DF-BC44-A26443D37C58}" dt="2022-11-14T10:10:48.031" v="21036" actId="1076"/>
          <ac:spMkLst>
            <pc:docMk/>
            <pc:sldMk cId="3691690862" sldId="1396"/>
            <ac:spMk id="9" creationId="{13C2B9F1-92E4-4C69-9F45-1D9E4BE4A9AD}"/>
          </ac:spMkLst>
        </pc:spChg>
        <pc:spChg chg="add mod">
          <ac:chgData name="Pardha Sai" userId="3b95f42d-e481-4e61-b79c-2e1cb547ee93" providerId="ADAL" clId="{69AECF47-B650-49DF-BC44-A26443D37C58}" dt="2022-11-14T10:49:58.370" v="21499" actId="1076"/>
          <ac:spMkLst>
            <pc:docMk/>
            <pc:sldMk cId="3691690862" sldId="1396"/>
            <ac:spMk id="12" creationId="{7D6DC0FE-CE44-BDBF-D506-62506B955C66}"/>
          </ac:spMkLst>
        </pc:spChg>
        <pc:spChg chg="del">
          <ac:chgData name="Pardha Sai" userId="3b95f42d-e481-4e61-b79c-2e1cb547ee93" providerId="ADAL" clId="{69AECF47-B650-49DF-BC44-A26443D37C58}" dt="2022-11-14T10:05:52.086" v="20955" actId="478"/>
          <ac:spMkLst>
            <pc:docMk/>
            <pc:sldMk cId="3691690862" sldId="1396"/>
            <ac:spMk id="13" creationId="{32BC971E-D116-C1F2-D15A-A202EC3AF61C}"/>
          </ac:spMkLst>
        </pc:spChg>
        <pc:spChg chg="add mod">
          <ac:chgData name="Pardha Sai" userId="3b95f42d-e481-4e61-b79c-2e1cb547ee93" providerId="ADAL" clId="{69AECF47-B650-49DF-BC44-A26443D37C58}" dt="2022-11-14T10:49:58.370" v="21499" actId="1076"/>
          <ac:spMkLst>
            <pc:docMk/>
            <pc:sldMk cId="3691690862" sldId="1396"/>
            <ac:spMk id="17" creationId="{0F01B62C-282B-42A2-DA00-2164FDBC4CAF}"/>
          </ac:spMkLst>
        </pc:spChg>
        <pc:spChg chg="add mod">
          <ac:chgData name="Pardha Sai" userId="3b95f42d-e481-4e61-b79c-2e1cb547ee93" providerId="ADAL" clId="{69AECF47-B650-49DF-BC44-A26443D37C58}" dt="2022-11-14T10:49:58.370" v="21499" actId="1076"/>
          <ac:spMkLst>
            <pc:docMk/>
            <pc:sldMk cId="3691690862" sldId="1396"/>
            <ac:spMk id="24" creationId="{E4E3D7AF-3A68-9AA9-5757-4417823E9BE9}"/>
          </ac:spMkLst>
        </pc:spChg>
        <pc:spChg chg="del">
          <ac:chgData name="Pardha Sai" userId="3b95f42d-e481-4e61-b79c-2e1cb547ee93" providerId="ADAL" clId="{69AECF47-B650-49DF-BC44-A26443D37C58}" dt="2022-11-14T10:05:52.086" v="20955" actId="478"/>
          <ac:spMkLst>
            <pc:docMk/>
            <pc:sldMk cId="3691690862" sldId="1396"/>
            <ac:spMk id="28" creationId="{00134C98-0406-E1DF-00F0-683859732DE9}"/>
          </ac:spMkLst>
        </pc:spChg>
        <pc:spChg chg="del">
          <ac:chgData name="Pardha Sai" userId="3b95f42d-e481-4e61-b79c-2e1cb547ee93" providerId="ADAL" clId="{69AECF47-B650-49DF-BC44-A26443D37C58}" dt="2022-11-14T10:05:58.313" v="20957" actId="478"/>
          <ac:spMkLst>
            <pc:docMk/>
            <pc:sldMk cId="3691690862" sldId="1396"/>
            <ac:spMk id="33" creationId="{F9C077B3-61AB-7CFF-2DCA-BA2D5C473489}"/>
          </ac:spMkLst>
        </pc:spChg>
        <pc:spChg chg="del">
          <ac:chgData name="Pardha Sai" userId="3b95f42d-e481-4e61-b79c-2e1cb547ee93" providerId="ADAL" clId="{69AECF47-B650-49DF-BC44-A26443D37C58}" dt="2022-11-14T10:11:14.033" v="21040" actId="478"/>
          <ac:spMkLst>
            <pc:docMk/>
            <pc:sldMk cId="3691690862" sldId="1396"/>
            <ac:spMk id="38" creationId="{1A277A9F-0C62-6749-1DE5-82E6B7FF7E6A}"/>
          </ac:spMkLst>
        </pc:spChg>
        <pc:spChg chg="add mod">
          <ac:chgData name="Pardha Sai" userId="3b95f42d-e481-4e61-b79c-2e1cb547ee93" providerId="ADAL" clId="{69AECF47-B650-49DF-BC44-A26443D37C58}" dt="2022-11-14T10:49:58.370" v="21499" actId="1076"/>
          <ac:spMkLst>
            <pc:docMk/>
            <pc:sldMk cId="3691690862" sldId="1396"/>
            <ac:spMk id="45" creationId="{DD92E04A-B7EF-84AD-6D78-1C04C2171AC0}"/>
          </ac:spMkLst>
        </pc:spChg>
        <pc:spChg chg="add mod">
          <ac:chgData name="Pardha Sai" userId="3b95f42d-e481-4e61-b79c-2e1cb547ee93" providerId="ADAL" clId="{69AECF47-B650-49DF-BC44-A26443D37C58}" dt="2022-11-14T10:49:58.370" v="21499" actId="1076"/>
          <ac:spMkLst>
            <pc:docMk/>
            <pc:sldMk cId="3691690862" sldId="1396"/>
            <ac:spMk id="46" creationId="{230FDA6F-5EF0-8E66-B6EB-C45AC390B51F}"/>
          </ac:spMkLst>
        </pc:spChg>
        <pc:spChg chg="add del mod">
          <ac:chgData name="Pardha Sai" userId="3b95f42d-e481-4e61-b79c-2e1cb547ee93" providerId="ADAL" clId="{69AECF47-B650-49DF-BC44-A26443D37C58}" dt="2022-11-14T10:27:34.534" v="21214" actId="478"/>
          <ac:spMkLst>
            <pc:docMk/>
            <pc:sldMk cId="3691690862" sldId="1396"/>
            <ac:spMk id="47" creationId="{CA2CB846-97FB-7A2F-652A-A0D832467067}"/>
          </ac:spMkLst>
        </pc:spChg>
        <pc:spChg chg="add mod">
          <ac:chgData name="Pardha Sai" userId="3b95f42d-e481-4e61-b79c-2e1cb547ee93" providerId="ADAL" clId="{69AECF47-B650-49DF-BC44-A26443D37C58}" dt="2022-11-14T10:49:58.370" v="21499" actId="1076"/>
          <ac:spMkLst>
            <pc:docMk/>
            <pc:sldMk cId="3691690862" sldId="1396"/>
            <ac:spMk id="66" creationId="{D962DE57-E696-FE9F-7DB5-898F5CF29C17}"/>
          </ac:spMkLst>
        </pc:spChg>
        <pc:spChg chg="add del mod">
          <ac:chgData name="Pardha Sai" userId="3b95f42d-e481-4e61-b79c-2e1cb547ee93" providerId="ADAL" clId="{69AECF47-B650-49DF-BC44-A26443D37C58}" dt="2022-11-14T10:35:55.934" v="21301" actId="478"/>
          <ac:spMkLst>
            <pc:docMk/>
            <pc:sldMk cId="3691690862" sldId="1396"/>
            <ac:spMk id="67" creationId="{E6B0A517-A094-0DF9-A48C-7556133464C5}"/>
          </ac:spMkLst>
        </pc:spChg>
        <pc:spChg chg="add mod">
          <ac:chgData name="Pardha Sai" userId="3b95f42d-e481-4e61-b79c-2e1cb547ee93" providerId="ADAL" clId="{69AECF47-B650-49DF-BC44-A26443D37C58}" dt="2022-11-14T10:49:58.370" v="21499" actId="1076"/>
          <ac:spMkLst>
            <pc:docMk/>
            <pc:sldMk cId="3691690862" sldId="1396"/>
            <ac:spMk id="72" creationId="{4CA1051B-1367-2CCB-2744-BEA54EDCFF7B}"/>
          </ac:spMkLst>
        </pc:spChg>
        <pc:spChg chg="add mod">
          <ac:chgData name="Pardha Sai" userId="3b95f42d-e481-4e61-b79c-2e1cb547ee93" providerId="ADAL" clId="{69AECF47-B650-49DF-BC44-A26443D37C58}" dt="2022-11-14T10:49:58.370" v="21499" actId="1076"/>
          <ac:spMkLst>
            <pc:docMk/>
            <pc:sldMk cId="3691690862" sldId="1396"/>
            <ac:spMk id="73" creationId="{11A36285-F853-BB67-24F3-02DCC620919A}"/>
          </ac:spMkLst>
        </pc:spChg>
        <pc:spChg chg="add mod">
          <ac:chgData name="Pardha Sai" userId="3b95f42d-e481-4e61-b79c-2e1cb547ee93" providerId="ADAL" clId="{69AECF47-B650-49DF-BC44-A26443D37C58}" dt="2022-11-14T10:49:58.370" v="21499" actId="1076"/>
          <ac:spMkLst>
            <pc:docMk/>
            <pc:sldMk cId="3691690862" sldId="1396"/>
            <ac:spMk id="79" creationId="{480C1611-487C-6521-0D8C-940AEAB7001A}"/>
          </ac:spMkLst>
        </pc:spChg>
        <pc:spChg chg="add mod">
          <ac:chgData name="Pardha Sai" userId="3b95f42d-e481-4e61-b79c-2e1cb547ee93" providerId="ADAL" clId="{69AECF47-B650-49DF-BC44-A26443D37C58}" dt="2022-11-14T10:49:58.370" v="21499" actId="1076"/>
          <ac:spMkLst>
            <pc:docMk/>
            <pc:sldMk cId="3691690862" sldId="1396"/>
            <ac:spMk id="82" creationId="{7859D702-4062-23B1-AB5C-66CB411C718D}"/>
          </ac:spMkLst>
        </pc:spChg>
        <pc:spChg chg="add mod">
          <ac:chgData name="Pardha Sai" userId="3b95f42d-e481-4e61-b79c-2e1cb547ee93" providerId="ADAL" clId="{69AECF47-B650-49DF-BC44-A26443D37C58}" dt="2022-11-14T10:49:58.370" v="21499" actId="1076"/>
          <ac:spMkLst>
            <pc:docMk/>
            <pc:sldMk cId="3691690862" sldId="1396"/>
            <ac:spMk id="84" creationId="{ED72E899-5995-76C4-E92F-AA33635F58E1}"/>
          </ac:spMkLst>
        </pc:spChg>
        <pc:graphicFrameChg chg="del">
          <ac:chgData name="Pardha Sai" userId="3b95f42d-e481-4e61-b79c-2e1cb547ee93" providerId="ADAL" clId="{69AECF47-B650-49DF-BC44-A26443D37C58}" dt="2022-11-14T10:05:58.313" v="20957" actId="478"/>
          <ac:graphicFrameMkLst>
            <pc:docMk/>
            <pc:sldMk cId="3691690862" sldId="1396"/>
            <ac:graphicFrameMk id="42" creationId="{7ACA6412-8F90-4D6A-4C11-E55910EF861E}"/>
          </ac:graphicFrameMkLst>
        </pc:graphicFrameChg>
        <pc:picChg chg="del">
          <ac:chgData name="Pardha Sai" userId="3b95f42d-e481-4e61-b79c-2e1cb547ee93" providerId="ADAL" clId="{69AECF47-B650-49DF-BC44-A26443D37C58}" dt="2022-11-14T10:05:52.086" v="20955" actId="478"/>
          <ac:picMkLst>
            <pc:docMk/>
            <pc:sldMk cId="3691690862" sldId="1396"/>
            <ac:picMk id="14" creationId="{379E0E78-9583-FD36-0E92-20A9261BDB66}"/>
          </ac:picMkLst>
        </pc:picChg>
        <pc:picChg chg="add mod">
          <ac:chgData name="Pardha Sai" userId="3b95f42d-e481-4e61-b79c-2e1cb547ee93" providerId="ADAL" clId="{69AECF47-B650-49DF-BC44-A26443D37C58}" dt="2022-11-14T10:49:58.370" v="21499" actId="1076"/>
          <ac:picMkLst>
            <pc:docMk/>
            <pc:sldMk cId="3691690862" sldId="1396"/>
            <ac:picMk id="15" creationId="{57F12825-9B6A-5130-455E-A83B60257172}"/>
          </ac:picMkLst>
        </pc:picChg>
        <pc:picChg chg="del">
          <ac:chgData name="Pardha Sai" userId="3b95f42d-e481-4e61-b79c-2e1cb547ee93" providerId="ADAL" clId="{69AECF47-B650-49DF-BC44-A26443D37C58}" dt="2022-11-14T10:05:52.086" v="20955" actId="478"/>
          <ac:picMkLst>
            <pc:docMk/>
            <pc:sldMk cId="3691690862" sldId="1396"/>
            <ac:picMk id="18" creationId="{995B7CB2-C259-00B0-52CD-D5A63655B172}"/>
          </ac:picMkLst>
        </pc:picChg>
        <pc:picChg chg="del">
          <ac:chgData name="Pardha Sai" userId="3b95f42d-e481-4e61-b79c-2e1cb547ee93" providerId="ADAL" clId="{69AECF47-B650-49DF-BC44-A26443D37C58}" dt="2022-11-14T10:05:52.086" v="20955" actId="478"/>
          <ac:picMkLst>
            <pc:docMk/>
            <pc:sldMk cId="3691690862" sldId="1396"/>
            <ac:picMk id="20" creationId="{4D7C8BB6-AECE-7B30-2110-9AFB570754FC}"/>
          </ac:picMkLst>
        </pc:picChg>
        <pc:picChg chg="add del mod">
          <ac:chgData name="Pardha Sai" userId="3b95f42d-e481-4e61-b79c-2e1cb547ee93" providerId="ADAL" clId="{69AECF47-B650-49DF-BC44-A26443D37C58}" dt="2022-11-14T10:16:53.365" v="21102" actId="478"/>
          <ac:picMkLst>
            <pc:docMk/>
            <pc:sldMk cId="3691690862" sldId="1396"/>
            <ac:picMk id="23" creationId="{42164FE8-75BC-D7C2-8AFD-0F59C542C06B}"/>
          </ac:picMkLst>
        </pc:picChg>
        <pc:picChg chg="del">
          <ac:chgData name="Pardha Sai" userId="3b95f42d-e481-4e61-b79c-2e1cb547ee93" providerId="ADAL" clId="{69AECF47-B650-49DF-BC44-A26443D37C58}" dt="2022-11-14T10:05:53.937" v="20956" actId="478"/>
          <ac:picMkLst>
            <pc:docMk/>
            <pc:sldMk cId="3691690862" sldId="1396"/>
            <ac:picMk id="26" creationId="{19D36796-5372-0F03-596E-55673F4C9D85}"/>
          </ac:picMkLst>
        </pc:picChg>
        <pc:picChg chg="del">
          <ac:chgData name="Pardha Sai" userId="3b95f42d-e481-4e61-b79c-2e1cb547ee93" providerId="ADAL" clId="{69AECF47-B650-49DF-BC44-A26443D37C58}" dt="2022-11-14T10:05:58.313" v="20957" actId="478"/>
          <ac:picMkLst>
            <pc:docMk/>
            <pc:sldMk cId="3691690862" sldId="1396"/>
            <ac:picMk id="31" creationId="{1AD53335-42CC-49EA-A4A0-33FDB7503D6A}"/>
          </ac:picMkLst>
        </pc:picChg>
        <pc:picChg chg="del">
          <ac:chgData name="Pardha Sai" userId="3b95f42d-e481-4e61-b79c-2e1cb547ee93" providerId="ADAL" clId="{69AECF47-B650-49DF-BC44-A26443D37C58}" dt="2022-11-14T10:05:58.313" v="20957" actId="478"/>
          <ac:picMkLst>
            <pc:docMk/>
            <pc:sldMk cId="3691690862" sldId="1396"/>
            <ac:picMk id="32" creationId="{5CA891CA-69B5-B8A7-A6C8-3B4F44BDC04D}"/>
          </ac:picMkLst>
        </pc:picChg>
        <pc:picChg chg="add mod">
          <ac:chgData name="Pardha Sai" userId="3b95f42d-e481-4e61-b79c-2e1cb547ee93" providerId="ADAL" clId="{69AECF47-B650-49DF-BC44-A26443D37C58}" dt="2022-11-14T10:49:58.370" v="21499" actId="1076"/>
          <ac:picMkLst>
            <pc:docMk/>
            <pc:sldMk cId="3691690862" sldId="1396"/>
            <ac:picMk id="44" creationId="{B5EFDA90-75C1-F64D-0FEF-AA2E233CD9B8}"/>
          </ac:picMkLst>
        </pc:picChg>
        <pc:picChg chg="add del mod">
          <ac:chgData name="Pardha Sai" userId="3b95f42d-e481-4e61-b79c-2e1cb547ee93" providerId="ADAL" clId="{69AECF47-B650-49DF-BC44-A26443D37C58}" dt="2022-11-14T10:30:35.988" v="21280" actId="478"/>
          <ac:picMkLst>
            <pc:docMk/>
            <pc:sldMk cId="3691690862" sldId="1396"/>
            <ac:picMk id="61" creationId="{7A5EA653-20DE-0AA7-6098-665B94EAF3CE}"/>
          </ac:picMkLst>
        </pc:picChg>
        <pc:picChg chg="add del mod">
          <ac:chgData name="Pardha Sai" userId="3b95f42d-e481-4e61-b79c-2e1cb547ee93" providerId="ADAL" clId="{69AECF47-B650-49DF-BC44-A26443D37C58}" dt="2022-11-14T10:32:03.780" v="21285" actId="478"/>
          <ac:picMkLst>
            <pc:docMk/>
            <pc:sldMk cId="3691690862" sldId="1396"/>
            <ac:picMk id="62" creationId="{3108AD69-F471-FD71-3E3D-6EFBE8859111}"/>
          </ac:picMkLst>
        </pc:picChg>
        <pc:picChg chg="add mod">
          <ac:chgData name="Pardha Sai" userId="3b95f42d-e481-4e61-b79c-2e1cb547ee93" providerId="ADAL" clId="{69AECF47-B650-49DF-BC44-A26443D37C58}" dt="2022-11-14T10:49:58.370" v="21499" actId="1076"/>
          <ac:picMkLst>
            <pc:docMk/>
            <pc:sldMk cId="3691690862" sldId="1396"/>
            <ac:picMk id="63" creationId="{2852CE06-D597-0435-5B41-A6E987FDC9FA}"/>
          </ac:picMkLst>
        </pc:picChg>
        <pc:picChg chg="add mod modCrop">
          <ac:chgData name="Pardha Sai" userId="3b95f42d-e481-4e61-b79c-2e1cb547ee93" providerId="ADAL" clId="{69AECF47-B650-49DF-BC44-A26443D37C58}" dt="2022-11-14T10:49:58.370" v="21499" actId="1076"/>
          <ac:picMkLst>
            <pc:docMk/>
            <pc:sldMk cId="3691690862" sldId="1396"/>
            <ac:picMk id="81" creationId="{19F6860A-3573-016F-3DEF-FB19EA7D296A}"/>
          </ac:picMkLst>
        </pc:picChg>
        <pc:cxnChg chg="mod">
          <ac:chgData name="Pardha Sai" userId="3b95f42d-e481-4e61-b79c-2e1cb547ee93" providerId="ADAL" clId="{69AECF47-B650-49DF-BC44-A26443D37C58}" dt="2022-11-14T10:11:02.949" v="21039" actId="1076"/>
          <ac:cxnSpMkLst>
            <pc:docMk/>
            <pc:sldMk cId="3691690862" sldId="1396"/>
            <ac:cxnSpMk id="10" creationId="{E061D312-769B-F98F-F949-78A10436EE86}"/>
          </ac:cxnSpMkLst>
        </pc:cxnChg>
        <pc:cxnChg chg="del">
          <ac:chgData name="Pardha Sai" userId="3b95f42d-e481-4e61-b79c-2e1cb547ee93" providerId="ADAL" clId="{69AECF47-B650-49DF-BC44-A26443D37C58}" dt="2022-11-14T10:11:14.033" v="21040" actId="478"/>
          <ac:cxnSpMkLst>
            <pc:docMk/>
            <pc:sldMk cId="3691690862" sldId="1396"/>
            <ac:cxnSpMk id="11" creationId="{07B8D66D-AD06-9E21-E6CF-DD4F1F633C01}"/>
          </ac:cxnSpMkLst>
        </pc:cxnChg>
        <pc:cxnChg chg="del">
          <ac:chgData name="Pardha Sai" userId="3b95f42d-e481-4e61-b79c-2e1cb547ee93" providerId="ADAL" clId="{69AECF47-B650-49DF-BC44-A26443D37C58}" dt="2022-11-14T10:05:52.086" v="20955" actId="478"/>
          <ac:cxnSpMkLst>
            <pc:docMk/>
            <pc:sldMk cId="3691690862" sldId="1396"/>
            <ac:cxnSpMk id="16" creationId="{D188016A-E668-E200-64DA-35463C3F2DD0}"/>
          </ac:cxnSpMkLst>
        </pc:cxnChg>
        <pc:cxnChg chg="del">
          <ac:chgData name="Pardha Sai" userId="3b95f42d-e481-4e61-b79c-2e1cb547ee93" providerId="ADAL" clId="{69AECF47-B650-49DF-BC44-A26443D37C58}" dt="2022-11-14T10:05:52.086" v="20955" actId="478"/>
          <ac:cxnSpMkLst>
            <pc:docMk/>
            <pc:sldMk cId="3691690862" sldId="1396"/>
            <ac:cxnSpMk id="19" creationId="{A379E7BE-6B4D-29FB-C757-DDDC9C06CB0A}"/>
          </ac:cxnSpMkLst>
        </pc:cxnChg>
        <pc:cxnChg chg="del">
          <ac:chgData name="Pardha Sai" userId="3b95f42d-e481-4e61-b79c-2e1cb547ee93" providerId="ADAL" clId="{69AECF47-B650-49DF-BC44-A26443D37C58}" dt="2022-11-14T10:05:52.086" v="20955" actId="478"/>
          <ac:cxnSpMkLst>
            <pc:docMk/>
            <pc:sldMk cId="3691690862" sldId="1396"/>
            <ac:cxnSpMk id="21" creationId="{A689AF0B-8C1E-8EC4-E7BB-7401332722DC}"/>
          </ac:cxnSpMkLst>
        </pc:cxnChg>
        <pc:cxnChg chg="add del mod">
          <ac:chgData name="Pardha Sai" userId="3b95f42d-e481-4e61-b79c-2e1cb547ee93" providerId="ADAL" clId="{69AECF47-B650-49DF-BC44-A26443D37C58}" dt="2022-11-14T10:18:05.890" v="21142" actId="478"/>
          <ac:cxnSpMkLst>
            <pc:docMk/>
            <pc:sldMk cId="3691690862" sldId="1396"/>
            <ac:cxnSpMk id="22" creationId="{B31A074D-4779-270D-CEB3-750AC1C40D10}"/>
          </ac:cxnSpMkLst>
        </pc:cxnChg>
        <pc:cxnChg chg="add mod">
          <ac:chgData name="Pardha Sai" userId="3b95f42d-e481-4e61-b79c-2e1cb547ee93" providerId="ADAL" clId="{69AECF47-B650-49DF-BC44-A26443D37C58}" dt="2022-11-14T10:49:58.370" v="21499" actId="1076"/>
          <ac:cxnSpMkLst>
            <pc:docMk/>
            <pc:sldMk cId="3691690862" sldId="1396"/>
            <ac:cxnSpMk id="25" creationId="{ECE8CAF5-F8A3-6833-306E-5EF06116E04D}"/>
          </ac:cxnSpMkLst>
        </pc:cxnChg>
        <pc:cxnChg chg="del">
          <ac:chgData name="Pardha Sai" userId="3b95f42d-e481-4e61-b79c-2e1cb547ee93" providerId="ADAL" clId="{69AECF47-B650-49DF-BC44-A26443D37C58}" dt="2022-11-14T10:05:52.086" v="20955" actId="478"/>
          <ac:cxnSpMkLst>
            <pc:docMk/>
            <pc:sldMk cId="3691690862" sldId="1396"/>
            <ac:cxnSpMk id="27" creationId="{47E1F34E-C0B8-0685-669D-289663779D95}"/>
          </ac:cxnSpMkLst>
        </pc:cxnChg>
        <pc:cxnChg chg="add mod">
          <ac:chgData name="Pardha Sai" userId="3b95f42d-e481-4e61-b79c-2e1cb547ee93" providerId="ADAL" clId="{69AECF47-B650-49DF-BC44-A26443D37C58}" dt="2022-11-14T10:49:58.370" v="21499" actId="1076"/>
          <ac:cxnSpMkLst>
            <pc:docMk/>
            <pc:sldMk cId="3691690862" sldId="1396"/>
            <ac:cxnSpMk id="29" creationId="{58AE5478-12D2-E4E1-7A09-5DBF56D8D925}"/>
          </ac:cxnSpMkLst>
        </pc:cxnChg>
        <pc:cxnChg chg="add mod">
          <ac:chgData name="Pardha Sai" userId="3b95f42d-e481-4e61-b79c-2e1cb547ee93" providerId="ADAL" clId="{69AECF47-B650-49DF-BC44-A26443D37C58}" dt="2022-11-14T10:49:58.370" v="21499" actId="1076"/>
          <ac:cxnSpMkLst>
            <pc:docMk/>
            <pc:sldMk cId="3691690862" sldId="1396"/>
            <ac:cxnSpMk id="30" creationId="{0A203CAC-B5BA-7CAF-CC3E-29EDE0B3E8BE}"/>
          </ac:cxnSpMkLst>
        </pc:cxnChg>
        <pc:cxnChg chg="del">
          <ac:chgData name="Pardha Sai" userId="3b95f42d-e481-4e61-b79c-2e1cb547ee93" providerId="ADAL" clId="{69AECF47-B650-49DF-BC44-A26443D37C58}" dt="2022-11-14T10:05:58.313" v="20957" actId="478"/>
          <ac:cxnSpMkLst>
            <pc:docMk/>
            <pc:sldMk cId="3691690862" sldId="1396"/>
            <ac:cxnSpMk id="36" creationId="{CABFEA20-7818-C7C9-7517-481326D502EF}"/>
          </ac:cxnSpMkLst>
        </pc:cxnChg>
        <pc:cxnChg chg="add mod">
          <ac:chgData name="Pardha Sai" userId="3b95f42d-e481-4e61-b79c-2e1cb547ee93" providerId="ADAL" clId="{69AECF47-B650-49DF-BC44-A26443D37C58}" dt="2022-11-14T10:49:58.370" v="21499" actId="1076"/>
          <ac:cxnSpMkLst>
            <pc:docMk/>
            <pc:sldMk cId="3691690862" sldId="1396"/>
            <ac:cxnSpMk id="37" creationId="{353FBC3D-3019-50F3-CCA7-A99EA3E019B5}"/>
          </ac:cxnSpMkLst>
        </pc:cxnChg>
        <pc:cxnChg chg="del">
          <ac:chgData name="Pardha Sai" userId="3b95f42d-e481-4e61-b79c-2e1cb547ee93" providerId="ADAL" clId="{69AECF47-B650-49DF-BC44-A26443D37C58}" dt="2022-11-14T10:11:14.033" v="21040" actId="478"/>
          <ac:cxnSpMkLst>
            <pc:docMk/>
            <pc:sldMk cId="3691690862" sldId="1396"/>
            <ac:cxnSpMk id="39" creationId="{6A58131B-F775-FA70-996E-29D9F9CFDED5}"/>
          </ac:cxnSpMkLst>
        </pc:cxnChg>
        <pc:cxnChg chg="del">
          <ac:chgData name="Pardha Sai" userId="3b95f42d-e481-4e61-b79c-2e1cb547ee93" providerId="ADAL" clId="{69AECF47-B650-49DF-BC44-A26443D37C58}" dt="2022-11-14T10:05:58.313" v="20957" actId="478"/>
          <ac:cxnSpMkLst>
            <pc:docMk/>
            <pc:sldMk cId="3691690862" sldId="1396"/>
            <ac:cxnSpMk id="40" creationId="{BBFF1749-399F-F1F4-E8E0-8F6EF40B1018}"/>
          </ac:cxnSpMkLst>
        </pc:cxnChg>
        <pc:cxnChg chg="add mod">
          <ac:chgData name="Pardha Sai" userId="3b95f42d-e481-4e61-b79c-2e1cb547ee93" providerId="ADAL" clId="{69AECF47-B650-49DF-BC44-A26443D37C58}" dt="2022-11-14T10:49:58.370" v="21499" actId="1076"/>
          <ac:cxnSpMkLst>
            <pc:docMk/>
            <pc:sldMk cId="3691690862" sldId="1396"/>
            <ac:cxnSpMk id="41" creationId="{5572E70C-A2DB-B4C1-5A37-37A153417E57}"/>
          </ac:cxnSpMkLst>
        </pc:cxnChg>
        <pc:cxnChg chg="add mod">
          <ac:chgData name="Pardha Sai" userId="3b95f42d-e481-4e61-b79c-2e1cb547ee93" providerId="ADAL" clId="{69AECF47-B650-49DF-BC44-A26443D37C58}" dt="2022-11-14T10:49:58.370" v="21499" actId="1076"/>
          <ac:cxnSpMkLst>
            <pc:docMk/>
            <pc:sldMk cId="3691690862" sldId="1396"/>
            <ac:cxnSpMk id="43" creationId="{4E9C25FC-FA6F-312F-94C8-DB428BA57FE9}"/>
          </ac:cxnSpMkLst>
        </pc:cxnChg>
        <pc:cxnChg chg="add mod">
          <ac:chgData name="Pardha Sai" userId="3b95f42d-e481-4e61-b79c-2e1cb547ee93" providerId="ADAL" clId="{69AECF47-B650-49DF-BC44-A26443D37C58}" dt="2022-11-14T10:49:58.370" v="21499" actId="1076"/>
          <ac:cxnSpMkLst>
            <pc:docMk/>
            <pc:sldMk cId="3691690862" sldId="1396"/>
            <ac:cxnSpMk id="48" creationId="{7747FA38-3618-37C4-0791-362420908D31}"/>
          </ac:cxnSpMkLst>
        </pc:cxnChg>
        <pc:cxnChg chg="add mod">
          <ac:chgData name="Pardha Sai" userId="3b95f42d-e481-4e61-b79c-2e1cb547ee93" providerId="ADAL" clId="{69AECF47-B650-49DF-BC44-A26443D37C58}" dt="2022-11-14T10:49:58.370" v="21499" actId="1076"/>
          <ac:cxnSpMkLst>
            <pc:docMk/>
            <pc:sldMk cId="3691690862" sldId="1396"/>
            <ac:cxnSpMk id="49" creationId="{BF1241B3-930E-38C1-1F52-EBCFCE05C4E3}"/>
          </ac:cxnSpMkLst>
        </pc:cxnChg>
        <pc:cxnChg chg="add mod">
          <ac:chgData name="Pardha Sai" userId="3b95f42d-e481-4e61-b79c-2e1cb547ee93" providerId="ADAL" clId="{69AECF47-B650-49DF-BC44-A26443D37C58}" dt="2022-11-14T10:49:58.370" v="21499" actId="1076"/>
          <ac:cxnSpMkLst>
            <pc:docMk/>
            <pc:sldMk cId="3691690862" sldId="1396"/>
            <ac:cxnSpMk id="50" creationId="{4748F0B5-A2B3-DCF6-4AEC-97C9E2D638A6}"/>
          </ac:cxnSpMkLst>
        </pc:cxnChg>
        <pc:cxnChg chg="add mod">
          <ac:chgData name="Pardha Sai" userId="3b95f42d-e481-4e61-b79c-2e1cb547ee93" providerId="ADAL" clId="{69AECF47-B650-49DF-BC44-A26443D37C58}" dt="2022-11-14T10:49:58.370" v="21499" actId="1076"/>
          <ac:cxnSpMkLst>
            <pc:docMk/>
            <pc:sldMk cId="3691690862" sldId="1396"/>
            <ac:cxnSpMk id="51" creationId="{623A2D25-429B-FF56-0FB5-5F88491F2126}"/>
          </ac:cxnSpMkLst>
        </pc:cxnChg>
        <pc:cxnChg chg="add del mod">
          <ac:chgData name="Pardha Sai" userId="3b95f42d-e481-4e61-b79c-2e1cb547ee93" providerId="ADAL" clId="{69AECF47-B650-49DF-BC44-A26443D37C58}" dt="2022-11-14T10:27:36.347" v="21215" actId="478"/>
          <ac:cxnSpMkLst>
            <pc:docMk/>
            <pc:sldMk cId="3691690862" sldId="1396"/>
            <ac:cxnSpMk id="52" creationId="{AA852880-7D21-E7CE-3D0E-A2537CBBF4D8}"/>
          </ac:cxnSpMkLst>
        </pc:cxnChg>
        <pc:cxnChg chg="add mod">
          <ac:chgData name="Pardha Sai" userId="3b95f42d-e481-4e61-b79c-2e1cb547ee93" providerId="ADAL" clId="{69AECF47-B650-49DF-BC44-A26443D37C58}" dt="2022-11-14T10:49:58.370" v="21499" actId="1076"/>
          <ac:cxnSpMkLst>
            <pc:docMk/>
            <pc:sldMk cId="3691690862" sldId="1396"/>
            <ac:cxnSpMk id="55" creationId="{39B953D6-EE5E-A0C5-5EFD-34A51E3DBA1E}"/>
          </ac:cxnSpMkLst>
        </pc:cxnChg>
        <pc:cxnChg chg="add mod">
          <ac:chgData name="Pardha Sai" userId="3b95f42d-e481-4e61-b79c-2e1cb547ee93" providerId="ADAL" clId="{69AECF47-B650-49DF-BC44-A26443D37C58}" dt="2022-11-14T10:49:58.370" v="21499" actId="1076"/>
          <ac:cxnSpMkLst>
            <pc:docMk/>
            <pc:sldMk cId="3691690862" sldId="1396"/>
            <ac:cxnSpMk id="56" creationId="{238C181E-72B7-D7F5-0B00-7CD7877AA60B}"/>
          </ac:cxnSpMkLst>
        </pc:cxnChg>
        <pc:cxnChg chg="add mod">
          <ac:chgData name="Pardha Sai" userId="3b95f42d-e481-4e61-b79c-2e1cb547ee93" providerId="ADAL" clId="{69AECF47-B650-49DF-BC44-A26443D37C58}" dt="2022-11-14T10:49:58.370" v="21499" actId="1076"/>
          <ac:cxnSpMkLst>
            <pc:docMk/>
            <pc:sldMk cId="3691690862" sldId="1396"/>
            <ac:cxnSpMk id="58" creationId="{6C3A9334-185F-131E-B2DA-778CA666908C}"/>
          </ac:cxnSpMkLst>
        </pc:cxnChg>
        <pc:cxnChg chg="add del mod">
          <ac:chgData name="Pardha Sai" userId="3b95f42d-e481-4e61-b79c-2e1cb547ee93" providerId="ADAL" clId="{69AECF47-B650-49DF-BC44-A26443D37C58}" dt="2022-11-14T10:35:18.569" v="21293"/>
          <ac:cxnSpMkLst>
            <pc:docMk/>
            <pc:sldMk cId="3691690862" sldId="1396"/>
            <ac:cxnSpMk id="64" creationId="{9E712EE0-A47B-EFBE-1B19-00F378B9E121}"/>
          </ac:cxnSpMkLst>
        </pc:cxnChg>
        <pc:cxnChg chg="add mod">
          <ac:chgData name="Pardha Sai" userId="3b95f42d-e481-4e61-b79c-2e1cb547ee93" providerId="ADAL" clId="{69AECF47-B650-49DF-BC44-A26443D37C58}" dt="2022-11-14T10:49:58.370" v="21499" actId="1076"/>
          <ac:cxnSpMkLst>
            <pc:docMk/>
            <pc:sldMk cId="3691690862" sldId="1396"/>
            <ac:cxnSpMk id="65" creationId="{CD14EDD6-1341-C364-65DD-E5908908CD99}"/>
          </ac:cxnSpMkLst>
        </pc:cxnChg>
        <pc:cxnChg chg="add del mod">
          <ac:chgData name="Pardha Sai" userId="3b95f42d-e481-4e61-b79c-2e1cb547ee93" providerId="ADAL" clId="{69AECF47-B650-49DF-BC44-A26443D37C58}" dt="2022-11-14T10:35:55.934" v="21301" actId="478"/>
          <ac:cxnSpMkLst>
            <pc:docMk/>
            <pc:sldMk cId="3691690862" sldId="1396"/>
            <ac:cxnSpMk id="68" creationId="{C3D7CE61-B3FC-6DAE-11E3-5AAD2D776581}"/>
          </ac:cxnSpMkLst>
        </pc:cxnChg>
        <pc:cxnChg chg="add del mod">
          <ac:chgData name="Pardha Sai" userId="3b95f42d-e481-4e61-b79c-2e1cb547ee93" providerId="ADAL" clId="{69AECF47-B650-49DF-BC44-A26443D37C58}" dt="2022-11-14T10:35:55.934" v="21301" actId="478"/>
          <ac:cxnSpMkLst>
            <pc:docMk/>
            <pc:sldMk cId="3691690862" sldId="1396"/>
            <ac:cxnSpMk id="69" creationId="{AD748C80-3D5D-4125-1903-94D7A91FE278}"/>
          </ac:cxnSpMkLst>
        </pc:cxnChg>
        <pc:cxnChg chg="add del mod">
          <ac:chgData name="Pardha Sai" userId="3b95f42d-e481-4e61-b79c-2e1cb547ee93" providerId="ADAL" clId="{69AECF47-B650-49DF-BC44-A26443D37C58}" dt="2022-11-14T10:35:55.934" v="21301" actId="478"/>
          <ac:cxnSpMkLst>
            <pc:docMk/>
            <pc:sldMk cId="3691690862" sldId="1396"/>
            <ac:cxnSpMk id="70" creationId="{E53D4DCB-7DB7-FB2C-ED0E-F8CE64E5B0A6}"/>
          </ac:cxnSpMkLst>
        </pc:cxnChg>
        <pc:cxnChg chg="add del mod">
          <ac:chgData name="Pardha Sai" userId="3b95f42d-e481-4e61-b79c-2e1cb547ee93" providerId="ADAL" clId="{69AECF47-B650-49DF-BC44-A26443D37C58}" dt="2022-11-14T10:35:55.934" v="21301" actId="478"/>
          <ac:cxnSpMkLst>
            <pc:docMk/>
            <pc:sldMk cId="3691690862" sldId="1396"/>
            <ac:cxnSpMk id="71" creationId="{F8E19EB6-A659-5980-5697-E7E47EAAC7CB}"/>
          </ac:cxnSpMkLst>
        </pc:cxnChg>
        <pc:cxnChg chg="add mod">
          <ac:chgData name="Pardha Sai" userId="3b95f42d-e481-4e61-b79c-2e1cb547ee93" providerId="ADAL" clId="{69AECF47-B650-49DF-BC44-A26443D37C58}" dt="2022-11-14T10:49:58.370" v="21499" actId="1076"/>
          <ac:cxnSpMkLst>
            <pc:docMk/>
            <pc:sldMk cId="3691690862" sldId="1396"/>
            <ac:cxnSpMk id="74" creationId="{4FD566E3-CF7A-C9A1-2488-E8299D10882E}"/>
          </ac:cxnSpMkLst>
        </pc:cxnChg>
        <pc:cxnChg chg="add mod">
          <ac:chgData name="Pardha Sai" userId="3b95f42d-e481-4e61-b79c-2e1cb547ee93" providerId="ADAL" clId="{69AECF47-B650-49DF-BC44-A26443D37C58}" dt="2022-11-14T10:49:58.370" v="21499" actId="1076"/>
          <ac:cxnSpMkLst>
            <pc:docMk/>
            <pc:sldMk cId="3691690862" sldId="1396"/>
            <ac:cxnSpMk id="75" creationId="{59A38E52-4301-ADF0-ECF3-F03A0E2828A4}"/>
          </ac:cxnSpMkLst>
        </pc:cxnChg>
        <pc:cxnChg chg="add mod">
          <ac:chgData name="Pardha Sai" userId="3b95f42d-e481-4e61-b79c-2e1cb547ee93" providerId="ADAL" clId="{69AECF47-B650-49DF-BC44-A26443D37C58}" dt="2022-11-14T10:49:58.370" v="21499" actId="1076"/>
          <ac:cxnSpMkLst>
            <pc:docMk/>
            <pc:sldMk cId="3691690862" sldId="1396"/>
            <ac:cxnSpMk id="76" creationId="{E6DCAD07-75DF-002F-8577-119D810C0927}"/>
          </ac:cxnSpMkLst>
        </pc:cxnChg>
        <pc:cxnChg chg="add mod">
          <ac:chgData name="Pardha Sai" userId="3b95f42d-e481-4e61-b79c-2e1cb547ee93" providerId="ADAL" clId="{69AECF47-B650-49DF-BC44-A26443D37C58}" dt="2022-11-14T10:49:58.370" v="21499" actId="1076"/>
          <ac:cxnSpMkLst>
            <pc:docMk/>
            <pc:sldMk cId="3691690862" sldId="1396"/>
            <ac:cxnSpMk id="77" creationId="{0AFDAD9F-F1E6-9C6A-4102-5BE1008625AD}"/>
          </ac:cxnSpMkLst>
        </pc:cxnChg>
        <pc:cxnChg chg="add mod">
          <ac:chgData name="Pardha Sai" userId="3b95f42d-e481-4e61-b79c-2e1cb547ee93" providerId="ADAL" clId="{69AECF47-B650-49DF-BC44-A26443D37C58}" dt="2022-11-14T10:49:58.370" v="21499" actId="1076"/>
          <ac:cxnSpMkLst>
            <pc:docMk/>
            <pc:sldMk cId="3691690862" sldId="1396"/>
            <ac:cxnSpMk id="78" creationId="{3AA70D6F-36F4-6F04-A43A-2CA404A29910}"/>
          </ac:cxnSpMkLst>
        </pc:cxnChg>
        <pc:cxnChg chg="add mod">
          <ac:chgData name="Pardha Sai" userId="3b95f42d-e481-4e61-b79c-2e1cb547ee93" providerId="ADAL" clId="{69AECF47-B650-49DF-BC44-A26443D37C58}" dt="2022-11-14T10:49:58.370" v="21499" actId="1076"/>
          <ac:cxnSpMkLst>
            <pc:docMk/>
            <pc:sldMk cId="3691690862" sldId="1396"/>
            <ac:cxnSpMk id="80" creationId="{0F2C1B39-53EC-8006-3E08-EAE9EC008B59}"/>
          </ac:cxnSpMkLst>
        </pc:cxnChg>
        <pc:cxnChg chg="add mod">
          <ac:chgData name="Pardha Sai" userId="3b95f42d-e481-4e61-b79c-2e1cb547ee93" providerId="ADAL" clId="{69AECF47-B650-49DF-BC44-A26443D37C58}" dt="2022-11-14T10:49:58.370" v="21499" actId="1076"/>
          <ac:cxnSpMkLst>
            <pc:docMk/>
            <pc:sldMk cId="3691690862" sldId="1396"/>
            <ac:cxnSpMk id="83" creationId="{1B77FB9B-5AA9-F399-474C-4B7E653432CC}"/>
          </ac:cxnSpMkLst>
        </pc:cxnChg>
        <pc:cxnChg chg="add mod">
          <ac:chgData name="Pardha Sai" userId="3b95f42d-e481-4e61-b79c-2e1cb547ee93" providerId="ADAL" clId="{69AECF47-B650-49DF-BC44-A26443D37C58}" dt="2022-11-14T10:49:58.370" v="21499" actId="1076"/>
          <ac:cxnSpMkLst>
            <pc:docMk/>
            <pc:sldMk cId="3691690862" sldId="1396"/>
            <ac:cxnSpMk id="85" creationId="{0627E709-8107-1DA7-97A0-84AAD0C9D7E8}"/>
          </ac:cxnSpMkLst>
        </pc:cxnChg>
        <pc:cxnChg chg="add mod">
          <ac:chgData name="Pardha Sai" userId="3b95f42d-e481-4e61-b79c-2e1cb547ee93" providerId="ADAL" clId="{69AECF47-B650-49DF-BC44-A26443D37C58}" dt="2022-11-14T10:49:58.370" v="21499" actId="1076"/>
          <ac:cxnSpMkLst>
            <pc:docMk/>
            <pc:sldMk cId="3691690862" sldId="1396"/>
            <ac:cxnSpMk id="86" creationId="{7358E54D-3A8E-B0A4-62DD-F4D64A6DAE31}"/>
          </ac:cxnSpMkLst>
        </pc:cxnChg>
        <pc:cxnChg chg="add mod">
          <ac:chgData name="Pardha Sai" userId="3b95f42d-e481-4e61-b79c-2e1cb547ee93" providerId="ADAL" clId="{69AECF47-B650-49DF-BC44-A26443D37C58}" dt="2022-11-14T10:49:58.370" v="21499" actId="1076"/>
          <ac:cxnSpMkLst>
            <pc:docMk/>
            <pc:sldMk cId="3691690862" sldId="1396"/>
            <ac:cxnSpMk id="87" creationId="{D9C4E63C-0945-6088-074A-6689F0141E4F}"/>
          </ac:cxnSpMkLst>
        </pc:cxnChg>
        <pc:cxnChg chg="add mod">
          <ac:chgData name="Pardha Sai" userId="3b95f42d-e481-4e61-b79c-2e1cb547ee93" providerId="ADAL" clId="{69AECF47-B650-49DF-BC44-A26443D37C58}" dt="2022-11-14T10:49:58.370" v="21499" actId="1076"/>
          <ac:cxnSpMkLst>
            <pc:docMk/>
            <pc:sldMk cId="3691690862" sldId="1396"/>
            <ac:cxnSpMk id="88" creationId="{EABF9D80-A90F-6FED-96E7-8AA8DA16A9BD}"/>
          </ac:cxnSpMkLst>
        </pc:cxnChg>
      </pc:sldChg>
      <pc:sldChg chg="addSp delSp modSp add mod ord">
        <pc:chgData name="Pardha Sai" userId="3b95f42d-e481-4e61-b79c-2e1cb547ee93" providerId="ADAL" clId="{69AECF47-B650-49DF-BC44-A26443D37C58}" dt="2022-11-25T08:24:12.657" v="27530" actId="1076"/>
        <pc:sldMkLst>
          <pc:docMk/>
          <pc:sldMk cId="3273166370" sldId="1397"/>
        </pc:sldMkLst>
        <pc:spChg chg="mod">
          <ac:chgData name="Pardha Sai" userId="3b95f42d-e481-4e61-b79c-2e1cb547ee93" providerId="ADAL" clId="{69AECF47-B650-49DF-BC44-A26443D37C58}" dt="2022-11-14T11:04:43.757" v="21719" actId="5793"/>
          <ac:spMkLst>
            <pc:docMk/>
            <pc:sldMk cId="3273166370" sldId="1397"/>
            <ac:spMk id="2" creationId="{BE6A0195-097F-75C1-1789-362B83C23D94}"/>
          </ac:spMkLst>
        </pc:spChg>
        <pc:spChg chg="mod">
          <ac:chgData name="Pardha Sai" userId="3b95f42d-e481-4e61-b79c-2e1cb547ee93" providerId="ADAL" clId="{69AECF47-B650-49DF-BC44-A26443D37C58}" dt="2022-11-14T14:28:20.121" v="21731" actId="20577"/>
          <ac:spMkLst>
            <pc:docMk/>
            <pc:sldMk cId="3273166370" sldId="1397"/>
            <ac:spMk id="9" creationId="{13C2B9F1-92E4-4C69-9F45-1D9E4BE4A9AD}"/>
          </ac:spMkLst>
        </pc:spChg>
        <pc:spChg chg="del">
          <ac:chgData name="Pardha Sai" userId="3b95f42d-e481-4e61-b79c-2e1cb547ee93" providerId="ADAL" clId="{69AECF47-B650-49DF-BC44-A26443D37C58}" dt="2022-11-14T11:03:46.838" v="21670" actId="478"/>
          <ac:spMkLst>
            <pc:docMk/>
            <pc:sldMk cId="3273166370" sldId="1397"/>
            <ac:spMk id="13" creationId="{32BC971E-D116-C1F2-D15A-A202EC3AF61C}"/>
          </ac:spMkLst>
        </pc:spChg>
        <pc:spChg chg="add mod">
          <ac:chgData name="Pardha Sai" userId="3b95f42d-e481-4e61-b79c-2e1cb547ee93" providerId="ADAL" clId="{69AECF47-B650-49DF-BC44-A26443D37C58}" dt="2022-11-15T15:45:29.286" v="21774" actId="207"/>
          <ac:spMkLst>
            <pc:docMk/>
            <pc:sldMk cId="3273166370" sldId="1397"/>
            <ac:spMk id="15" creationId="{297FC0CD-E260-75AC-19D5-A10C6E2B1F16}"/>
          </ac:spMkLst>
        </pc:spChg>
        <pc:spChg chg="add mod">
          <ac:chgData name="Pardha Sai" userId="3b95f42d-e481-4e61-b79c-2e1cb547ee93" providerId="ADAL" clId="{69AECF47-B650-49DF-BC44-A26443D37C58}" dt="2022-11-15T15:45:29.286" v="21774" actId="207"/>
          <ac:spMkLst>
            <pc:docMk/>
            <pc:sldMk cId="3273166370" sldId="1397"/>
            <ac:spMk id="17" creationId="{EF8EAF8A-DFBF-BAA5-E36B-2B6F0421DB40}"/>
          </ac:spMkLst>
        </pc:spChg>
        <pc:spChg chg="add mod">
          <ac:chgData name="Pardha Sai" userId="3b95f42d-e481-4e61-b79c-2e1cb547ee93" providerId="ADAL" clId="{69AECF47-B650-49DF-BC44-A26443D37C58}" dt="2022-11-15T15:54:31.614" v="21801" actId="113"/>
          <ac:spMkLst>
            <pc:docMk/>
            <pc:sldMk cId="3273166370" sldId="1397"/>
            <ac:spMk id="23" creationId="{2B98764E-CDDA-01A6-D96A-4AB4C0BF92CE}"/>
          </ac:spMkLst>
        </pc:spChg>
        <pc:spChg chg="add mod">
          <ac:chgData name="Pardha Sai" userId="3b95f42d-e481-4e61-b79c-2e1cb547ee93" providerId="ADAL" clId="{69AECF47-B650-49DF-BC44-A26443D37C58}" dt="2022-11-15T16:20:30.789" v="22174" actId="20577"/>
          <ac:spMkLst>
            <pc:docMk/>
            <pc:sldMk cId="3273166370" sldId="1397"/>
            <ac:spMk id="24" creationId="{38966A60-9D03-15CF-4018-88F2765AE605}"/>
          </ac:spMkLst>
        </pc:spChg>
        <pc:spChg chg="add mod">
          <ac:chgData name="Pardha Sai" userId="3b95f42d-e481-4e61-b79c-2e1cb547ee93" providerId="ADAL" clId="{69AECF47-B650-49DF-BC44-A26443D37C58}" dt="2022-11-15T16:48:18.043" v="22436" actId="14100"/>
          <ac:spMkLst>
            <pc:docMk/>
            <pc:sldMk cId="3273166370" sldId="1397"/>
            <ac:spMk id="27" creationId="{3DDCB2D8-D938-4E68-8A15-78DD24624D19}"/>
          </ac:spMkLst>
        </pc:spChg>
        <pc:spChg chg="del">
          <ac:chgData name="Pardha Sai" userId="3b95f42d-e481-4e61-b79c-2e1cb547ee93" providerId="ADAL" clId="{69AECF47-B650-49DF-BC44-A26443D37C58}" dt="2022-11-14T11:03:46.838" v="21670" actId="478"/>
          <ac:spMkLst>
            <pc:docMk/>
            <pc:sldMk cId="3273166370" sldId="1397"/>
            <ac:spMk id="28" creationId="{00134C98-0406-E1DF-00F0-683859732DE9}"/>
          </ac:spMkLst>
        </pc:spChg>
        <pc:spChg chg="add mod">
          <ac:chgData name="Pardha Sai" userId="3b95f42d-e481-4e61-b79c-2e1cb547ee93" providerId="ADAL" clId="{69AECF47-B650-49DF-BC44-A26443D37C58}" dt="2022-11-15T16:30:32.019" v="22244" actId="1076"/>
          <ac:spMkLst>
            <pc:docMk/>
            <pc:sldMk cId="3273166370" sldId="1397"/>
            <ac:spMk id="28" creationId="{55C4558E-A3DC-97D3-AAD9-9377FF1335A5}"/>
          </ac:spMkLst>
        </pc:spChg>
        <pc:spChg chg="add mod">
          <ac:chgData name="Pardha Sai" userId="3b95f42d-e481-4e61-b79c-2e1cb547ee93" providerId="ADAL" clId="{69AECF47-B650-49DF-BC44-A26443D37C58}" dt="2022-11-15T16:30:32.019" v="22244" actId="1076"/>
          <ac:spMkLst>
            <pc:docMk/>
            <pc:sldMk cId="3273166370" sldId="1397"/>
            <ac:spMk id="29" creationId="{5E1DFE86-01CD-708B-1CF2-28167FEAE133}"/>
          </ac:spMkLst>
        </pc:spChg>
        <pc:spChg chg="add mod">
          <ac:chgData name="Pardha Sai" userId="3b95f42d-e481-4e61-b79c-2e1cb547ee93" providerId="ADAL" clId="{69AECF47-B650-49DF-BC44-A26443D37C58}" dt="2022-11-15T16:48:09.399" v="22434" actId="14100"/>
          <ac:spMkLst>
            <pc:docMk/>
            <pc:sldMk cId="3273166370" sldId="1397"/>
            <ac:spMk id="33" creationId="{2B64C924-177A-E1CE-1976-106A6201DD2B}"/>
          </ac:spMkLst>
        </pc:spChg>
        <pc:spChg chg="del">
          <ac:chgData name="Pardha Sai" userId="3b95f42d-e481-4e61-b79c-2e1cb547ee93" providerId="ADAL" clId="{69AECF47-B650-49DF-BC44-A26443D37C58}" dt="2022-11-14T11:03:55.828" v="21671" actId="478"/>
          <ac:spMkLst>
            <pc:docMk/>
            <pc:sldMk cId="3273166370" sldId="1397"/>
            <ac:spMk id="33" creationId="{F9C077B3-61AB-7CFF-2DCA-BA2D5C473489}"/>
          </ac:spMkLst>
        </pc:spChg>
        <pc:spChg chg="add mod">
          <ac:chgData name="Pardha Sai" userId="3b95f42d-e481-4e61-b79c-2e1cb547ee93" providerId="ADAL" clId="{69AECF47-B650-49DF-BC44-A26443D37C58}" dt="2022-11-15T16:29:43.387" v="22235" actId="1076"/>
          <ac:spMkLst>
            <pc:docMk/>
            <pc:sldMk cId="3273166370" sldId="1397"/>
            <ac:spMk id="34" creationId="{9D9C6DF4-02D5-D063-4137-766EA18EF7C6}"/>
          </ac:spMkLst>
        </pc:spChg>
        <pc:spChg chg="add mod">
          <ac:chgData name="Pardha Sai" userId="3b95f42d-e481-4e61-b79c-2e1cb547ee93" providerId="ADAL" clId="{69AECF47-B650-49DF-BC44-A26443D37C58}" dt="2022-11-15T16:29:33.056" v="22234" actId="1076"/>
          <ac:spMkLst>
            <pc:docMk/>
            <pc:sldMk cId="3273166370" sldId="1397"/>
            <ac:spMk id="35" creationId="{920CA08E-CC90-E721-42B9-7F73A7FF1A5A}"/>
          </ac:spMkLst>
        </pc:spChg>
        <pc:spChg chg="mod">
          <ac:chgData name="Pardha Sai" userId="3b95f42d-e481-4e61-b79c-2e1cb547ee93" providerId="ADAL" clId="{69AECF47-B650-49DF-BC44-A26443D37C58}" dt="2022-11-14T11:04:53.758" v="21720" actId="1076"/>
          <ac:spMkLst>
            <pc:docMk/>
            <pc:sldMk cId="3273166370" sldId="1397"/>
            <ac:spMk id="38" creationId="{1A277A9F-0C62-6749-1DE5-82E6B7FF7E6A}"/>
          </ac:spMkLst>
        </pc:spChg>
        <pc:spChg chg="add mod">
          <ac:chgData name="Pardha Sai" userId="3b95f42d-e481-4e61-b79c-2e1cb547ee93" providerId="ADAL" clId="{69AECF47-B650-49DF-BC44-A26443D37C58}" dt="2022-11-15T16:30:48.496" v="22248" actId="1582"/>
          <ac:spMkLst>
            <pc:docMk/>
            <pc:sldMk cId="3273166370" sldId="1397"/>
            <ac:spMk id="41" creationId="{6F86817A-D4CD-E6DB-2A08-A86106382DB1}"/>
          </ac:spMkLst>
        </pc:spChg>
        <pc:spChg chg="add mod">
          <ac:chgData name="Pardha Sai" userId="3b95f42d-e481-4e61-b79c-2e1cb547ee93" providerId="ADAL" clId="{69AECF47-B650-49DF-BC44-A26443D37C58}" dt="2022-11-15T16:27:04.446" v="22201" actId="11530"/>
          <ac:spMkLst>
            <pc:docMk/>
            <pc:sldMk cId="3273166370" sldId="1397"/>
            <ac:spMk id="42" creationId="{2D5E2585-BB64-7A3F-49F4-5169E54B096D}"/>
          </ac:spMkLst>
        </pc:spChg>
        <pc:spChg chg="add del mod">
          <ac:chgData name="Pardha Sai" userId="3b95f42d-e481-4e61-b79c-2e1cb547ee93" providerId="ADAL" clId="{69AECF47-B650-49DF-BC44-A26443D37C58}" dt="2022-11-15T16:17:11.791" v="22132" actId="478"/>
          <ac:spMkLst>
            <pc:docMk/>
            <pc:sldMk cId="3273166370" sldId="1397"/>
            <ac:spMk id="43" creationId="{7B19F285-8DD8-ED97-D749-CF583837F3CA}"/>
          </ac:spMkLst>
        </pc:spChg>
        <pc:spChg chg="add mod">
          <ac:chgData name="Pardha Sai" userId="3b95f42d-e481-4e61-b79c-2e1cb547ee93" providerId="ADAL" clId="{69AECF47-B650-49DF-BC44-A26443D37C58}" dt="2022-11-15T16:47:47.532" v="22430" actId="14100"/>
          <ac:spMkLst>
            <pc:docMk/>
            <pc:sldMk cId="3273166370" sldId="1397"/>
            <ac:spMk id="63" creationId="{D6F5B2E6-6D49-F1CA-1648-2AC26B87DEA2}"/>
          </ac:spMkLst>
        </pc:spChg>
        <pc:spChg chg="add mod">
          <ac:chgData name="Pardha Sai" userId="3b95f42d-e481-4e61-b79c-2e1cb547ee93" providerId="ADAL" clId="{69AECF47-B650-49DF-BC44-A26443D37C58}" dt="2022-11-15T16:44:48.183" v="22318" actId="20577"/>
          <ac:spMkLst>
            <pc:docMk/>
            <pc:sldMk cId="3273166370" sldId="1397"/>
            <ac:spMk id="64" creationId="{4FC48E3B-8D0E-07CD-A6C3-E25568F82CA0}"/>
          </ac:spMkLst>
        </pc:spChg>
        <pc:spChg chg="add mod">
          <ac:chgData name="Pardha Sai" userId="3b95f42d-e481-4e61-b79c-2e1cb547ee93" providerId="ADAL" clId="{69AECF47-B650-49DF-BC44-A26443D37C58}" dt="2022-11-15T16:44:30.950" v="22307" actId="20577"/>
          <ac:spMkLst>
            <pc:docMk/>
            <pc:sldMk cId="3273166370" sldId="1397"/>
            <ac:spMk id="65" creationId="{24C05A9A-B826-A8F4-F441-4601CF51E12F}"/>
          </ac:spMkLst>
        </pc:spChg>
        <pc:spChg chg="add mod">
          <ac:chgData name="Pardha Sai" userId="3b95f42d-e481-4e61-b79c-2e1cb547ee93" providerId="ADAL" clId="{69AECF47-B650-49DF-BC44-A26443D37C58}" dt="2022-11-15T16:47:56.450" v="22433" actId="14100"/>
          <ac:spMkLst>
            <pc:docMk/>
            <pc:sldMk cId="3273166370" sldId="1397"/>
            <ac:spMk id="67" creationId="{6211DD3A-AE85-6D87-698E-FE887EAFC278}"/>
          </ac:spMkLst>
        </pc:spChg>
        <pc:spChg chg="add mod">
          <ac:chgData name="Pardha Sai" userId="3b95f42d-e481-4e61-b79c-2e1cb547ee93" providerId="ADAL" clId="{69AECF47-B650-49DF-BC44-A26443D37C58}" dt="2022-11-15T16:46:29.368" v="22411" actId="20577"/>
          <ac:spMkLst>
            <pc:docMk/>
            <pc:sldMk cId="3273166370" sldId="1397"/>
            <ac:spMk id="68" creationId="{DF5CEBE0-B2B2-6659-66C0-5ED51AC0C13C}"/>
          </ac:spMkLst>
        </pc:spChg>
        <pc:spChg chg="add mod">
          <ac:chgData name="Pardha Sai" userId="3b95f42d-e481-4e61-b79c-2e1cb547ee93" providerId="ADAL" clId="{69AECF47-B650-49DF-BC44-A26443D37C58}" dt="2022-11-15T16:46:41.608" v="22417" actId="1076"/>
          <ac:spMkLst>
            <pc:docMk/>
            <pc:sldMk cId="3273166370" sldId="1397"/>
            <ac:spMk id="69" creationId="{B6555216-F704-92FE-9B0C-3D042FA17087}"/>
          </ac:spMkLst>
        </pc:spChg>
        <pc:spChg chg="add mod">
          <ac:chgData name="Pardha Sai" userId="3b95f42d-e481-4e61-b79c-2e1cb547ee93" providerId="ADAL" clId="{69AECF47-B650-49DF-BC44-A26443D37C58}" dt="2022-11-15T16:47:31.744" v="22427" actId="14100"/>
          <ac:spMkLst>
            <pc:docMk/>
            <pc:sldMk cId="3273166370" sldId="1397"/>
            <ac:spMk id="71" creationId="{793A9F5E-DC2B-DCE1-8487-DE4A4611FC93}"/>
          </ac:spMkLst>
        </pc:spChg>
        <pc:spChg chg="add mod">
          <ac:chgData name="Pardha Sai" userId="3b95f42d-e481-4e61-b79c-2e1cb547ee93" providerId="ADAL" clId="{69AECF47-B650-49DF-BC44-A26443D37C58}" dt="2022-11-15T16:47:39.199" v="22429" actId="1076"/>
          <ac:spMkLst>
            <pc:docMk/>
            <pc:sldMk cId="3273166370" sldId="1397"/>
            <ac:spMk id="72" creationId="{FB48C0EE-71AC-B0A2-2995-34B889B9FF3B}"/>
          </ac:spMkLst>
        </pc:spChg>
        <pc:graphicFrameChg chg="add mod modGraphic">
          <ac:chgData name="Pardha Sai" userId="3b95f42d-e481-4e61-b79c-2e1cb547ee93" providerId="ADAL" clId="{69AECF47-B650-49DF-BC44-A26443D37C58}" dt="2022-11-15T16:44:22.234" v="22301"/>
          <ac:graphicFrameMkLst>
            <pc:docMk/>
            <pc:sldMk cId="3273166370" sldId="1397"/>
            <ac:graphicFrameMk id="26" creationId="{AA20BC94-64C2-513A-105E-58524A508BEA}"/>
          </ac:graphicFrameMkLst>
        </pc:graphicFrameChg>
        <pc:graphicFrameChg chg="del">
          <ac:chgData name="Pardha Sai" userId="3b95f42d-e481-4e61-b79c-2e1cb547ee93" providerId="ADAL" clId="{69AECF47-B650-49DF-BC44-A26443D37C58}" dt="2022-11-14T11:03:55.828" v="21671" actId="478"/>
          <ac:graphicFrameMkLst>
            <pc:docMk/>
            <pc:sldMk cId="3273166370" sldId="1397"/>
            <ac:graphicFrameMk id="42" creationId="{7ACA6412-8F90-4D6A-4C11-E55910EF861E}"/>
          </ac:graphicFrameMkLst>
        </pc:graphicFrameChg>
        <pc:graphicFrameChg chg="add del modGraphic">
          <ac:chgData name="Pardha Sai" userId="3b95f42d-e481-4e61-b79c-2e1cb547ee93" providerId="ADAL" clId="{69AECF47-B650-49DF-BC44-A26443D37C58}" dt="2022-11-15T16:21:50.299" v="22177" actId="1032"/>
          <ac:graphicFrameMkLst>
            <pc:docMk/>
            <pc:sldMk cId="3273166370" sldId="1397"/>
            <ac:graphicFrameMk id="48" creationId="{2A7B4D79-3063-E8AD-C8F7-533581BE62E7}"/>
          </ac:graphicFrameMkLst>
        </pc:graphicFrameChg>
        <pc:graphicFrameChg chg="add del mod modGraphic">
          <ac:chgData name="Pardha Sai" userId="3b95f42d-e481-4e61-b79c-2e1cb547ee93" providerId="ADAL" clId="{69AECF47-B650-49DF-BC44-A26443D37C58}" dt="2022-11-15T16:26:29.067" v="22199" actId="478"/>
          <ac:graphicFrameMkLst>
            <pc:docMk/>
            <pc:sldMk cId="3273166370" sldId="1397"/>
            <ac:graphicFrameMk id="49" creationId="{1F20A0B5-F728-566F-911E-6CEFE3921EAF}"/>
          </ac:graphicFrameMkLst>
        </pc:graphicFrameChg>
        <pc:picChg chg="add mod">
          <ac:chgData name="Pardha Sai" userId="3b95f42d-e481-4e61-b79c-2e1cb547ee93" providerId="ADAL" clId="{69AECF47-B650-49DF-BC44-A26443D37C58}" dt="2022-11-15T15:37:12.735" v="21754" actId="1076"/>
          <ac:picMkLst>
            <pc:docMk/>
            <pc:sldMk cId="3273166370" sldId="1397"/>
            <ac:picMk id="10" creationId="{6F898620-137D-91A7-0639-9DD39222A419}"/>
          </ac:picMkLst>
        </pc:picChg>
        <pc:picChg chg="add mod">
          <ac:chgData name="Pardha Sai" userId="3b95f42d-e481-4e61-b79c-2e1cb547ee93" providerId="ADAL" clId="{69AECF47-B650-49DF-BC44-A26443D37C58}" dt="2022-11-15T15:37:12.735" v="21754" actId="1076"/>
          <ac:picMkLst>
            <pc:docMk/>
            <pc:sldMk cId="3273166370" sldId="1397"/>
            <ac:picMk id="13" creationId="{F0555A69-211B-F56D-7FC4-DF5CC008A3F9}"/>
          </ac:picMkLst>
        </pc:picChg>
        <pc:picChg chg="del">
          <ac:chgData name="Pardha Sai" userId="3b95f42d-e481-4e61-b79c-2e1cb547ee93" providerId="ADAL" clId="{69AECF47-B650-49DF-BC44-A26443D37C58}" dt="2022-11-14T11:03:46.838" v="21670" actId="478"/>
          <ac:picMkLst>
            <pc:docMk/>
            <pc:sldMk cId="3273166370" sldId="1397"/>
            <ac:picMk id="14" creationId="{379E0E78-9583-FD36-0E92-20A9261BDB66}"/>
          </ac:picMkLst>
        </pc:picChg>
        <pc:picChg chg="del">
          <ac:chgData name="Pardha Sai" userId="3b95f42d-e481-4e61-b79c-2e1cb547ee93" providerId="ADAL" clId="{69AECF47-B650-49DF-BC44-A26443D37C58}" dt="2022-11-14T11:03:46.838" v="21670" actId="478"/>
          <ac:picMkLst>
            <pc:docMk/>
            <pc:sldMk cId="3273166370" sldId="1397"/>
            <ac:picMk id="18" creationId="{995B7CB2-C259-00B0-52CD-D5A63655B172}"/>
          </ac:picMkLst>
        </pc:picChg>
        <pc:picChg chg="del">
          <ac:chgData name="Pardha Sai" userId="3b95f42d-e481-4e61-b79c-2e1cb547ee93" providerId="ADAL" clId="{69AECF47-B650-49DF-BC44-A26443D37C58}" dt="2022-11-14T11:03:46.838" v="21670" actId="478"/>
          <ac:picMkLst>
            <pc:docMk/>
            <pc:sldMk cId="3273166370" sldId="1397"/>
            <ac:picMk id="20" creationId="{4D7C8BB6-AECE-7B30-2110-9AFB570754FC}"/>
          </ac:picMkLst>
        </pc:picChg>
        <pc:picChg chg="del">
          <ac:chgData name="Pardha Sai" userId="3b95f42d-e481-4e61-b79c-2e1cb547ee93" providerId="ADAL" clId="{69AECF47-B650-49DF-BC44-A26443D37C58}" dt="2022-11-14T11:03:46.838" v="21670" actId="478"/>
          <ac:picMkLst>
            <pc:docMk/>
            <pc:sldMk cId="3273166370" sldId="1397"/>
            <ac:picMk id="26" creationId="{19D36796-5372-0F03-596E-55673F4C9D85}"/>
          </ac:picMkLst>
        </pc:picChg>
        <pc:picChg chg="del">
          <ac:chgData name="Pardha Sai" userId="3b95f42d-e481-4e61-b79c-2e1cb547ee93" providerId="ADAL" clId="{69AECF47-B650-49DF-BC44-A26443D37C58}" dt="2022-11-14T11:03:55.828" v="21671" actId="478"/>
          <ac:picMkLst>
            <pc:docMk/>
            <pc:sldMk cId="3273166370" sldId="1397"/>
            <ac:picMk id="31" creationId="{1AD53335-42CC-49EA-A4A0-33FDB7503D6A}"/>
          </ac:picMkLst>
        </pc:picChg>
        <pc:picChg chg="del">
          <ac:chgData name="Pardha Sai" userId="3b95f42d-e481-4e61-b79c-2e1cb547ee93" providerId="ADAL" clId="{69AECF47-B650-49DF-BC44-A26443D37C58}" dt="2022-11-14T11:03:55.828" v="21671" actId="478"/>
          <ac:picMkLst>
            <pc:docMk/>
            <pc:sldMk cId="3273166370" sldId="1397"/>
            <ac:picMk id="32" creationId="{5CA891CA-69B5-B8A7-A6C8-3B4F44BDC04D}"/>
          </ac:picMkLst>
        </pc:picChg>
        <pc:picChg chg="add del mod">
          <ac:chgData name="Pardha Sai" userId="3b95f42d-e481-4e61-b79c-2e1cb547ee93" providerId="ADAL" clId="{69AECF47-B650-49DF-BC44-A26443D37C58}" dt="2022-11-15T16:11:05.410" v="21944" actId="478"/>
          <ac:picMkLst>
            <pc:docMk/>
            <pc:sldMk cId="3273166370" sldId="1397"/>
            <ac:picMk id="32" creationId="{A3D8EA3B-CF9A-0D79-7290-88BC47662B7F}"/>
          </ac:picMkLst>
        </pc:picChg>
        <pc:picChg chg="add del mod">
          <ac:chgData name="Pardha Sai" userId="3b95f42d-e481-4e61-b79c-2e1cb547ee93" providerId="ADAL" clId="{69AECF47-B650-49DF-BC44-A26443D37C58}" dt="2022-11-15T16:13:14.478" v="22041" actId="478"/>
          <ac:picMkLst>
            <pc:docMk/>
            <pc:sldMk cId="3273166370" sldId="1397"/>
            <ac:picMk id="40" creationId="{8617B212-6800-93CD-C142-24A126A22443}"/>
          </ac:picMkLst>
        </pc:picChg>
        <pc:picChg chg="add mod">
          <ac:chgData name="Pardha Sai" userId="3b95f42d-e481-4e61-b79c-2e1cb547ee93" providerId="ADAL" clId="{69AECF47-B650-49DF-BC44-A26443D37C58}" dt="2022-11-25T08:24:12.657" v="27530" actId="1076"/>
          <ac:picMkLst>
            <pc:docMk/>
            <pc:sldMk cId="3273166370" sldId="1397"/>
            <ac:picMk id="46" creationId="{B5432F11-4E28-AB6A-30AE-10E47F97C2BB}"/>
          </ac:picMkLst>
        </pc:picChg>
        <pc:picChg chg="add mod">
          <ac:chgData name="Pardha Sai" userId="3b95f42d-e481-4e61-b79c-2e1cb547ee93" providerId="ADAL" clId="{69AECF47-B650-49DF-BC44-A26443D37C58}" dt="2022-11-15T16:31:12.616" v="22253" actId="1076"/>
          <ac:picMkLst>
            <pc:docMk/>
            <pc:sldMk cId="3273166370" sldId="1397"/>
            <ac:picMk id="47" creationId="{74B51B3D-4EA4-D434-834F-058339334682}"/>
          </ac:picMkLst>
        </pc:picChg>
        <pc:picChg chg="add del mod">
          <ac:chgData name="Pardha Sai" userId="3b95f42d-e481-4e61-b79c-2e1cb547ee93" providerId="ADAL" clId="{69AECF47-B650-49DF-BC44-A26443D37C58}" dt="2022-11-15T16:44:54.856" v="22319" actId="478"/>
          <ac:picMkLst>
            <pc:docMk/>
            <pc:sldMk cId="3273166370" sldId="1397"/>
            <ac:picMk id="75" creationId="{6C5C1440-5AC4-7F7E-6BFD-6506F5CF5AEB}"/>
          </ac:picMkLst>
        </pc:picChg>
        <pc:picChg chg="add mod">
          <ac:chgData name="Pardha Sai" userId="3b95f42d-e481-4e61-b79c-2e1cb547ee93" providerId="ADAL" clId="{69AECF47-B650-49DF-BC44-A26443D37C58}" dt="2022-11-15T16:47:34.750" v="22428" actId="1076"/>
          <ac:picMkLst>
            <pc:docMk/>
            <pc:sldMk cId="3273166370" sldId="1397"/>
            <ac:picMk id="76" creationId="{341C058C-9941-0BBB-F07C-795410B4C8DD}"/>
          </ac:picMkLst>
        </pc:picChg>
        <pc:cxnChg chg="del">
          <ac:chgData name="Pardha Sai" userId="3b95f42d-e481-4e61-b79c-2e1cb547ee93" providerId="ADAL" clId="{69AECF47-B650-49DF-BC44-A26443D37C58}" dt="2022-11-14T11:03:46.838" v="21670" actId="478"/>
          <ac:cxnSpMkLst>
            <pc:docMk/>
            <pc:sldMk cId="3273166370" sldId="1397"/>
            <ac:cxnSpMk id="10" creationId="{E061D312-769B-F98F-F949-78A10436EE86}"/>
          </ac:cxnSpMkLst>
        </pc:cxnChg>
        <pc:cxnChg chg="mod">
          <ac:chgData name="Pardha Sai" userId="3b95f42d-e481-4e61-b79c-2e1cb547ee93" providerId="ADAL" clId="{69AECF47-B650-49DF-BC44-A26443D37C58}" dt="2022-11-14T11:04:58.168" v="21721" actId="1076"/>
          <ac:cxnSpMkLst>
            <pc:docMk/>
            <pc:sldMk cId="3273166370" sldId="1397"/>
            <ac:cxnSpMk id="11" creationId="{07B8D66D-AD06-9E21-E6CF-DD4F1F633C01}"/>
          </ac:cxnSpMkLst>
        </pc:cxnChg>
        <pc:cxnChg chg="add mod">
          <ac:chgData name="Pardha Sai" userId="3b95f42d-e481-4e61-b79c-2e1cb547ee93" providerId="ADAL" clId="{69AECF47-B650-49DF-BC44-A26443D37C58}" dt="2022-11-14T11:05:26.060" v="21727" actId="14100"/>
          <ac:cxnSpMkLst>
            <pc:docMk/>
            <pc:sldMk cId="3273166370" sldId="1397"/>
            <ac:cxnSpMk id="12" creationId="{42C2B621-9733-5343-2F97-665C971A085D}"/>
          </ac:cxnSpMkLst>
        </pc:cxnChg>
        <pc:cxnChg chg="add mod">
          <ac:chgData name="Pardha Sai" userId="3b95f42d-e481-4e61-b79c-2e1cb547ee93" providerId="ADAL" clId="{69AECF47-B650-49DF-BC44-A26443D37C58}" dt="2022-11-15T15:37:12.735" v="21754" actId="1076"/>
          <ac:cxnSpMkLst>
            <pc:docMk/>
            <pc:sldMk cId="3273166370" sldId="1397"/>
            <ac:cxnSpMk id="14" creationId="{ACCDB490-CDEB-D9B8-2771-8CEB5A7C545C}"/>
          </ac:cxnSpMkLst>
        </pc:cxnChg>
        <pc:cxnChg chg="del">
          <ac:chgData name="Pardha Sai" userId="3b95f42d-e481-4e61-b79c-2e1cb547ee93" providerId="ADAL" clId="{69AECF47-B650-49DF-BC44-A26443D37C58}" dt="2022-11-14T11:03:46.838" v="21670" actId="478"/>
          <ac:cxnSpMkLst>
            <pc:docMk/>
            <pc:sldMk cId="3273166370" sldId="1397"/>
            <ac:cxnSpMk id="16" creationId="{D188016A-E668-E200-64DA-35463C3F2DD0}"/>
          </ac:cxnSpMkLst>
        </pc:cxnChg>
        <pc:cxnChg chg="add mod">
          <ac:chgData name="Pardha Sai" userId="3b95f42d-e481-4e61-b79c-2e1cb547ee93" providerId="ADAL" clId="{69AECF47-B650-49DF-BC44-A26443D37C58}" dt="2022-11-15T15:45:56.079" v="21779" actId="1076"/>
          <ac:cxnSpMkLst>
            <pc:docMk/>
            <pc:sldMk cId="3273166370" sldId="1397"/>
            <ac:cxnSpMk id="18" creationId="{D426C766-04F0-DF64-E10C-948A991C03E6}"/>
          </ac:cxnSpMkLst>
        </pc:cxnChg>
        <pc:cxnChg chg="del">
          <ac:chgData name="Pardha Sai" userId="3b95f42d-e481-4e61-b79c-2e1cb547ee93" providerId="ADAL" clId="{69AECF47-B650-49DF-BC44-A26443D37C58}" dt="2022-11-14T11:03:46.838" v="21670" actId="478"/>
          <ac:cxnSpMkLst>
            <pc:docMk/>
            <pc:sldMk cId="3273166370" sldId="1397"/>
            <ac:cxnSpMk id="19" creationId="{A379E7BE-6B4D-29FB-C757-DDDC9C06CB0A}"/>
          </ac:cxnSpMkLst>
        </pc:cxnChg>
        <pc:cxnChg chg="del">
          <ac:chgData name="Pardha Sai" userId="3b95f42d-e481-4e61-b79c-2e1cb547ee93" providerId="ADAL" clId="{69AECF47-B650-49DF-BC44-A26443D37C58}" dt="2022-11-14T11:03:46.838" v="21670" actId="478"/>
          <ac:cxnSpMkLst>
            <pc:docMk/>
            <pc:sldMk cId="3273166370" sldId="1397"/>
            <ac:cxnSpMk id="21" creationId="{A689AF0B-8C1E-8EC4-E7BB-7401332722DC}"/>
          </ac:cxnSpMkLst>
        </pc:cxnChg>
        <pc:cxnChg chg="add mod">
          <ac:chgData name="Pardha Sai" userId="3b95f42d-e481-4e61-b79c-2e1cb547ee93" providerId="ADAL" clId="{69AECF47-B650-49DF-BC44-A26443D37C58}" dt="2022-11-14T11:05:33.308" v="21729" actId="1076"/>
          <ac:cxnSpMkLst>
            <pc:docMk/>
            <pc:sldMk cId="3273166370" sldId="1397"/>
            <ac:cxnSpMk id="22" creationId="{D4435A9B-06F9-7D28-FED6-B44755A50CE9}"/>
          </ac:cxnSpMkLst>
        </pc:cxnChg>
        <pc:cxnChg chg="add mod">
          <ac:chgData name="Pardha Sai" userId="3b95f42d-e481-4e61-b79c-2e1cb547ee93" providerId="ADAL" clId="{69AECF47-B650-49DF-BC44-A26443D37C58}" dt="2022-11-15T15:55:27.166" v="21803" actId="1076"/>
          <ac:cxnSpMkLst>
            <pc:docMk/>
            <pc:sldMk cId="3273166370" sldId="1397"/>
            <ac:cxnSpMk id="25" creationId="{3A32F044-10F7-487F-4A86-2A70A1C9FCD7}"/>
          </ac:cxnSpMkLst>
        </pc:cxnChg>
        <pc:cxnChg chg="del">
          <ac:chgData name="Pardha Sai" userId="3b95f42d-e481-4e61-b79c-2e1cb547ee93" providerId="ADAL" clId="{69AECF47-B650-49DF-BC44-A26443D37C58}" dt="2022-11-14T11:03:46.838" v="21670" actId="478"/>
          <ac:cxnSpMkLst>
            <pc:docMk/>
            <pc:sldMk cId="3273166370" sldId="1397"/>
            <ac:cxnSpMk id="27" creationId="{47E1F34E-C0B8-0685-669D-289663779D95}"/>
          </ac:cxnSpMkLst>
        </pc:cxnChg>
        <pc:cxnChg chg="add mod">
          <ac:chgData name="Pardha Sai" userId="3b95f42d-e481-4e61-b79c-2e1cb547ee93" providerId="ADAL" clId="{69AECF47-B650-49DF-BC44-A26443D37C58}" dt="2022-11-15T16:48:18.043" v="22436" actId="14100"/>
          <ac:cxnSpMkLst>
            <pc:docMk/>
            <pc:sldMk cId="3273166370" sldId="1397"/>
            <ac:cxnSpMk id="30" creationId="{0189C6DF-7FD0-1067-DD73-9C6B401D92B4}"/>
          </ac:cxnSpMkLst>
        </pc:cxnChg>
        <pc:cxnChg chg="add del mod">
          <ac:chgData name="Pardha Sai" userId="3b95f42d-e481-4e61-b79c-2e1cb547ee93" providerId="ADAL" clId="{69AECF47-B650-49DF-BC44-A26443D37C58}" dt="2022-11-15T16:11:06.572" v="21945" actId="478"/>
          <ac:cxnSpMkLst>
            <pc:docMk/>
            <pc:sldMk cId="3273166370" sldId="1397"/>
            <ac:cxnSpMk id="31" creationId="{37E9D359-A53E-0346-CB99-5242F01D6D5A}"/>
          </ac:cxnSpMkLst>
        </pc:cxnChg>
        <pc:cxnChg chg="add mod">
          <ac:chgData name="Pardha Sai" userId="3b95f42d-e481-4e61-b79c-2e1cb547ee93" providerId="ADAL" clId="{69AECF47-B650-49DF-BC44-A26443D37C58}" dt="2022-11-15T16:48:09.399" v="22434" actId="14100"/>
          <ac:cxnSpMkLst>
            <pc:docMk/>
            <pc:sldMk cId="3273166370" sldId="1397"/>
            <ac:cxnSpMk id="36" creationId="{B6BCD94B-D27A-E045-C67D-AE3C624C9FE5}"/>
          </ac:cxnSpMkLst>
        </pc:cxnChg>
        <pc:cxnChg chg="del">
          <ac:chgData name="Pardha Sai" userId="3b95f42d-e481-4e61-b79c-2e1cb547ee93" providerId="ADAL" clId="{69AECF47-B650-49DF-BC44-A26443D37C58}" dt="2022-11-14T11:03:55.828" v="21671" actId="478"/>
          <ac:cxnSpMkLst>
            <pc:docMk/>
            <pc:sldMk cId="3273166370" sldId="1397"/>
            <ac:cxnSpMk id="36" creationId="{CABFEA20-7818-C7C9-7517-481326D502EF}"/>
          </ac:cxnSpMkLst>
        </pc:cxnChg>
        <pc:cxnChg chg="add del mod">
          <ac:chgData name="Pardha Sai" userId="3b95f42d-e481-4e61-b79c-2e1cb547ee93" providerId="ADAL" clId="{69AECF47-B650-49DF-BC44-A26443D37C58}" dt="2022-11-15T16:13:16.519" v="22042" actId="478"/>
          <ac:cxnSpMkLst>
            <pc:docMk/>
            <pc:sldMk cId="3273166370" sldId="1397"/>
            <ac:cxnSpMk id="37" creationId="{CA8D2377-7918-F178-8B89-2414F36C5FF7}"/>
          </ac:cxnSpMkLst>
        </pc:cxnChg>
        <pc:cxnChg chg="mod">
          <ac:chgData name="Pardha Sai" userId="3b95f42d-e481-4e61-b79c-2e1cb547ee93" providerId="ADAL" clId="{69AECF47-B650-49DF-BC44-A26443D37C58}" dt="2022-11-14T11:04:53.758" v="21720" actId="1076"/>
          <ac:cxnSpMkLst>
            <pc:docMk/>
            <pc:sldMk cId="3273166370" sldId="1397"/>
            <ac:cxnSpMk id="39" creationId="{6A58131B-F775-FA70-996E-29D9F9CFDED5}"/>
          </ac:cxnSpMkLst>
        </pc:cxnChg>
        <pc:cxnChg chg="del">
          <ac:chgData name="Pardha Sai" userId="3b95f42d-e481-4e61-b79c-2e1cb547ee93" providerId="ADAL" clId="{69AECF47-B650-49DF-BC44-A26443D37C58}" dt="2022-11-14T11:03:55.828" v="21671" actId="478"/>
          <ac:cxnSpMkLst>
            <pc:docMk/>
            <pc:sldMk cId="3273166370" sldId="1397"/>
            <ac:cxnSpMk id="40" creationId="{BBFF1749-399F-F1F4-E8E0-8F6EF40B1018}"/>
          </ac:cxnSpMkLst>
        </pc:cxnChg>
        <pc:cxnChg chg="add mod">
          <ac:chgData name="Pardha Sai" userId="3b95f42d-e481-4e61-b79c-2e1cb547ee93" providerId="ADAL" clId="{69AECF47-B650-49DF-BC44-A26443D37C58}" dt="2022-11-15T16:30:41.098" v="22247" actId="1076"/>
          <ac:cxnSpMkLst>
            <pc:docMk/>
            <pc:sldMk cId="3273166370" sldId="1397"/>
            <ac:cxnSpMk id="44" creationId="{8FE9B1E6-F824-A6E8-2BB8-F718CC9160E7}"/>
          </ac:cxnSpMkLst>
        </pc:cxnChg>
        <pc:cxnChg chg="add mod">
          <ac:chgData name="Pardha Sai" userId="3b95f42d-e481-4e61-b79c-2e1cb547ee93" providerId="ADAL" clId="{69AECF47-B650-49DF-BC44-A26443D37C58}" dt="2022-11-15T16:28:44.695" v="22228" actId="1037"/>
          <ac:cxnSpMkLst>
            <pc:docMk/>
            <pc:sldMk cId="3273166370" sldId="1397"/>
            <ac:cxnSpMk id="45" creationId="{37BA82A3-13A9-20BE-BFB1-62411352CA5D}"/>
          </ac:cxnSpMkLst>
        </pc:cxnChg>
        <pc:cxnChg chg="add mod">
          <ac:chgData name="Pardha Sai" userId="3b95f42d-e481-4e61-b79c-2e1cb547ee93" providerId="ADAL" clId="{69AECF47-B650-49DF-BC44-A26443D37C58}" dt="2022-11-15T16:47:47.532" v="22430" actId="14100"/>
          <ac:cxnSpMkLst>
            <pc:docMk/>
            <pc:sldMk cId="3273166370" sldId="1397"/>
            <ac:cxnSpMk id="66" creationId="{F4680B0E-8CA3-EB9F-9824-E19988CC76A7}"/>
          </ac:cxnSpMkLst>
        </pc:cxnChg>
        <pc:cxnChg chg="add mod">
          <ac:chgData name="Pardha Sai" userId="3b95f42d-e481-4e61-b79c-2e1cb547ee93" providerId="ADAL" clId="{69AECF47-B650-49DF-BC44-A26443D37C58}" dt="2022-11-15T16:47:56.450" v="22433" actId="14100"/>
          <ac:cxnSpMkLst>
            <pc:docMk/>
            <pc:sldMk cId="3273166370" sldId="1397"/>
            <ac:cxnSpMk id="70" creationId="{9EF7D8CE-08B7-72FC-0BC5-7E8981E4AACE}"/>
          </ac:cxnSpMkLst>
        </pc:cxnChg>
        <pc:cxnChg chg="add mod">
          <ac:chgData name="Pardha Sai" userId="3b95f42d-e481-4e61-b79c-2e1cb547ee93" providerId="ADAL" clId="{69AECF47-B650-49DF-BC44-A26443D37C58}" dt="2022-11-15T16:47:31.744" v="22427" actId="14100"/>
          <ac:cxnSpMkLst>
            <pc:docMk/>
            <pc:sldMk cId="3273166370" sldId="1397"/>
            <ac:cxnSpMk id="73" creationId="{84414A9D-8407-2CE1-8256-F46EB9308E1A}"/>
          </ac:cxnSpMkLst>
        </pc:cxnChg>
        <pc:cxnChg chg="add del mod">
          <ac:chgData name="Pardha Sai" userId="3b95f42d-e481-4e61-b79c-2e1cb547ee93" providerId="ADAL" clId="{69AECF47-B650-49DF-BC44-A26443D37C58}" dt="2022-11-15T16:44:57.406" v="22320" actId="478"/>
          <ac:cxnSpMkLst>
            <pc:docMk/>
            <pc:sldMk cId="3273166370" sldId="1397"/>
            <ac:cxnSpMk id="74" creationId="{49EE0C5C-8041-CB3D-116D-7CB27CE89B86}"/>
          </ac:cxnSpMkLst>
        </pc:cxnChg>
        <pc:cxnChg chg="add mod">
          <ac:chgData name="Pardha Sai" userId="3b95f42d-e481-4e61-b79c-2e1cb547ee93" providerId="ADAL" clId="{69AECF47-B650-49DF-BC44-A26443D37C58}" dt="2022-11-15T17:30:24.603" v="22538" actId="571"/>
          <ac:cxnSpMkLst>
            <pc:docMk/>
            <pc:sldMk cId="3273166370" sldId="1397"/>
            <ac:cxnSpMk id="91" creationId="{08DE6CFF-727D-FB2B-C1C6-4898E19A7E6E}"/>
          </ac:cxnSpMkLst>
        </pc:cxnChg>
      </pc:sldChg>
      <pc:sldChg chg="addSp delSp modSp add mod ord">
        <pc:chgData name="Pardha Sai" userId="3b95f42d-e481-4e61-b79c-2e1cb547ee93" providerId="ADAL" clId="{69AECF47-B650-49DF-BC44-A26443D37C58}" dt="2022-11-16T05:17:42.905" v="23735" actId="1037"/>
        <pc:sldMkLst>
          <pc:docMk/>
          <pc:sldMk cId="3875086069" sldId="1398"/>
        </pc:sldMkLst>
        <pc:spChg chg="mod">
          <ac:chgData name="Pardha Sai" userId="3b95f42d-e481-4e61-b79c-2e1cb547ee93" providerId="ADAL" clId="{69AECF47-B650-49DF-BC44-A26443D37C58}" dt="2022-11-15T16:48:46.293" v="22442" actId="20577"/>
          <ac:spMkLst>
            <pc:docMk/>
            <pc:sldMk cId="3875086069" sldId="1398"/>
            <ac:spMk id="2" creationId="{BE6A0195-097F-75C1-1789-362B83C23D94}"/>
          </ac:spMkLst>
        </pc:spChg>
        <pc:spChg chg="mod">
          <ac:chgData name="Pardha Sai" userId="3b95f42d-e481-4e61-b79c-2e1cb547ee93" providerId="ADAL" clId="{69AECF47-B650-49DF-BC44-A26443D37C58}" dt="2022-11-16T04:50:59.974" v="23547" actId="14100"/>
          <ac:spMkLst>
            <pc:docMk/>
            <pc:sldMk cId="3875086069" sldId="1398"/>
            <ac:spMk id="9" creationId="{13C2B9F1-92E4-4C69-9F45-1D9E4BE4A9AD}"/>
          </ac:spMkLst>
        </pc:spChg>
        <pc:spChg chg="mod">
          <ac:chgData name="Pardha Sai" userId="3b95f42d-e481-4e61-b79c-2e1cb547ee93" providerId="ADAL" clId="{69AECF47-B650-49DF-BC44-A26443D37C58}" dt="2022-11-15T17:33:23.050" v="22566" actId="207"/>
          <ac:spMkLst>
            <pc:docMk/>
            <pc:sldMk cId="3875086069" sldId="1398"/>
            <ac:spMk id="25" creationId="{FEDA69A8-25C5-1B2E-BA84-E762F893FFB3}"/>
          </ac:spMkLst>
        </pc:spChg>
        <pc:spChg chg="del">
          <ac:chgData name="Pardha Sai" userId="3b95f42d-e481-4e61-b79c-2e1cb547ee93" providerId="ADAL" clId="{69AECF47-B650-49DF-BC44-A26443D37C58}" dt="2022-11-15T17:26:22.078" v="22504" actId="478"/>
          <ac:spMkLst>
            <pc:docMk/>
            <pc:sldMk cId="3875086069" sldId="1398"/>
            <ac:spMk id="26" creationId="{5460903E-5B0A-3492-E136-D7A0AD23D5CB}"/>
          </ac:spMkLst>
        </pc:spChg>
        <pc:spChg chg="del">
          <ac:chgData name="Pardha Sai" userId="3b95f42d-e481-4e61-b79c-2e1cb547ee93" providerId="ADAL" clId="{69AECF47-B650-49DF-BC44-A26443D37C58}" dt="2022-11-15T17:26:22.078" v="22504" actId="478"/>
          <ac:spMkLst>
            <pc:docMk/>
            <pc:sldMk cId="3875086069" sldId="1398"/>
            <ac:spMk id="34" creationId="{C297AEAF-D7DD-BC88-AFD3-544F999F754A}"/>
          </ac:spMkLst>
        </pc:spChg>
        <pc:spChg chg="del">
          <ac:chgData name="Pardha Sai" userId="3b95f42d-e481-4e61-b79c-2e1cb547ee93" providerId="ADAL" clId="{69AECF47-B650-49DF-BC44-A26443D37C58}" dt="2022-11-15T17:26:00.809" v="22499" actId="478"/>
          <ac:spMkLst>
            <pc:docMk/>
            <pc:sldMk cId="3875086069" sldId="1398"/>
            <ac:spMk id="38" creationId="{1A277A9F-0C62-6749-1DE5-82E6B7FF7E6A}"/>
          </ac:spMkLst>
        </pc:spChg>
        <pc:spChg chg="del">
          <ac:chgData name="Pardha Sai" userId="3b95f42d-e481-4e61-b79c-2e1cb547ee93" providerId="ADAL" clId="{69AECF47-B650-49DF-BC44-A26443D37C58}" dt="2022-11-15T17:26:00.809" v="22499" actId="478"/>
          <ac:spMkLst>
            <pc:docMk/>
            <pc:sldMk cId="3875086069" sldId="1398"/>
            <ac:spMk id="49" creationId="{1BE7E0AA-4A84-E52E-34BE-24DB98F924C6}"/>
          </ac:spMkLst>
        </pc:spChg>
        <pc:spChg chg="del">
          <ac:chgData name="Pardha Sai" userId="3b95f42d-e481-4e61-b79c-2e1cb547ee93" providerId="ADAL" clId="{69AECF47-B650-49DF-BC44-A26443D37C58}" dt="2022-11-15T17:26:07.326" v="22501" actId="478"/>
          <ac:spMkLst>
            <pc:docMk/>
            <pc:sldMk cId="3875086069" sldId="1398"/>
            <ac:spMk id="51" creationId="{DC9B340B-AA60-2590-C6BA-CAA768D58790}"/>
          </ac:spMkLst>
        </pc:spChg>
        <pc:spChg chg="add mod">
          <ac:chgData name="Pardha Sai" userId="3b95f42d-e481-4e61-b79c-2e1cb547ee93" providerId="ADAL" clId="{69AECF47-B650-49DF-BC44-A26443D37C58}" dt="2022-11-15T18:09:17.847" v="23191" actId="1076"/>
          <ac:spMkLst>
            <pc:docMk/>
            <pc:sldMk cId="3875086069" sldId="1398"/>
            <ac:spMk id="59" creationId="{D173993A-1F11-3753-FD98-02C24A051457}"/>
          </ac:spMkLst>
        </pc:spChg>
        <pc:spChg chg="add del mod">
          <ac:chgData name="Pardha Sai" userId="3b95f42d-e481-4e61-b79c-2e1cb547ee93" providerId="ADAL" clId="{69AECF47-B650-49DF-BC44-A26443D37C58}" dt="2022-11-15T18:12:44.738" v="23224" actId="478"/>
          <ac:spMkLst>
            <pc:docMk/>
            <pc:sldMk cId="3875086069" sldId="1398"/>
            <ac:spMk id="61" creationId="{7F616654-6D40-CC07-CEEC-DA8578143614}"/>
          </ac:spMkLst>
        </pc:spChg>
        <pc:spChg chg="add del mod">
          <ac:chgData name="Pardha Sai" userId="3b95f42d-e481-4e61-b79c-2e1cb547ee93" providerId="ADAL" clId="{69AECF47-B650-49DF-BC44-A26443D37C58}" dt="2022-11-15T18:06:39.788" v="23164" actId="478"/>
          <ac:spMkLst>
            <pc:docMk/>
            <pc:sldMk cId="3875086069" sldId="1398"/>
            <ac:spMk id="66" creationId="{95ADCA44-AABD-AA54-C207-4D6F2FE35710}"/>
          </ac:spMkLst>
        </pc:spChg>
        <pc:spChg chg="add mod">
          <ac:chgData name="Pardha Sai" userId="3b95f42d-e481-4e61-b79c-2e1cb547ee93" providerId="ADAL" clId="{69AECF47-B650-49DF-BC44-A26443D37C58}" dt="2022-11-15T18:09:36.846" v="23193" actId="113"/>
          <ac:spMkLst>
            <pc:docMk/>
            <pc:sldMk cId="3875086069" sldId="1398"/>
            <ac:spMk id="69" creationId="{9797C8FB-994D-E5DF-BE61-ACDDF9E538CA}"/>
          </ac:spMkLst>
        </pc:spChg>
        <pc:spChg chg="add mod">
          <ac:chgData name="Pardha Sai" userId="3b95f42d-e481-4e61-b79c-2e1cb547ee93" providerId="ADAL" clId="{69AECF47-B650-49DF-BC44-A26443D37C58}" dt="2022-11-16T05:14:57.866" v="23708" actId="1076"/>
          <ac:spMkLst>
            <pc:docMk/>
            <pc:sldMk cId="3875086069" sldId="1398"/>
            <ac:spMk id="70" creationId="{6D1B7A01-0F5C-33E0-DA73-5494E3228C69}"/>
          </ac:spMkLst>
        </pc:spChg>
        <pc:spChg chg="add mod">
          <ac:chgData name="Pardha Sai" userId="3b95f42d-e481-4e61-b79c-2e1cb547ee93" providerId="ADAL" clId="{69AECF47-B650-49DF-BC44-A26443D37C58}" dt="2022-11-16T05:14:57.866" v="23708" actId="1076"/>
          <ac:spMkLst>
            <pc:docMk/>
            <pc:sldMk cId="3875086069" sldId="1398"/>
            <ac:spMk id="71" creationId="{3E6AEBDA-2ABA-E7DF-8957-8FAE2A4E8A2C}"/>
          </ac:spMkLst>
        </pc:spChg>
        <pc:graphicFrameChg chg="del">
          <ac:chgData name="Pardha Sai" userId="3b95f42d-e481-4e61-b79c-2e1cb547ee93" providerId="ADAL" clId="{69AECF47-B650-49DF-BC44-A26443D37C58}" dt="2022-11-15T17:26:00.809" v="22499" actId="478"/>
          <ac:graphicFrameMkLst>
            <pc:docMk/>
            <pc:sldMk cId="3875086069" sldId="1398"/>
            <ac:graphicFrameMk id="48" creationId="{0DBBD010-0EED-7A63-60D4-0A8EEE8BC45A}"/>
          </ac:graphicFrameMkLst>
        </pc:graphicFrameChg>
        <pc:graphicFrameChg chg="add mod modGraphic">
          <ac:chgData name="Pardha Sai" userId="3b95f42d-e481-4e61-b79c-2e1cb547ee93" providerId="ADAL" clId="{69AECF47-B650-49DF-BC44-A26443D37C58}" dt="2022-11-16T05:12:40.946" v="23660" actId="14100"/>
          <ac:graphicFrameMkLst>
            <pc:docMk/>
            <pc:sldMk cId="3875086069" sldId="1398"/>
            <ac:graphicFrameMk id="65" creationId="{4B642D1F-3252-51BB-C09D-21EAFF9D1E56}"/>
          </ac:graphicFrameMkLst>
        </pc:graphicFrameChg>
        <pc:picChg chg="mod">
          <ac:chgData name="Pardha Sai" userId="3b95f42d-e481-4e61-b79c-2e1cb547ee93" providerId="ADAL" clId="{69AECF47-B650-49DF-BC44-A26443D37C58}" dt="2022-11-15T17:28:24.728" v="22520" actId="1076"/>
          <ac:picMkLst>
            <pc:docMk/>
            <pc:sldMk cId="3875086069" sldId="1398"/>
            <ac:picMk id="4" creationId="{D887FA43-B6CD-EAFE-08DE-D91978642FA1}"/>
          </ac:picMkLst>
        </pc:picChg>
        <pc:picChg chg="del">
          <ac:chgData name="Pardha Sai" userId="3b95f42d-e481-4e61-b79c-2e1cb547ee93" providerId="ADAL" clId="{69AECF47-B650-49DF-BC44-A26443D37C58}" dt="2022-11-15T17:26:07.326" v="22501" actId="478"/>
          <ac:picMkLst>
            <pc:docMk/>
            <pc:sldMk cId="3875086069" sldId="1398"/>
            <ac:picMk id="12" creationId="{80BB4CD6-BF84-055C-C066-5D2AA2819C22}"/>
          </ac:picMkLst>
        </pc:picChg>
        <pc:picChg chg="del">
          <ac:chgData name="Pardha Sai" userId="3b95f42d-e481-4e61-b79c-2e1cb547ee93" providerId="ADAL" clId="{69AECF47-B650-49DF-BC44-A26443D37C58}" dt="2022-11-15T17:26:07.326" v="22501" actId="478"/>
          <ac:picMkLst>
            <pc:docMk/>
            <pc:sldMk cId="3875086069" sldId="1398"/>
            <ac:picMk id="14" creationId="{0183C699-51B8-6AA6-0FC0-AEC9AA936EB4}"/>
          </ac:picMkLst>
        </pc:picChg>
        <pc:picChg chg="del">
          <ac:chgData name="Pardha Sai" userId="3b95f42d-e481-4e61-b79c-2e1cb547ee93" providerId="ADAL" clId="{69AECF47-B650-49DF-BC44-A26443D37C58}" dt="2022-11-15T17:26:07.326" v="22501" actId="478"/>
          <ac:picMkLst>
            <pc:docMk/>
            <pc:sldMk cId="3875086069" sldId="1398"/>
            <ac:picMk id="16" creationId="{D722BCAC-F61B-3DC4-DD8F-5D997E29B21B}"/>
          </ac:picMkLst>
        </pc:picChg>
        <pc:picChg chg="del">
          <ac:chgData name="Pardha Sai" userId="3b95f42d-e481-4e61-b79c-2e1cb547ee93" providerId="ADAL" clId="{69AECF47-B650-49DF-BC44-A26443D37C58}" dt="2022-11-15T17:26:07.326" v="22501" actId="478"/>
          <ac:picMkLst>
            <pc:docMk/>
            <pc:sldMk cId="3875086069" sldId="1398"/>
            <ac:picMk id="17" creationId="{C6DE05CE-DC0B-DEFE-10D4-FD391B74BB09}"/>
          </ac:picMkLst>
        </pc:picChg>
        <pc:picChg chg="del">
          <ac:chgData name="Pardha Sai" userId="3b95f42d-e481-4e61-b79c-2e1cb547ee93" providerId="ADAL" clId="{69AECF47-B650-49DF-BC44-A26443D37C58}" dt="2022-11-15T17:26:07.326" v="22501" actId="478"/>
          <ac:picMkLst>
            <pc:docMk/>
            <pc:sldMk cId="3875086069" sldId="1398"/>
            <ac:picMk id="18" creationId="{22FD22AD-8503-8895-80E2-529BC0788A1D}"/>
          </ac:picMkLst>
        </pc:picChg>
        <pc:picChg chg="del">
          <ac:chgData name="Pardha Sai" userId="3b95f42d-e481-4e61-b79c-2e1cb547ee93" providerId="ADAL" clId="{69AECF47-B650-49DF-BC44-A26443D37C58}" dt="2022-11-15T17:26:07.326" v="22501" actId="478"/>
          <ac:picMkLst>
            <pc:docMk/>
            <pc:sldMk cId="3875086069" sldId="1398"/>
            <ac:picMk id="19" creationId="{9B4E58BC-06E6-0C12-A132-5C0A75827273}"/>
          </ac:picMkLst>
        </pc:picChg>
        <pc:picChg chg="del">
          <ac:chgData name="Pardha Sai" userId="3b95f42d-e481-4e61-b79c-2e1cb547ee93" providerId="ADAL" clId="{69AECF47-B650-49DF-BC44-A26443D37C58}" dt="2022-11-15T17:26:07.326" v="22501" actId="478"/>
          <ac:picMkLst>
            <pc:docMk/>
            <pc:sldMk cId="3875086069" sldId="1398"/>
            <ac:picMk id="20" creationId="{4E056C16-84DA-4C29-EDF0-E4AA5468156D}"/>
          </ac:picMkLst>
        </pc:picChg>
        <pc:picChg chg="del">
          <ac:chgData name="Pardha Sai" userId="3b95f42d-e481-4e61-b79c-2e1cb547ee93" providerId="ADAL" clId="{69AECF47-B650-49DF-BC44-A26443D37C58}" dt="2022-11-15T17:26:07.326" v="22501" actId="478"/>
          <ac:picMkLst>
            <pc:docMk/>
            <pc:sldMk cId="3875086069" sldId="1398"/>
            <ac:picMk id="21" creationId="{F8D79A53-CD5D-9282-14CB-6CDEC24284D8}"/>
          </ac:picMkLst>
        </pc:picChg>
        <pc:picChg chg="del">
          <ac:chgData name="Pardha Sai" userId="3b95f42d-e481-4e61-b79c-2e1cb547ee93" providerId="ADAL" clId="{69AECF47-B650-49DF-BC44-A26443D37C58}" dt="2022-11-15T17:26:07.326" v="22501" actId="478"/>
          <ac:picMkLst>
            <pc:docMk/>
            <pc:sldMk cId="3875086069" sldId="1398"/>
            <ac:picMk id="22" creationId="{183C9872-F793-B9A1-A71C-6CF1C694D326}"/>
          </ac:picMkLst>
        </pc:picChg>
        <pc:picChg chg="del">
          <ac:chgData name="Pardha Sai" userId="3b95f42d-e481-4e61-b79c-2e1cb547ee93" providerId="ADAL" clId="{69AECF47-B650-49DF-BC44-A26443D37C58}" dt="2022-11-15T17:26:07.326" v="22501" actId="478"/>
          <ac:picMkLst>
            <pc:docMk/>
            <pc:sldMk cId="3875086069" sldId="1398"/>
            <ac:picMk id="23" creationId="{A35C5366-7BEC-2280-4B26-4DAED55A6EA0}"/>
          </ac:picMkLst>
        </pc:picChg>
        <pc:picChg chg="del">
          <ac:chgData name="Pardha Sai" userId="3b95f42d-e481-4e61-b79c-2e1cb547ee93" providerId="ADAL" clId="{69AECF47-B650-49DF-BC44-A26443D37C58}" dt="2022-11-15T17:26:07.326" v="22501" actId="478"/>
          <ac:picMkLst>
            <pc:docMk/>
            <pc:sldMk cId="3875086069" sldId="1398"/>
            <ac:picMk id="24" creationId="{5DB06FB2-183F-845F-40ED-4964FD2E3748}"/>
          </ac:picMkLst>
        </pc:picChg>
        <pc:picChg chg="add del mod">
          <ac:chgData name="Pardha Sai" userId="3b95f42d-e481-4e61-b79c-2e1cb547ee93" providerId="ADAL" clId="{69AECF47-B650-49DF-BC44-A26443D37C58}" dt="2022-11-15T17:27:20.361" v="22509" actId="478"/>
          <ac:picMkLst>
            <pc:docMk/>
            <pc:sldMk cId="3875086069" sldId="1398"/>
            <ac:picMk id="29" creationId="{BFFE5640-0C87-7E2F-E857-1D89D193E46D}"/>
          </ac:picMkLst>
        </pc:picChg>
        <pc:picChg chg="add mod">
          <ac:chgData name="Pardha Sai" userId="3b95f42d-e481-4e61-b79c-2e1cb547ee93" providerId="ADAL" clId="{69AECF47-B650-49DF-BC44-A26443D37C58}" dt="2022-11-15T17:30:12.958" v="22536" actId="1076"/>
          <ac:picMkLst>
            <pc:docMk/>
            <pc:sldMk cId="3875086069" sldId="1398"/>
            <ac:picMk id="30" creationId="{2CDAE9CA-E574-CA82-AD68-509A79B96D24}"/>
          </ac:picMkLst>
        </pc:picChg>
        <pc:picChg chg="add mod">
          <ac:chgData name="Pardha Sai" userId="3b95f42d-e481-4e61-b79c-2e1cb547ee93" providerId="ADAL" clId="{69AECF47-B650-49DF-BC44-A26443D37C58}" dt="2022-11-15T17:29:04.462" v="22526" actId="1076"/>
          <ac:picMkLst>
            <pc:docMk/>
            <pc:sldMk cId="3875086069" sldId="1398"/>
            <ac:picMk id="31" creationId="{6938F896-983A-9384-208C-3519012274FB}"/>
          </ac:picMkLst>
        </pc:picChg>
        <pc:picChg chg="add mod">
          <ac:chgData name="Pardha Sai" userId="3b95f42d-e481-4e61-b79c-2e1cb547ee93" providerId="ADAL" clId="{69AECF47-B650-49DF-BC44-A26443D37C58}" dt="2022-11-15T17:29:40.437" v="22530" actId="1076"/>
          <ac:picMkLst>
            <pc:docMk/>
            <pc:sldMk cId="3875086069" sldId="1398"/>
            <ac:picMk id="33" creationId="{BD3ACE5E-5069-705A-31E0-1AA066CD7D66}"/>
          </ac:picMkLst>
        </pc:picChg>
        <pc:picChg chg="del">
          <ac:chgData name="Pardha Sai" userId="3b95f42d-e481-4e61-b79c-2e1cb547ee93" providerId="ADAL" clId="{69AECF47-B650-49DF-BC44-A26443D37C58}" dt="2022-11-15T17:26:22.078" v="22504" actId="478"/>
          <ac:picMkLst>
            <pc:docMk/>
            <pc:sldMk cId="3875086069" sldId="1398"/>
            <ac:picMk id="41" creationId="{16DFB6D1-21F7-5551-127F-7E3CA021DCB7}"/>
          </ac:picMkLst>
        </pc:picChg>
        <pc:picChg chg="del">
          <ac:chgData name="Pardha Sai" userId="3b95f42d-e481-4e61-b79c-2e1cb547ee93" providerId="ADAL" clId="{69AECF47-B650-49DF-BC44-A26443D37C58}" dt="2022-11-15T17:26:00.809" v="22499" actId="478"/>
          <ac:picMkLst>
            <pc:docMk/>
            <pc:sldMk cId="3875086069" sldId="1398"/>
            <ac:picMk id="42" creationId="{3E234AD8-D7BC-138E-0E8E-24BD73EC5AF0}"/>
          </ac:picMkLst>
        </pc:picChg>
        <pc:picChg chg="del">
          <ac:chgData name="Pardha Sai" userId="3b95f42d-e481-4e61-b79c-2e1cb547ee93" providerId="ADAL" clId="{69AECF47-B650-49DF-BC44-A26443D37C58}" dt="2022-11-15T17:26:00.809" v="22499" actId="478"/>
          <ac:picMkLst>
            <pc:docMk/>
            <pc:sldMk cId="3875086069" sldId="1398"/>
            <ac:picMk id="43" creationId="{39B9D521-9FCF-4573-0AFF-55000CF8FEB2}"/>
          </ac:picMkLst>
        </pc:picChg>
        <pc:picChg chg="del">
          <ac:chgData name="Pardha Sai" userId="3b95f42d-e481-4e61-b79c-2e1cb547ee93" providerId="ADAL" clId="{69AECF47-B650-49DF-BC44-A26443D37C58}" dt="2022-11-15T17:26:00.809" v="22499" actId="478"/>
          <ac:picMkLst>
            <pc:docMk/>
            <pc:sldMk cId="3875086069" sldId="1398"/>
            <ac:picMk id="44" creationId="{0F8AE7AA-7239-EBF4-BC03-792BA1D4D0EF}"/>
          </ac:picMkLst>
        </pc:picChg>
        <pc:picChg chg="add mod">
          <ac:chgData name="Pardha Sai" userId="3b95f42d-e481-4e61-b79c-2e1cb547ee93" providerId="ADAL" clId="{69AECF47-B650-49DF-BC44-A26443D37C58}" dt="2022-11-15T18:09:46.621" v="23195" actId="1076"/>
          <ac:picMkLst>
            <pc:docMk/>
            <pc:sldMk cId="3875086069" sldId="1398"/>
            <ac:picMk id="46" creationId="{C33B67D3-6A54-1993-B3C0-7550A2949AD2}"/>
          </ac:picMkLst>
        </pc:picChg>
        <pc:picChg chg="add mod">
          <ac:chgData name="Pardha Sai" userId="3b95f42d-e481-4e61-b79c-2e1cb547ee93" providerId="ADAL" clId="{69AECF47-B650-49DF-BC44-A26443D37C58}" dt="2022-11-15T18:09:46.621" v="23195" actId="1076"/>
          <ac:picMkLst>
            <pc:docMk/>
            <pc:sldMk cId="3875086069" sldId="1398"/>
            <ac:picMk id="50" creationId="{4FE7944C-FF44-C531-8C1A-C73521551561}"/>
          </ac:picMkLst>
        </pc:picChg>
        <pc:picChg chg="del">
          <ac:chgData name="Pardha Sai" userId="3b95f42d-e481-4e61-b79c-2e1cb547ee93" providerId="ADAL" clId="{69AECF47-B650-49DF-BC44-A26443D37C58}" dt="2022-11-15T17:26:00.809" v="22499" actId="478"/>
          <ac:picMkLst>
            <pc:docMk/>
            <pc:sldMk cId="3875086069" sldId="1398"/>
            <ac:picMk id="52" creationId="{5A96D900-0E8D-998E-FF49-270CC1F8BAC3}"/>
          </ac:picMkLst>
        </pc:picChg>
        <pc:picChg chg="del">
          <ac:chgData name="Pardha Sai" userId="3b95f42d-e481-4e61-b79c-2e1cb547ee93" providerId="ADAL" clId="{69AECF47-B650-49DF-BC44-A26443D37C58}" dt="2022-11-15T17:26:00.809" v="22499" actId="478"/>
          <ac:picMkLst>
            <pc:docMk/>
            <pc:sldMk cId="3875086069" sldId="1398"/>
            <ac:picMk id="53" creationId="{46B9AE35-CCFF-38E7-CA66-F0135D8C95DD}"/>
          </ac:picMkLst>
        </pc:picChg>
        <pc:picChg chg="del">
          <ac:chgData name="Pardha Sai" userId="3b95f42d-e481-4e61-b79c-2e1cb547ee93" providerId="ADAL" clId="{69AECF47-B650-49DF-BC44-A26443D37C58}" dt="2022-11-15T17:26:00.809" v="22499" actId="478"/>
          <ac:picMkLst>
            <pc:docMk/>
            <pc:sldMk cId="3875086069" sldId="1398"/>
            <ac:picMk id="54" creationId="{D08E56A6-4C03-81FD-3001-27AAB3909C90}"/>
          </ac:picMkLst>
        </pc:picChg>
        <pc:picChg chg="del">
          <ac:chgData name="Pardha Sai" userId="3b95f42d-e481-4e61-b79c-2e1cb547ee93" providerId="ADAL" clId="{69AECF47-B650-49DF-BC44-A26443D37C58}" dt="2022-11-15T17:26:00.809" v="22499" actId="478"/>
          <ac:picMkLst>
            <pc:docMk/>
            <pc:sldMk cId="3875086069" sldId="1398"/>
            <ac:picMk id="55" creationId="{FE6FD9FB-7D5C-A85A-9AB8-E88696EC930F}"/>
          </ac:picMkLst>
        </pc:picChg>
        <pc:picChg chg="del">
          <ac:chgData name="Pardha Sai" userId="3b95f42d-e481-4e61-b79c-2e1cb547ee93" providerId="ADAL" clId="{69AECF47-B650-49DF-BC44-A26443D37C58}" dt="2022-11-15T17:26:00.809" v="22499" actId="478"/>
          <ac:picMkLst>
            <pc:docMk/>
            <pc:sldMk cId="3875086069" sldId="1398"/>
            <ac:picMk id="56" creationId="{CA0B1A85-6297-AD10-BBA0-1062111DDAF9}"/>
          </ac:picMkLst>
        </pc:picChg>
        <pc:picChg chg="del">
          <ac:chgData name="Pardha Sai" userId="3b95f42d-e481-4e61-b79c-2e1cb547ee93" providerId="ADAL" clId="{69AECF47-B650-49DF-BC44-A26443D37C58}" dt="2022-11-15T17:26:00.809" v="22499" actId="478"/>
          <ac:picMkLst>
            <pc:docMk/>
            <pc:sldMk cId="3875086069" sldId="1398"/>
            <ac:picMk id="57" creationId="{BB3E26DF-B79E-0F68-3C9D-218482587278}"/>
          </ac:picMkLst>
        </pc:picChg>
        <pc:picChg chg="add mod">
          <ac:chgData name="Pardha Sai" userId="3b95f42d-e481-4e61-b79c-2e1cb547ee93" providerId="ADAL" clId="{69AECF47-B650-49DF-BC44-A26443D37C58}" dt="2022-11-16T05:15:47.961" v="23714" actId="1440"/>
          <ac:picMkLst>
            <pc:docMk/>
            <pc:sldMk cId="3875086069" sldId="1398"/>
            <ac:picMk id="72" creationId="{7AD87885-DC5F-2DE1-5ABC-CE3E41DAA5C9}"/>
          </ac:picMkLst>
        </pc:picChg>
        <pc:picChg chg="add mod">
          <ac:chgData name="Pardha Sai" userId="3b95f42d-e481-4e61-b79c-2e1cb547ee93" providerId="ADAL" clId="{69AECF47-B650-49DF-BC44-A26443D37C58}" dt="2022-11-16T05:16:40.184" v="23721" actId="1440"/>
          <ac:picMkLst>
            <pc:docMk/>
            <pc:sldMk cId="3875086069" sldId="1398"/>
            <ac:picMk id="73" creationId="{D2DF3229-DA19-77D0-8C92-DF1AB69DFA16}"/>
          </ac:picMkLst>
        </pc:picChg>
        <pc:picChg chg="add mod">
          <ac:chgData name="Pardha Sai" userId="3b95f42d-e481-4e61-b79c-2e1cb547ee93" providerId="ADAL" clId="{69AECF47-B650-49DF-BC44-A26443D37C58}" dt="2022-11-16T05:17:42.905" v="23735" actId="1037"/>
          <ac:picMkLst>
            <pc:docMk/>
            <pc:sldMk cId="3875086069" sldId="1398"/>
            <ac:picMk id="74" creationId="{5AD056B9-607C-DF6E-629E-A7981B959ABE}"/>
          </ac:picMkLst>
        </pc:picChg>
        <pc:cxnChg chg="del">
          <ac:chgData name="Pardha Sai" userId="3b95f42d-e481-4e61-b79c-2e1cb547ee93" providerId="ADAL" clId="{69AECF47-B650-49DF-BC44-A26443D37C58}" dt="2022-11-15T17:26:00.809" v="22499" actId="478"/>
          <ac:cxnSpMkLst>
            <pc:docMk/>
            <pc:sldMk cId="3875086069" sldId="1398"/>
            <ac:cxnSpMk id="11" creationId="{023F8364-EEFD-08F6-1EA7-29CB10F6C7F0}"/>
          </ac:cxnSpMkLst>
        </pc:cxnChg>
        <pc:cxnChg chg="del">
          <ac:chgData name="Pardha Sai" userId="3b95f42d-e481-4e61-b79c-2e1cb547ee93" providerId="ADAL" clId="{69AECF47-B650-49DF-BC44-A26443D37C58}" dt="2022-11-15T17:26:07.326" v="22501" actId="478"/>
          <ac:cxnSpMkLst>
            <pc:docMk/>
            <pc:sldMk cId="3875086069" sldId="1398"/>
            <ac:cxnSpMk id="13" creationId="{373E1675-9AE9-920E-3781-729AAE4DC499}"/>
          </ac:cxnSpMkLst>
        </pc:cxnChg>
        <pc:cxnChg chg="del">
          <ac:chgData name="Pardha Sai" userId="3b95f42d-e481-4e61-b79c-2e1cb547ee93" providerId="ADAL" clId="{69AECF47-B650-49DF-BC44-A26443D37C58}" dt="2022-11-15T17:26:07.326" v="22501" actId="478"/>
          <ac:cxnSpMkLst>
            <pc:docMk/>
            <pc:sldMk cId="3875086069" sldId="1398"/>
            <ac:cxnSpMk id="15" creationId="{A91A3392-EC4F-3549-83EA-6884883D2A4B}"/>
          </ac:cxnSpMkLst>
        </pc:cxnChg>
        <pc:cxnChg chg="del">
          <ac:chgData name="Pardha Sai" userId="3b95f42d-e481-4e61-b79c-2e1cb547ee93" providerId="ADAL" clId="{69AECF47-B650-49DF-BC44-A26443D37C58}" dt="2022-11-15T17:26:07.326" v="22501" actId="478"/>
          <ac:cxnSpMkLst>
            <pc:docMk/>
            <pc:sldMk cId="3875086069" sldId="1398"/>
            <ac:cxnSpMk id="27" creationId="{EA687C23-062F-84B1-E910-3CB4F924230B}"/>
          </ac:cxnSpMkLst>
        </pc:cxnChg>
        <pc:cxnChg chg="del">
          <ac:chgData name="Pardha Sai" userId="3b95f42d-e481-4e61-b79c-2e1cb547ee93" providerId="ADAL" clId="{69AECF47-B650-49DF-BC44-A26443D37C58}" dt="2022-11-15T17:26:22.078" v="22504" actId="478"/>
          <ac:cxnSpMkLst>
            <pc:docMk/>
            <pc:sldMk cId="3875086069" sldId="1398"/>
            <ac:cxnSpMk id="28" creationId="{3B33BD39-908B-84B2-897D-2C103F51E433}"/>
          </ac:cxnSpMkLst>
        </pc:cxnChg>
        <pc:cxnChg chg="del mod">
          <ac:chgData name="Pardha Sai" userId="3b95f42d-e481-4e61-b79c-2e1cb547ee93" providerId="ADAL" clId="{69AECF47-B650-49DF-BC44-A26443D37C58}" dt="2022-11-15T17:26:22.078" v="22504" actId="478"/>
          <ac:cxnSpMkLst>
            <pc:docMk/>
            <pc:sldMk cId="3875086069" sldId="1398"/>
            <ac:cxnSpMk id="32" creationId="{D81E81D2-2CCF-1363-779B-FC507774E8B0}"/>
          </ac:cxnSpMkLst>
        </pc:cxnChg>
        <pc:cxnChg chg="add mod">
          <ac:chgData name="Pardha Sai" userId="3b95f42d-e481-4e61-b79c-2e1cb547ee93" providerId="ADAL" clId="{69AECF47-B650-49DF-BC44-A26443D37C58}" dt="2022-11-15T17:30:38.678" v="22542" actId="1076"/>
          <ac:cxnSpMkLst>
            <pc:docMk/>
            <pc:sldMk cId="3875086069" sldId="1398"/>
            <ac:cxnSpMk id="35" creationId="{440E8ACE-C859-AF03-CDF6-4CCAD6B42F2D}"/>
          </ac:cxnSpMkLst>
        </pc:cxnChg>
        <pc:cxnChg chg="add mod">
          <ac:chgData name="Pardha Sai" userId="3b95f42d-e481-4e61-b79c-2e1cb547ee93" providerId="ADAL" clId="{69AECF47-B650-49DF-BC44-A26443D37C58}" dt="2022-11-15T17:44:12.625" v="22784" actId="1076"/>
          <ac:cxnSpMkLst>
            <pc:docMk/>
            <pc:sldMk cId="3875086069" sldId="1398"/>
            <ac:cxnSpMk id="37" creationId="{3C4E8B67-75DA-65A9-1E78-4929B1B9596F}"/>
          </ac:cxnSpMkLst>
        </pc:cxnChg>
        <pc:cxnChg chg="del">
          <ac:chgData name="Pardha Sai" userId="3b95f42d-e481-4e61-b79c-2e1cb547ee93" providerId="ADAL" clId="{69AECF47-B650-49DF-BC44-A26443D37C58}" dt="2022-11-15T17:26:00.809" v="22499" actId="478"/>
          <ac:cxnSpMkLst>
            <pc:docMk/>
            <pc:sldMk cId="3875086069" sldId="1398"/>
            <ac:cxnSpMk id="39" creationId="{6A58131B-F775-FA70-996E-29D9F9CFDED5}"/>
          </ac:cxnSpMkLst>
        </pc:cxnChg>
        <pc:cxnChg chg="add del mod">
          <ac:chgData name="Pardha Sai" userId="3b95f42d-e481-4e61-b79c-2e1cb547ee93" providerId="ADAL" clId="{69AECF47-B650-49DF-BC44-A26443D37C58}" dt="2022-11-15T17:31:09.890" v="22549" actId="478"/>
          <ac:cxnSpMkLst>
            <pc:docMk/>
            <pc:sldMk cId="3875086069" sldId="1398"/>
            <ac:cxnSpMk id="40" creationId="{83DD7214-1AF7-FA2B-E0F7-751E35CA74FA}"/>
          </ac:cxnSpMkLst>
        </pc:cxnChg>
        <pc:cxnChg chg="del">
          <ac:chgData name="Pardha Sai" userId="3b95f42d-e481-4e61-b79c-2e1cb547ee93" providerId="ADAL" clId="{69AECF47-B650-49DF-BC44-A26443D37C58}" dt="2022-11-15T17:26:00.809" v="22499" actId="478"/>
          <ac:cxnSpMkLst>
            <pc:docMk/>
            <pc:sldMk cId="3875086069" sldId="1398"/>
            <ac:cxnSpMk id="45" creationId="{D5E2153E-ACDA-0DCC-9AB4-6338D03436E6}"/>
          </ac:cxnSpMkLst>
        </pc:cxnChg>
        <pc:cxnChg chg="del">
          <ac:chgData name="Pardha Sai" userId="3b95f42d-e481-4e61-b79c-2e1cb547ee93" providerId="ADAL" clId="{69AECF47-B650-49DF-BC44-A26443D37C58}" dt="2022-11-15T17:26:00.809" v="22499" actId="478"/>
          <ac:cxnSpMkLst>
            <pc:docMk/>
            <pc:sldMk cId="3875086069" sldId="1398"/>
            <ac:cxnSpMk id="47" creationId="{FA7BC4BA-DC43-3E38-EC0E-E80A1B5F9F27}"/>
          </ac:cxnSpMkLst>
        </pc:cxnChg>
        <pc:cxnChg chg="add mod">
          <ac:chgData name="Pardha Sai" userId="3b95f42d-e481-4e61-b79c-2e1cb547ee93" providerId="ADAL" clId="{69AECF47-B650-49DF-BC44-A26443D37C58}" dt="2022-11-15T18:08:11.738" v="23186" actId="1076"/>
          <ac:cxnSpMkLst>
            <pc:docMk/>
            <pc:sldMk cId="3875086069" sldId="1398"/>
            <ac:cxnSpMk id="60" creationId="{54C64857-66D2-E49B-22E4-2AB4E607BBF4}"/>
          </ac:cxnSpMkLst>
        </pc:cxnChg>
        <pc:cxnChg chg="add del mod">
          <ac:chgData name="Pardha Sai" userId="3b95f42d-e481-4e61-b79c-2e1cb547ee93" providerId="ADAL" clId="{69AECF47-B650-49DF-BC44-A26443D37C58}" dt="2022-11-15T18:12:44.738" v="23224" actId="478"/>
          <ac:cxnSpMkLst>
            <pc:docMk/>
            <pc:sldMk cId="3875086069" sldId="1398"/>
            <ac:cxnSpMk id="62" creationId="{FF5B10AE-5223-D2F2-6EF1-54B3AB1FC38E}"/>
          </ac:cxnSpMkLst>
        </pc:cxnChg>
        <pc:cxnChg chg="add del mod">
          <ac:chgData name="Pardha Sai" userId="3b95f42d-e481-4e61-b79c-2e1cb547ee93" providerId="ADAL" clId="{69AECF47-B650-49DF-BC44-A26443D37C58}" dt="2022-11-15T18:06:39.788" v="23164" actId="478"/>
          <ac:cxnSpMkLst>
            <pc:docMk/>
            <pc:sldMk cId="3875086069" sldId="1398"/>
            <ac:cxnSpMk id="67" creationId="{4C1B627E-9181-CFE7-2FFB-DFCF1388C433}"/>
          </ac:cxnSpMkLst>
        </pc:cxnChg>
        <pc:cxnChg chg="add del mod">
          <ac:chgData name="Pardha Sai" userId="3b95f42d-e481-4e61-b79c-2e1cb547ee93" providerId="ADAL" clId="{69AECF47-B650-49DF-BC44-A26443D37C58}" dt="2022-11-15T18:06:39.788" v="23164" actId="478"/>
          <ac:cxnSpMkLst>
            <pc:docMk/>
            <pc:sldMk cId="3875086069" sldId="1398"/>
            <ac:cxnSpMk id="68" creationId="{76481750-5C03-EE4E-35E4-D4364E54AF7E}"/>
          </ac:cxnSpMkLst>
        </pc:cxnChg>
      </pc:sldChg>
      <pc:sldChg chg="addSp delSp modSp add mod">
        <pc:chgData name="Pardha Sai" userId="3b95f42d-e481-4e61-b79c-2e1cb547ee93" providerId="ADAL" clId="{69AECF47-B650-49DF-BC44-A26443D37C58}" dt="2022-11-25T10:41:52.504" v="28241" actId="1076"/>
        <pc:sldMkLst>
          <pc:docMk/>
          <pc:sldMk cId="957809313" sldId="1399"/>
        </pc:sldMkLst>
        <pc:spChg chg="mod">
          <ac:chgData name="Pardha Sai" userId="3b95f42d-e481-4e61-b79c-2e1cb547ee93" providerId="ADAL" clId="{69AECF47-B650-49DF-BC44-A26443D37C58}" dt="2022-11-16T04:50:39.002" v="23514" actId="14100"/>
          <ac:spMkLst>
            <pc:docMk/>
            <pc:sldMk cId="957809313" sldId="1399"/>
            <ac:spMk id="9" creationId="{13C2B9F1-92E4-4C69-9F45-1D9E4BE4A9AD}"/>
          </ac:spMkLst>
        </pc:spChg>
        <pc:spChg chg="add mod">
          <ac:chgData name="Pardha Sai" userId="3b95f42d-e481-4e61-b79c-2e1cb547ee93" providerId="ADAL" clId="{69AECF47-B650-49DF-BC44-A26443D37C58}" dt="2022-11-15T18:13:40.680" v="23266" actId="14100"/>
          <ac:spMkLst>
            <pc:docMk/>
            <pc:sldMk cId="957809313" sldId="1399"/>
            <ac:spMk id="17" creationId="{7665B3E2-362E-259B-346A-D0B75243957D}"/>
          </ac:spMkLst>
        </pc:spChg>
        <pc:spChg chg="add mod">
          <ac:chgData name="Pardha Sai" userId="3b95f42d-e481-4e61-b79c-2e1cb547ee93" providerId="ADAL" clId="{69AECF47-B650-49DF-BC44-A26443D37C58}" dt="2022-11-24T12:50:47.523" v="24790" actId="404"/>
          <ac:spMkLst>
            <pc:docMk/>
            <pc:sldMk cId="957809313" sldId="1399"/>
            <ac:spMk id="19" creationId="{349BBFDA-24D6-A230-DFF7-C3F959C23123}"/>
          </ac:spMkLst>
        </pc:spChg>
        <pc:spChg chg="del">
          <ac:chgData name="Pardha Sai" userId="3b95f42d-e481-4e61-b79c-2e1cb547ee93" providerId="ADAL" clId="{69AECF47-B650-49DF-BC44-A26443D37C58}" dt="2022-11-15T18:10:40.830" v="23204" actId="478"/>
          <ac:spMkLst>
            <pc:docMk/>
            <pc:sldMk cId="957809313" sldId="1399"/>
            <ac:spMk id="25" creationId="{FEDA69A8-25C5-1B2E-BA84-E762F893FFB3}"/>
          </ac:spMkLst>
        </pc:spChg>
        <pc:spChg chg="add mod">
          <ac:chgData name="Pardha Sai" userId="3b95f42d-e481-4e61-b79c-2e1cb547ee93" providerId="ADAL" clId="{69AECF47-B650-49DF-BC44-A26443D37C58}" dt="2022-11-15T18:23:25.085" v="23394" actId="14100"/>
          <ac:spMkLst>
            <pc:docMk/>
            <pc:sldMk cId="957809313" sldId="1399"/>
            <ac:spMk id="36" creationId="{C22F4E34-2781-1838-D55D-A0C495F02CDC}"/>
          </ac:spMkLst>
        </pc:spChg>
        <pc:spChg chg="add mod">
          <ac:chgData name="Pardha Sai" userId="3b95f42d-e481-4e61-b79c-2e1cb547ee93" providerId="ADAL" clId="{69AECF47-B650-49DF-BC44-A26443D37C58}" dt="2022-11-24T12:50:50.745" v="24791" actId="404"/>
          <ac:spMkLst>
            <pc:docMk/>
            <pc:sldMk cId="957809313" sldId="1399"/>
            <ac:spMk id="39" creationId="{6305D085-FFED-A8F7-D7F1-C3FF7718FEBB}"/>
          </ac:spMkLst>
        </pc:spChg>
        <pc:spChg chg="add mod">
          <ac:chgData name="Pardha Sai" userId="3b95f42d-e481-4e61-b79c-2e1cb547ee93" providerId="ADAL" clId="{69AECF47-B650-49DF-BC44-A26443D37C58}" dt="2022-11-15T18:28:41.702" v="23431" actId="20577"/>
          <ac:spMkLst>
            <pc:docMk/>
            <pc:sldMk cId="957809313" sldId="1399"/>
            <ac:spMk id="49" creationId="{8174065A-C3BB-D70B-4E2A-BDB72F657A2F}"/>
          </ac:spMkLst>
        </pc:spChg>
        <pc:spChg chg="add mod">
          <ac:chgData name="Pardha Sai" userId="3b95f42d-e481-4e61-b79c-2e1cb547ee93" providerId="ADAL" clId="{69AECF47-B650-49DF-BC44-A26443D37C58}" dt="2022-11-24T12:50:53.469" v="24792" actId="404"/>
          <ac:spMkLst>
            <pc:docMk/>
            <pc:sldMk cId="957809313" sldId="1399"/>
            <ac:spMk id="52" creationId="{2ED6B8C3-284C-4F27-BD52-9D3AA22F61BA}"/>
          </ac:spMkLst>
        </pc:spChg>
        <pc:spChg chg="del">
          <ac:chgData name="Pardha Sai" userId="3b95f42d-e481-4e61-b79c-2e1cb547ee93" providerId="ADAL" clId="{69AECF47-B650-49DF-BC44-A26443D37C58}" dt="2022-11-15T18:10:40.830" v="23204" actId="478"/>
          <ac:spMkLst>
            <pc:docMk/>
            <pc:sldMk cId="957809313" sldId="1399"/>
            <ac:spMk id="59" creationId="{D173993A-1F11-3753-FD98-02C24A051457}"/>
          </ac:spMkLst>
        </pc:spChg>
        <pc:spChg chg="del">
          <ac:chgData name="Pardha Sai" userId="3b95f42d-e481-4e61-b79c-2e1cb547ee93" providerId="ADAL" clId="{69AECF47-B650-49DF-BC44-A26443D37C58}" dt="2022-11-15T18:10:40.830" v="23204" actId="478"/>
          <ac:spMkLst>
            <pc:docMk/>
            <pc:sldMk cId="957809313" sldId="1399"/>
            <ac:spMk id="61" creationId="{7F616654-6D40-CC07-CEEC-DA8578143614}"/>
          </ac:spMkLst>
        </pc:spChg>
        <pc:spChg chg="add mod">
          <ac:chgData name="Pardha Sai" userId="3b95f42d-e481-4e61-b79c-2e1cb547ee93" providerId="ADAL" clId="{69AECF47-B650-49DF-BC44-A26443D37C58}" dt="2022-11-16T04:59:30.831" v="23606" actId="1076"/>
          <ac:spMkLst>
            <pc:docMk/>
            <pc:sldMk cId="957809313" sldId="1399"/>
            <ac:spMk id="63" creationId="{5D202455-F63A-204E-B3E0-073B22746371}"/>
          </ac:spMkLst>
        </pc:spChg>
        <pc:spChg chg="del">
          <ac:chgData name="Pardha Sai" userId="3b95f42d-e481-4e61-b79c-2e1cb547ee93" providerId="ADAL" clId="{69AECF47-B650-49DF-BC44-A26443D37C58}" dt="2022-11-15T18:10:40.830" v="23204" actId="478"/>
          <ac:spMkLst>
            <pc:docMk/>
            <pc:sldMk cId="957809313" sldId="1399"/>
            <ac:spMk id="66" creationId="{95ADCA44-AABD-AA54-C207-4D6F2FE35710}"/>
          </ac:spMkLst>
        </pc:spChg>
        <pc:graphicFrameChg chg="add mod modGraphic">
          <ac:chgData name="Pardha Sai" userId="3b95f42d-e481-4e61-b79c-2e1cb547ee93" providerId="ADAL" clId="{69AECF47-B650-49DF-BC44-A26443D37C58}" dt="2022-11-16T05:01:26.911" v="23619" actId="207"/>
          <ac:graphicFrameMkLst>
            <pc:docMk/>
            <pc:sldMk cId="957809313" sldId="1399"/>
            <ac:graphicFrameMk id="57" creationId="{6C7A798A-A36A-ADAA-8B64-C41760D8E2E9}"/>
          </ac:graphicFrameMkLst>
        </pc:graphicFrameChg>
        <pc:graphicFrameChg chg="del">
          <ac:chgData name="Pardha Sai" userId="3b95f42d-e481-4e61-b79c-2e1cb547ee93" providerId="ADAL" clId="{69AECF47-B650-49DF-BC44-A26443D37C58}" dt="2022-11-15T18:10:40.830" v="23204" actId="478"/>
          <ac:graphicFrameMkLst>
            <pc:docMk/>
            <pc:sldMk cId="957809313" sldId="1399"/>
            <ac:graphicFrameMk id="65" creationId="{4B642D1F-3252-51BB-C09D-21EAFF9D1E56}"/>
          </ac:graphicFrameMkLst>
        </pc:graphicFrameChg>
        <pc:picChg chg="add mod">
          <ac:chgData name="Pardha Sai" userId="3b95f42d-e481-4e61-b79c-2e1cb547ee93" providerId="ADAL" clId="{69AECF47-B650-49DF-BC44-A26443D37C58}" dt="2022-11-21T07:22:09.759" v="24301" actId="1076"/>
          <ac:picMkLst>
            <pc:docMk/>
            <pc:sldMk cId="957809313" sldId="1399"/>
            <ac:picMk id="22" creationId="{E193399B-D084-903B-F827-94B12DED9398}"/>
          </ac:picMkLst>
        </pc:picChg>
        <pc:picChg chg="add mod">
          <ac:chgData name="Pardha Sai" userId="3b95f42d-e481-4e61-b79c-2e1cb547ee93" providerId="ADAL" clId="{69AECF47-B650-49DF-BC44-A26443D37C58}" dt="2022-11-15T18:22:22.510" v="23360" actId="1076"/>
          <ac:picMkLst>
            <pc:docMk/>
            <pc:sldMk cId="957809313" sldId="1399"/>
            <ac:picMk id="23" creationId="{AE00ACB6-116B-1468-8BEB-616076977075}"/>
          </ac:picMkLst>
        </pc:picChg>
        <pc:picChg chg="add mod">
          <ac:chgData name="Pardha Sai" userId="3b95f42d-e481-4e61-b79c-2e1cb547ee93" providerId="ADAL" clId="{69AECF47-B650-49DF-BC44-A26443D37C58}" dt="2022-11-25T10:34:47.181" v="28175" actId="1076"/>
          <ac:picMkLst>
            <pc:docMk/>
            <pc:sldMk cId="957809313" sldId="1399"/>
            <ac:picMk id="24" creationId="{952BC953-C7B7-9A43-0F8A-43F61AC63A55}"/>
          </ac:picMkLst>
        </pc:picChg>
        <pc:picChg chg="add mod">
          <ac:chgData name="Pardha Sai" userId="3b95f42d-e481-4e61-b79c-2e1cb547ee93" providerId="ADAL" clId="{69AECF47-B650-49DF-BC44-A26443D37C58}" dt="2022-11-15T18:22:22.510" v="23360" actId="1076"/>
          <ac:picMkLst>
            <pc:docMk/>
            <pc:sldMk cId="957809313" sldId="1399"/>
            <ac:picMk id="26" creationId="{DCEEEA4F-9B50-A149-F0F5-6316C764204A}"/>
          </ac:picMkLst>
        </pc:picChg>
        <pc:picChg chg="add mod">
          <ac:chgData name="Pardha Sai" userId="3b95f42d-e481-4e61-b79c-2e1cb547ee93" providerId="ADAL" clId="{69AECF47-B650-49DF-BC44-A26443D37C58}" dt="2022-11-21T07:22:24.129" v="24302" actId="1076"/>
          <ac:picMkLst>
            <pc:docMk/>
            <pc:sldMk cId="957809313" sldId="1399"/>
            <ac:picMk id="27" creationId="{A55D97A3-1521-D87C-6B71-61C07ABE5A8E}"/>
          </ac:picMkLst>
        </pc:picChg>
        <pc:picChg chg="add mod">
          <ac:chgData name="Pardha Sai" userId="3b95f42d-e481-4e61-b79c-2e1cb547ee93" providerId="ADAL" clId="{69AECF47-B650-49DF-BC44-A26443D37C58}" dt="2022-11-21T07:23:04.143" v="24303" actId="1076"/>
          <ac:picMkLst>
            <pc:docMk/>
            <pc:sldMk cId="957809313" sldId="1399"/>
            <ac:picMk id="28" creationId="{AF522273-530B-432C-DB84-E6681E587E47}"/>
          </ac:picMkLst>
        </pc:picChg>
        <pc:picChg chg="del">
          <ac:chgData name="Pardha Sai" userId="3b95f42d-e481-4e61-b79c-2e1cb547ee93" providerId="ADAL" clId="{69AECF47-B650-49DF-BC44-A26443D37C58}" dt="2022-11-15T18:10:40.830" v="23204" actId="478"/>
          <ac:picMkLst>
            <pc:docMk/>
            <pc:sldMk cId="957809313" sldId="1399"/>
            <ac:picMk id="30" creationId="{2CDAE9CA-E574-CA82-AD68-509A79B96D24}"/>
          </ac:picMkLst>
        </pc:picChg>
        <pc:picChg chg="del">
          <ac:chgData name="Pardha Sai" userId="3b95f42d-e481-4e61-b79c-2e1cb547ee93" providerId="ADAL" clId="{69AECF47-B650-49DF-BC44-A26443D37C58}" dt="2022-11-15T18:10:40.830" v="23204" actId="478"/>
          <ac:picMkLst>
            <pc:docMk/>
            <pc:sldMk cId="957809313" sldId="1399"/>
            <ac:picMk id="31" creationId="{6938F896-983A-9384-208C-3519012274FB}"/>
          </ac:picMkLst>
        </pc:picChg>
        <pc:picChg chg="del">
          <ac:chgData name="Pardha Sai" userId="3b95f42d-e481-4e61-b79c-2e1cb547ee93" providerId="ADAL" clId="{69AECF47-B650-49DF-BC44-A26443D37C58}" dt="2022-11-15T18:10:40.830" v="23204" actId="478"/>
          <ac:picMkLst>
            <pc:docMk/>
            <pc:sldMk cId="957809313" sldId="1399"/>
            <ac:picMk id="33" creationId="{BD3ACE5E-5069-705A-31E0-1AA066CD7D66}"/>
          </ac:picMkLst>
        </pc:picChg>
        <pc:picChg chg="add mod">
          <ac:chgData name="Pardha Sai" userId="3b95f42d-e481-4e61-b79c-2e1cb547ee93" providerId="ADAL" clId="{69AECF47-B650-49DF-BC44-A26443D37C58}" dt="2022-11-15T18:26:16.407" v="23409" actId="1076"/>
          <ac:picMkLst>
            <pc:docMk/>
            <pc:sldMk cId="957809313" sldId="1399"/>
            <ac:picMk id="40" creationId="{90297795-919C-6C8B-9C11-B53427D1D25C}"/>
          </ac:picMkLst>
        </pc:picChg>
        <pc:picChg chg="add mod">
          <ac:chgData name="Pardha Sai" userId="3b95f42d-e481-4e61-b79c-2e1cb547ee93" providerId="ADAL" clId="{69AECF47-B650-49DF-BC44-A26443D37C58}" dt="2022-11-25T10:41:52.504" v="28241" actId="1076"/>
          <ac:picMkLst>
            <pc:docMk/>
            <pc:sldMk cId="957809313" sldId="1399"/>
            <ac:picMk id="41" creationId="{B3070A2D-5CE9-BE8B-836A-D45D6B64F6D4}"/>
          </ac:picMkLst>
        </pc:picChg>
        <pc:picChg chg="add mod">
          <ac:chgData name="Pardha Sai" userId="3b95f42d-e481-4e61-b79c-2e1cb547ee93" providerId="ADAL" clId="{69AECF47-B650-49DF-BC44-A26443D37C58}" dt="2022-11-15T18:26:16.407" v="23409" actId="1076"/>
          <ac:picMkLst>
            <pc:docMk/>
            <pc:sldMk cId="957809313" sldId="1399"/>
            <ac:picMk id="42" creationId="{49F7A1D2-FD84-A59D-96F6-288053D59A1C}"/>
          </ac:picMkLst>
        </pc:picChg>
        <pc:picChg chg="add mod">
          <ac:chgData name="Pardha Sai" userId="3b95f42d-e481-4e61-b79c-2e1cb547ee93" providerId="ADAL" clId="{69AECF47-B650-49DF-BC44-A26443D37C58}" dt="2022-11-15T18:26:16.407" v="23409" actId="1076"/>
          <ac:picMkLst>
            <pc:docMk/>
            <pc:sldMk cId="957809313" sldId="1399"/>
            <ac:picMk id="43" creationId="{B02BD996-9977-E6A6-8B76-4710F9F26E5F}"/>
          </ac:picMkLst>
        </pc:picChg>
        <pc:picChg chg="add del mod">
          <ac:chgData name="Pardha Sai" userId="3b95f42d-e481-4e61-b79c-2e1cb547ee93" providerId="ADAL" clId="{69AECF47-B650-49DF-BC44-A26443D37C58}" dt="2022-11-15T18:26:08.507" v="23408" actId="478"/>
          <ac:picMkLst>
            <pc:docMk/>
            <pc:sldMk cId="957809313" sldId="1399"/>
            <ac:picMk id="44" creationId="{D98C054D-9CF5-64C4-8BB8-3ADE3D13C17A}"/>
          </ac:picMkLst>
        </pc:picChg>
        <pc:picChg chg="add del mod">
          <ac:chgData name="Pardha Sai" userId="3b95f42d-e481-4e61-b79c-2e1cb547ee93" providerId="ADAL" clId="{69AECF47-B650-49DF-BC44-A26443D37C58}" dt="2022-11-15T18:26:08.507" v="23408" actId="478"/>
          <ac:picMkLst>
            <pc:docMk/>
            <pc:sldMk cId="957809313" sldId="1399"/>
            <ac:picMk id="45" creationId="{92CD9D30-C4B6-1097-846B-45D3FB44182C}"/>
          </ac:picMkLst>
        </pc:picChg>
        <pc:picChg chg="del">
          <ac:chgData name="Pardha Sai" userId="3b95f42d-e481-4e61-b79c-2e1cb547ee93" providerId="ADAL" clId="{69AECF47-B650-49DF-BC44-A26443D37C58}" dt="2022-11-15T18:10:40.830" v="23204" actId="478"/>
          <ac:picMkLst>
            <pc:docMk/>
            <pc:sldMk cId="957809313" sldId="1399"/>
            <ac:picMk id="46" creationId="{C33B67D3-6A54-1993-B3C0-7550A2949AD2}"/>
          </ac:picMkLst>
        </pc:picChg>
        <pc:picChg chg="del">
          <ac:chgData name="Pardha Sai" userId="3b95f42d-e481-4e61-b79c-2e1cb547ee93" providerId="ADAL" clId="{69AECF47-B650-49DF-BC44-A26443D37C58}" dt="2022-11-15T18:10:40.830" v="23204" actId="478"/>
          <ac:picMkLst>
            <pc:docMk/>
            <pc:sldMk cId="957809313" sldId="1399"/>
            <ac:picMk id="50" creationId="{4FE7944C-FF44-C531-8C1A-C73521551561}"/>
          </ac:picMkLst>
        </pc:picChg>
        <pc:picChg chg="add mod">
          <ac:chgData name="Pardha Sai" userId="3b95f42d-e481-4e61-b79c-2e1cb547ee93" providerId="ADAL" clId="{69AECF47-B650-49DF-BC44-A26443D37C58}" dt="2022-11-15T18:30:37.060" v="23444" actId="1076"/>
          <ac:picMkLst>
            <pc:docMk/>
            <pc:sldMk cId="957809313" sldId="1399"/>
            <ac:picMk id="53" creationId="{8009A7F9-A0F2-3E86-BC62-C976BC702733}"/>
          </ac:picMkLst>
        </pc:picChg>
        <pc:picChg chg="add mod">
          <ac:chgData name="Pardha Sai" userId="3b95f42d-e481-4e61-b79c-2e1cb547ee93" providerId="ADAL" clId="{69AECF47-B650-49DF-BC44-A26443D37C58}" dt="2022-11-15T18:30:37.060" v="23444" actId="1076"/>
          <ac:picMkLst>
            <pc:docMk/>
            <pc:sldMk cId="957809313" sldId="1399"/>
            <ac:picMk id="54" creationId="{7166BD4C-CA95-0994-2FC3-872B777C3D4B}"/>
          </ac:picMkLst>
        </pc:picChg>
        <pc:picChg chg="add mod">
          <ac:chgData name="Pardha Sai" userId="3b95f42d-e481-4e61-b79c-2e1cb547ee93" providerId="ADAL" clId="{69AECF47-B650-49DF-BC44-A26443D37C58}" dt="2022-11-15T18:30:37.060" v="23444" actId="1076"/>
          <ac:picMkLst>
            <pc:docMk/>
            <pc:sldMk cId="957809313" sldId="1399"/>
            <ac:picMk id="55" creationId="{83F6AEDF-C735-93AA-35DA-10ECCD592CCC}"/>
          </ac:picMkLst>
        </pc:picChg>
        <pc:picChg chg="add del mod">
          <ac:chgData name="Pardha Sai" userId="3b95f42d-e481-4e61-b79c-2e1cb547ee93" providerId="ADAL" clId="{69AECF47-B650-49DF-BC44-A26443D37C58}" dt="2022-11-15T18:29:59.426" v="23435" actId="478"/>
          <ac:picMkLst>
            <pc:docMk/>
            <pc:sldMk cId="957809313" sldId="1399"/>
            <ac:picMk id="56" creationId="{FD702236-6A60-BC69-04FD-03B2F3BAD612}"/>
          </ac:picMkLst>
        </pc:picChg>
        <pc:picChg chg="add mod">
          <ac:chgData name="Pardha Sai" userId="3b95f42d-e481-4e61-b79c-2e1cb547ee93" providerId="ADAL" clId="{69AECF47-B650-49DF-BC44-A26443D37C58}" dt="2022-11-16T05:46:49.702" v="23946" actId="1076"/>
          <ac:picMkLst>
            <pc:docMk/>
            <pc:sldMk cId="957809313" sldId="1399"/>
            <ac:picMk id="64" creationId="{44C4BF1D-DA77-FA20-7F66-D9936C12F0DC}"/>
          </ac:picMkLst>
        </pc:picChg>
        <pc:picChg chg="add del mod">
          <ac:chgData name="Pardha Sai" userId="3b95f42d-e481-4e61-b79c-2e1cb547ee93" providerId="ADAL" clId="{69AECF47-B650-49DF-BC44-A26443D37C58}" dt="2022-11-16T05:05:38.061" v="23629" actId="478"/>
          <ac:picMkLst>
            <pc:docMk/>
            <pc:sldMk cId="957809313" sldId="1399"/>
            <ac:picMk id="69" creationId="{F7DE012E-9BE3-58CF-2016-A152A27622ED}"/>
          </ac:picMkLst>
        </pc:picChg>
        <pc:picChg chg="add mod">
          <ac:chgData name="Pardha Sai" userId="3b95f42d-e481-4e61-b79c-2e1cb547ee93" providerId="ADAL" clId="{69AECF47-B650-49DF-BC44-A26443D37C58}" dt="2022-11-16T05:05:46.521" v="23630" actId="1076"/>
          <ac:picMkLst>
            <pc:docMk/>
            <pc:sldMk cId="957809313" sldId="1399"/>
            <ac:picMk id="70" creationId="{E591E6C1-AE79-90DB-227C-2A7F87AC6699}"/>
          </ac:picMkLst>
        </pc:picChg>
        <pc:picChg chg="add mod">
          <ac:chgData name="Pardha Sai" userId="3b95f42d-e481-4e61-b79c-2e1cb547ee93" providerId="ADAL" clId="{69AECF47-B650-49DF-BC44-A26443D37C58}" dt="2022-11-16T05:06:46.425" v="23635" actId="1076"/>
          <ac:picMkLst>
            <pc:docMk/>
            <pc:sldMk cId="957809313" sldId="1399"/>
            <ac:picMk id="71" creationId="{39F6C0EE-2D77-7AA5-6079-62FD48AFFD17}"/>
          </ac:picMkLst>
        </pc:picChg>
        <pc:picChg chg="add mod modCrop">
          <ac:chgData name="Pardha Sai" userId="3b95f42d-e481-4e61-b79c-2e1cb547ee93" providerId="ADAL" clId="{69AECF47-B650-49DF-BC44-A26443D37C58}" dt="2022-11-16T05:07:44.522" v="23642" actId="1076"/>
          <ac:picMkLst>
            <pc:docMk/>
            <pc:sldMk cId="957809313" sldId="1399"/>
            <ac:picMk id="72" creationId="{4F17F1F7-5E87-C023-CF51-FD78F2CDB745}"/>
          </ac:picMkLst>
        </pc:picChg>
        <pc:cxnChg chg="add mod">
          <ac:chgData name="Pardha Sai" userId="3b95f42d-e481-4e61-b79c-2e1cb547ee93" providerId="ADAL" clId="{69AECF47-B650-49DF-BC44-A26443D37C58}" dt="2022-11-24T13:40:28.630" v="25136" actId="1076"/>
          <ac:cxnSpMkLst>
            <pc:docMk/>
            <pc:sldMk cId="957809313" sldId="1399"/>
            <ac:cxnSpMk id="11" creationId="{A3C655ED-83B2-95B0-13F1-ECFDEA3DD6A1}"/>
          </ac:cxnSpMkLst>
        </pc:cxnChg>
        <pc:cxnChg chg="add mod">
          <ac:chgData name="Pardha Sai" userId="3b95f42d-e481-4e61-b79c-2e1cb547ee93" providerId="ADAL" clId="{69AECF47-B650-49DF-BC44-A26443D37C58}" dt="2022-11-15T18:22:25.938" v="23361" actId="1076"/>
          <ac:cxnSpMkLst>
            <pc:docMk/>
            <pc:sldMk cId="957809313" sldId="1399"/>
            <ac:cxnSpMk id="13" creationId="{1CD2719C-6472-EB60-2826-70FC9FB954BA}"/>
          </ac:cxnSpMkLst>
        </pc:cxnChg>
        <pc:cxnChg chg="add mod">
          <ac:chgData name="Pardha Sai" userId="3b95f42d-e481-4e61-b79c-2e1cb547ee93" providerId="ADAL" clId="{69AECF47-B650-49DF-BC44-A26443D37C58}" dt="2022-11-15T18:13:17.063" v="23228" actId="1076"/>
          <ac:cxnSpMkLst>
            <pc:docMk/>
            <pc:sldMk cId="957809313" sldId="1399"/>
            <ac:cxnSpMk id="18" creationId="{ED71BF93-AC25-901D-7419-3330656E1264}"/>
          </ac:cxnSpMkLst>
        </pc:cxnChg>
        <pc:cxnChg chg="add mod">
          <ac:chgData name="Pardha Sai" userId="3b95f42d-e481-4e61-b79c-2e1cb547ee93" providerId="ADAL" clId="{69AECF47-B650-49DF-BC44-A26443D37C58}" dt="2022-11-15T18:22:49.091" v="23363" actId="1076"/>
          <ac:cxnSpMkLst>
            <pc:docMk/>
            <pc:sldMk cId="957809313" sldId="1399"/>
            <ac:cxnSpMk id="32" creationId="{A8E1AA0D-4CE4-BA39-B302-5FE0BF716162}"/>
          </ac:cxnSpMkLst>
        </pc:cxnChg>
        <pc:cxnChg chg="add mod">
          <ac:chgData name="Pardha Sai" userId="3b95f42d-e481-4e61-b79c-2e1cb547ee93" providerId="ADAL" clId="{69AECF47-B650-49DF-BC44-A26443D37C58}" dt="2022-11-15T18:22:49.091" v="23363" actId="1076"/>
          <ac:cxnSpMkLst>
            <pc:docMk/>
            <pc:sldMk cId="957809313" sldId="1399"/>
            <ac:cxnSpMk id="34" creationId="{0C3AC177-20DD-26A9-A904-0BE2A9DBA480}"/>
          </ac:cxnSpMkLst>
        </pc:cxnChg>
        <pc:cxnChg chg="del">
          <ac:chgData name="Pardha Sai" userId="3b95f42d-e481-4e61-b79c-2e1cb547ee93" providerId="ADAL" clId="{69AECF47-B650-49DF-BC44-A26443D37C58}" dt="2022-11-15T18:10:40.830" v="23204" actId="478"/>
          <ac:cxnSpMkLst>
            <pc:docMk/>
            <pc:sldMk cId="957809313" sldId="1399"/>
            <ac:cxnSpMk id="35" creationId="{440E8ACE-C859-AF03-CDF6-4CCAD6B42F2D}"/>
          </ac:cxnSpMkLst>
        </pc:cxnChg>
        <pc:cxnChg chg="del">
          <ac:chgData name="Pardha Sai" userId="3b95f42d-e481-4e61-b79c-2e1cb547ee93" providerId="ADAL" clId="{69AECF47-B650-49DF-BC44-A26443D37C58}" dt="2022-11-15T18:10:40.830" v="23204" actId="478"/>
          <ac:cxnSpMkLst>
            <pc:docMk/>
            <pc:sldMk cId="957809313" sldId="1399"/>
            <ac:cxnSpMk id="37" creationId="{3C4E8B67-75DA-65A9-1E78-4929B1B9596F}"/>
          </ac:cxnSpMkLst>
        </pc:cxnChg>
        <pc:cxnChg chg="add mod">
          <ac:chgData name="Pardha Sai" userId="3b95f42d-e481-4e61-b79c-2e1cb547ee93" providerId="ADAL" clId="{69AECF47-B650-49DF-BC44-A26443D37C58}" dt="2022-11-15T18:22:49.091" v="23363" actId="1076"/>
          <ac:cxnSpMkLst>
            <pc:docMk/>
            <pc:sldMk cId="957809313" sldId="1399"/>
            <ac:cxnSpMk id="38" creationId="{6A0C6299-8C95-FE6C-1D7C-6B117C268E66}"/>
          </ac:cxnSpMkLst>
        </pc:cxnChg>
        <pc:cxnChg chg="add mod">
          <ac:chgData name="Pardha Sai" userId="3b95f42d-e481-4e61-b79c-2e1cb547ee93" providerId="ADAL" clId="{69AECF47-B650-49DF-BC44-A26443D37C58}" dt="2022-11-15T18:28:27.648" v="23411" actId="1076"/>
          <ac:cxnSpMkLst>
            <pc:docMk/>
            <pc:sldMk cId="957809313" sldId="1399"/>
            <ac:cxnSpMk id="47" creationId="{DD911569-295F-539E-30D1-92E20D84AE8E}"/>
          </ac:cxnSpMkLst>
        </pc:cxnChg>
        <pc:cxnChg chg="add mod">
          <ac:chgData name="Pardha Sai" userId="3b95f42d-e481-4e61-b79c-2e1cb547ee93" providerId="ADAL" clId="{69AECF47-B650-49DF-BC44-A26443D37C58}" dt="2022-11-15T18:28:27.648" v="23411" actId="1076"/>
          <ac:cxnSpMkLst>
            <pc:docMk/>
            <pc:sldMk cId="957809313" sldId="1399"/>
            <ac:cxnSpMk id="48" creationId="{707572F4-55E6-EE7D-3A02-2315F103FA39}"/>
          </ac:cxnSpMkLst>
        </pc:cxnChg>
        <pc:cxnChg chg="add mod">
          <ac:chgData name="Pardha Sai" userId="3b95f42d-e481-4e61-b79c-2e1cb547ee93" providerId="ADAL" clId="{69AECF47-B650-49DF-BC44-A26443D37C58}" dt="2022-11-15T18:28:27.648" v="23411" actId="1076"/>
          <ac:cxnSpMkLst>
            <pc:docMk/>
            <pc:sldMk cId="957809313" sldId="1399"/>
            <ac:cxnSpMk id="51" creationId="{E424C227-155E-98AE-8C70-EFBF7E0B7983}"/>
          </ac:cxnSpMkLst>
        </pc:cxnChg>
        <pc:cxnChg chg="del">
          <ac:chgData name="Pardha Sai" userId="3b95f42d-e481-4e61-b79c-2e1cb547ee93" providerId="ADAL" clId="{69AECF47-B650-49DF-BC44-A26443D37C58}" dt="2022-11-15T18:10:40.830" v="23204" actId="478"/>
          <ac:cxnSpMkLst>
            <pc:docMk/>
            <pc:sldMk cId="957809313" sldId="1399"/>
            <ac:cxnSpMk id="60" creationId="{54C64857-66D2-E49B-22E4-2AB4E607BBF4}"/>
          </ac:cxnSpMkLst>
        </pc:cxnChg>
        <pc:cxnChg chg="del">
          <ac:chgData name="Pardha Sai" userId="3b95f42d-e481-4e61-b79c-2e1cb547ee93" providerId="ADAL" clId="{69AECF47-B650-49DF-BC44-A26443D37C58}" dt="2022-11-15T18:10:40.830" v="23204" actId="478"/>
          <ac:cxnSpMkLst>
            <pc:docMk/>
            <pc:sldMk cId="957809313" sldId="1399"/>
            <ac:cxnSpMk id="62" creationId="{FF5B10AE-5223-D2F2-6EF1-54B3AB1FC38E}"/>
          </ac:cxnSpMkLst>
        </pc:cxnChg>
        <pc:cxnChg chg="del">
          <ac:chgData name="Pardha Sai" userId="3b95f42d-e481-4e61-b79c-2e1cb547ee93" providerId="ADAL" clId="{69AECF47-B650-49DF-BC44-A26443D37C58}" dt="2022-11-15T18:10:40.830" v="23204" actId="478"/>
          <ac:cxnSpMkLst>
            <pc:docMk/>
            <pc:sldMk cId="957809313" sldId="1399"/>
            <ac:cxnSpMk id="67" creationId="{4C1B627E-9181-CFE7-2FFB-DFCF1388C433}"/>
          </ac:cxnSpMkLst>
        </pc:cxnChg>
        <pc:cxnChg chg="del">
          <ac:chgData name="Pardha Sai" userId="3b95f42d-e481-4e61-b79c-2e1cb547ee93" providerId="ADAL" clId="{69AECF47-B650-49DF-BC44-A26443D37C58}" dt="2022-11-15T18:10:40.830" v="23204" actId="478"/>
          <ac:cxnSpMkLst>
            <pc:docMk/>
            <pc:sldMk cId="957809313" sldId="1399"/>
            <ac:cxnSpMk id="68" creationId="{76481750-5C03-EE4E-35E4-D4364E54AF7E}"/>
          </ac:cxnSpMkLst>
        </pc:cxnChg>
      </pc:sldChg>
      <pc:sldChg chg="addSp delSp modSp add mod ord">
        <pc:chgData name="Pardha Sai" userId="3b95f42d-e481-4e61-b79c-2e1cb547ee93" providerId="ADAL" clId="{69AECF47-B650-49DF-BC44-A26443D37C58}" dt="2022-11-16T06:52:24.407" v="24178" actId="20577"/>
        <pc:sldMkLst>
          <pc:docMk/>
          <pc:sldMk cId="2938137510" sldId="1400"/>
        </pc:sldMkLst>
        <pc:spChg chg="mod">
          <ac:chgData name="Pardha Sai" userId="3b95f42d-e481-4e61-b79c-2e1cb547ee93" providerId="ADAL" clId="{69AECF47-B650-49DF-BC44-A26443D37C58}" dt="2022-11-16T05:08:42.792" v="23651" actId="5793"/>
          <ac:spMkLst>
            <pc:docMk/>
            <pc:sldMk cId="2938137510" sldId="1400"/>
            <ac:spMk id="2" creationId="{BE6A0195-097F-75C1-1789-362B83C23D94}"/>
          </ac:spMkLst>
        </pc:spChg>
        <pc:spChg chg="mod">
          <ac:chgData name="Pardha Sai" userId="3b95f42d-e481-4e61-b79c-2e1cb547ee93" providerId="ADAL" clId="{69AECF47-B650-49DF-BC44-A26443D37C58}" dt="2022-11-16T05:21:31.124" v="23783" actId="14100"/>
          <ac:spMkLst>
            <pc:docMk/>
            <pc:sldMk cId="2938137510" sldId="1400"/>
            <ac:spMk id="9" creationId="{13C2B9F1-92E4-4C69-9F45-1D9E4BE4A9AD}"/>
          </ac:spMkLst>
        </pc:spChg>
        <pc:spChg chg="mod">
          <ac:chgData name="Pardha Sai" userId="3b95f42d-e481-4e61-b79c-2e1cb547ee93" providerId="ADAL" clId="{69AECF47-B650-49DF-BC44-A26443D37C58}" dt="2022-11-16T05:35:50.823" v="23943" actId="1076"/>
          <ac:spMkLst>
            <pc:docMk/>
            <pc:sldMk cId="2938137510" sldId="1400"/>
            <ac:spMk id="13" creationId="{32BC971E-D116-C1F2-D15A-A202EC3AF61C}"/>
          </ac:spMkLst>
        </pc:spChg>
        <pc:spChg chg="add mod">
          <ac:chgData name="Pardha Sai" userId="3b95f42d-e481-4e61-b79c-2e1cb547ee93" providerId="ADAL" clId="{69AECF47-B650-49DF-BC44-A26443D37C58}" dt="2022-11-16T05:35:56.412" v="23944" actId="1076"/>
          <ac:spMkLst>
            <pc:docMk/>
            <pc:sldMk cId="2938137510" sldId="1400"/>
            <ac:spMk id="22" creationId="{54424408-FAC2-975A-E3DC-53758EECEFE9}"/>
          </ac:spMkLst>
        </pc:spChg>
        <pc:spChg chg="add mod">
          <ac:chgData name="Pardha Sai" userId="3b95f42d-e481-4e61-b79c-2e1cb547ee93" providerId="ADAL" clId="{69AECF47-B650-49DF-BC44-A26443D37C58}" dt="2022-11-16T05:53:08.681" v="24125" actId="113"/>
          <ac:spMkLst>
            <pc:docMk/>
            <pc:sldMk cId="2938137510" sldId="1400"/>
            <ac:spMk id="25" creationId="{CE25E41D-0511-DFE7-1C21-C18ED4B3674D}"/>
          </ac:spMkLst>
        </pc:spChg>
        <pc:spChg chg="del">
          <ac:chgData name="Pardha Sai" userId="3b95f42d-e481-4e61-b79c-2e1cb547ee93" providerId="ADAL" clId="{69AECF47-B650-49DF-BC44-A26443D37C58}" dt="2022-11-16T05:24:48.201" v="23804" actId="478"/>
          <ac:spMkLst>
            <pc:docMk/>
            <pc:sldMk cId="2938137510" sldId="1400"/>
            <ac:spMk id="28" creationId="{00134C98-0406-E1DF-00F0-683859732DE9}"/>
          </ac:spMkLst>
        </pc:spChg>
        <pc:spChg chg="del">
          <ac:chgData name="Pardha Sai" userId="3b95f42d-e481-4e61-b79c-2e1cb547ee93" providerId="ADAL" clId="{69AECF47-B650-49DF-BC44-A26443D37C58}" dt="2022-11-16T05:35:30.183" v="23940" actId="478"/>
          <ac:spMkLst>
            <pc:docMk/>
            <pc:sldMk cId="2938137510" sldId="1400"/>
            <ac:spMk id="33" creationId="{F9C077B3-61AB-7CFF-2DCA-BA2D5C473489}"/>
          </ac:spMkLst>
        </pc:spChg>
        <pc:spChg chg="add mod">
          <ac:chgData name="Pardha Sai" userId="3b95f42d-e481-4e61-b79c-2e1cb547ee93" providerId="ADAL" clId="{69AECF47-B650-49DF-BC44-A26443D37C58}" dt="2022-11-16T06:52:24.407" v="24178" actId="20577"/>
          <ac:spMkLst>
            <pc:docMk/>
            <pc:sldMk cId="2938137510" sldId="1400"/>
            <ac:spMk id="35" creationId="{9F629F38-1B2B-8723-D2A8-35B50C996FFA}"/>
          </ac:spMkLst>
        </pc:spChg>
        <pc:spChg chg="mod">
          <ac:chgData name="Pardha Sai" userId="3b95f42d-e481-4e61-b79c-2e1cb547ee93" providerId="ADAL" clId="{69AECF47-B650-49DF-BC44-A26443D37C58}" dt="2022-11-16T05:35:41.304" v="23941" actId="1076"/>
          <ac:spMkLst>
            <pc:docMk/>
            <pc:sldMk cId="2938137510" sldId="1400"/>
            <ac:spMk id="38" creationId="{1A277A9F-0C62-6749-1DE5-82E6B7FF7E6A}"/>
          </ac:spMkLst>
        </pc:spChg>
        <pc:graphicFrameChg chg="del">
          <ac:chgData name="Pardha Sai" userId="3b95f42d-e481-4e61-b79c-2e1cb547ee93" providerId="ADAL" clId="{69AECF47-B650-49DF-BC44-A26443D37C58}" dt="2022-11-16T05:35:30.183" v="23940" actId="478"/>
          <ac:graphicFrameMkLst>
            <pc:docMk/>
            <pc:sldMk cId="2938137510" sldId="1400"/>
            <ac:graphicFrameMk id="42" creationId="{7ACA6412-8F90-4D6A-4C11-E55910EF861E}"/>
          </ac:graphicFrameMkLst>
        </pc:graphicFrameChg>
        <pc:picChg chg="mod">
          <ac:chgData name="Pardha Sai" userId="3b95f42d-e481-4e61-b79c-2e1cb547ee93" providerId="ADAL" clId="{69AECF47-B650-49DF-BC44-A26443D37C58}" dt="2022-11-16T05:36:00.653" v="23945" actId="1076"/>
          <ac:picMkLst>
            <pc:docMk/>
            <pc:sldMk cId="2938137510" sldId="1400"/>
            <ac:picMk id="14" creationId="{379E0E78-9583-FD36-0E92-20A9261BDB66}"/>
          </ac:picMkLst>
        </pc:picChg>
        <pc:picChg chg="del mod">
          <ac:chgData name="Pardha Sai" userId="3b95f42d-e481-4e61-b79c-2e1cb547ee93" providerId="ADAL" clId="{69AECF47-B650-49DF-BC44-A26443D37C58}" dt="2022-11-16T05:32:21.233" v="23882" actId="478"/>
          <ac:picMkLst>
            <pc:docMk/>
            <pc:sldMk cId="2938137510" sldId="1400"/>
            <ac:picMk id="18" creationId="{995B7CB2-C259-00B0-52CD-D5A63655B172}"/>
          </ac:picMkLst>
        </pc:picChg>
        <pc:picChg chg="del">
          <ac:chgData name="Pardha Sai" userId="3b95f42d-e481-4e61-b79c-2e1cb547ee93" providerId="ADAL" clId="{69AECF47-B650-49DF-BC44-A26443D37C58}" dt="2022-11-16T05:24:54.140" v="23805" actId="478"/>
          <ac:picMkLst>
            <pc:docMk/>
            <pc:sldMk cId="2938137510" sldId="1400"/>
            <ac:picMk id="20" creationId="{4D7C8BB6-AECE-7B30-2110-9AFB570754FC}"/>
          </ac:picMkLst>
        </pc:picChg>
        <pc:picChg chg="add mod">
          <ac:chgData name="Pardha Sai" userId="3b95f42d-e481-4e61-b79c-2e1cb547ee93" providerId="ADAL" clId="{69AECF47-B650-49DF-BC44-A26443D37C58}" dt="2022-11-16T05:53:19.527" v="24127" actId="1076"/>
          <ac:picMkLst>
            <pc:docMk/>
            <pc:sldMk cId="2938137510" sldId="1400"/>
            <ac:picMk id="23" creationId="{6EA64E81-3639-3998-7997-98AD9237B034}"/>
          </ac:picMkLst>
        </pc:picChg>
        <pc:picChg chg="del">
          <ac:chgData name="Pardha Sai" userId="3b95f42d-e481-4e61-b79c-2e1cb547ee93" providerId="ADAL" clId="{69AECF47-B650-49DF-BC44-A26443D37C58}" dt="2022-11-16T05:24:54.140" v="23805" actId="478"/>
          <ac:picMkLst>
            <pc:docMk/>
            <pc:sldMk cId="2938137510" sldId="1400"/>
            <ac:picMk id="26" creationId="{19D36796-5372-0F03-596E-55673F4C9D85}"/>
          </ac:picMkLst>
        </pc:picChg>
        <pc:picChg chg="del">
          <ac:chgData name="Pardha Sai" userId="3b95f42d-e481-4e61-b79c-2e1cb547ee93" providerId="ADAL" clId="{69AECF47-B650-49DF-BC44-A26443D37C58}" dt="2022-11-16T05:35:30.183" v="23940" actId="478"/>
          <ac:picMkLst>
            <pc:docMk/>
            <pc:sldMk cId="2938137510" sldId="1400"/>
            <ac:picMk id="31" creationId="{1AD53335-42CC-49EA-A4A0-33FDB7503D6A}"/>
          </ac:picMkLst>
        </pc:picChg>
        <pc:picChg chg="del mod">
          <ac:chgData name="Pardha Sai" userId="3b95f42d-e481-4e61-b79c-2e1cb547ee93" providerId="ADAL" clId="{69AECF47-B650-49DF-BC44-A26443D37C58}" dt="2022-11-16T05:35:30.183" v="23940" actId="478"/>
          <ac:picMkLst>
            <pc:docMk/>
            <pc:sldMk cId="2938137510" sldId="1400"/>
            <ac:picMk id="32" creationId="{5CA891CA-69B5-B8A7-A6C8-3B4F44BDC04D}"/>
          </ac:picMkLst>
        </pc:picChg>
        <pc:picChg chg="add mod">
          <ac:chgData name="Pardha Sai" userId="3b95f42d-e481-4e61-b79c-2e1cb547ee93" providerId="ADAL" clId="{69AECF47-B650-49DF-BC44-A26443D37C58}" dt="2022-11-16T06:50:26.151" v="24162" actId="1076"/>
          <ac:picMkLst>
            <pc:docMk/>
            <pc:sldMk cId="2938137510" sldId="1400"/>
            <ac:picMk id="37" creationId="{80798CB8-1906-B3EC-02C1-D0B2AA69505B}"/>
          </ac:picMkLst>
        </pc:picChg>
        <pc:picChg chg="add mod">
          <ac:chgData name="Pardha Sai" userId="3b95f42d-e481-4e61-b79c-2e1cb547ee93" providerId="ADAL" clId="{69AECF47-B650-49DF-BC44-A26443D37C58}" dt="2022-11-16T06:51:03.860" v="24167" actId="14100"/>
          <ac:picMkLst>
            <pc:docMk/>
            <pc:sldMk cId="2938137510" sldId="1400"/>
            <ac:picMk id="41" creationId="{907E85F9-0261-4708-E0BD-19789371159B}"/>
          </ac:picMkLst>
        </pc:picChg>
        <pc:cxnChg chg="mod">
          <ac:chgData name="Pardha Sai" userId="3b95f42d-e481-4e61-b79c-2e1cb547ee93" providerId="ADAL" clId="{69AECF47-B650-49DF-BC44-A26443D37C58}" dt="2022-11-16T05:35:43.918" v="23942" actId="1076"/>
          <ac:cxnSpMkLst>
            <pc:docMk/>
            <pc:sldMk cId="2938137510" sldId="1400"/>
            <ac:cxnSpMk id="11" creationId="{07B8D66D-AD06-9E21-E6CF-DD4F1F633C01}"/>
          </ac:cxnSpMkLst>
        </pc:cxnChg>
        <pc:cxnChg chg="del mod">
          <ac:chgData name="Pardha Sai" userId="3b95f42d-e481-4e61-b79c-2e1cb547ee93" providerId="ADAL" clId="{69AECF47-B650-49DF-BC44-A26443D37C58}" dt="2022-11-16T05:28:22.375" v="23872" actId="478"/>
          <ac:cxnSpMkLst>
            <pc:docMk/>
            <pc:sldMk cId="2938137510" sldId="1400"/>
            <ac:cxnSpMk id="16" creationId="{D188016A-E668-E200-64DA-35463C3F2DD0}"/>
          </ac:cxnSpMkLst>
        </pc:cxnChg>
        <pc:cxnChg chg="del mod">
          <ac:chgData name="Pardha Sai" userId="3b95f42d-e481-4e61-b79c-2e1cb547ee93" providerId="ADAL" clId="{69AECF47-B650-49DF-BC44-A26443D37C58}" dt="2022-11-16T05:32:23.898" v="23883" actId="478"/>
          <ac:cxnSpMkLst>
            <pc:docMk/>
            <pc:sldMk cId="2938137510" sldId="1400"/>
            <ac:cxnSpMk id="19" creationId="{A379E7BE-6B4D-29FB-C757-DDDC9C06CB0A}"/>
          </ac:cxnSpMkLst>
        </pc:cxnChg>
        <pc:cxnChg chg="del">
          <ac:chgData name="Pardha Sai" userId="3b95f42d-e481-4e61-b79c-2e1cb547ee93" providerId="ADAL" clId="{69AECF47-B650-49DF-BC44-A26443D37C58}" dt="2022-11-16T05:24:54.140" v="23805" actId="478"/>
          <ac:cxnSpMkLst>
            <pc:docMk/>
            <pc:sldMk cId="2938137510" sldId="1400"/>
            <ac:cxnSpMk id="21" creationId="{A689AF0B-8C1E-8EC4-E7BB-7401332722DC}"/>
          </ac:cxnSpMkLst>
        </pc:cxnChg>
        <pc:cxnChg chg="del">
          <ac:chgData name="Pardha Sai" userId="3b95f42d-e481-4e61-b79c-2e1cb547ee93" providerId="ADAL" clId="{69AECF47-B650-49DF-BC44-A26443D37C58}" dt="2022-11-16T05:24:57.297" v="23806" actId="478"/>
          <ac:cxnSpMkLst>
            <pc:docMk/>
            <pc:sldMk cId="2938137510" sldId="1400"/>
            <ac:cxnSpMk id="27" creationId="{47E1F34E-C0B8-0685-669D-289663779D95}"/>
          </ac:cxnSpMkLst>
        </pc:cxnChg>
        <pc:cxnChg chg="add mod">
          <ac:chgData name="Pardha Sai" userId="3b95f42d-e481-4e61-b79c-2e1cb547ee93" providerId="ADAL" clId="{69AECF47-B650-49DF-BC44-A26443D37C58}" dt="2022-11-16T05:53:34.535" v="24130" actId="14100"/>
          <ac:cxnSpMkLst>
            <pc:docMk/>
            <pc:sldMk cId="2938137510" sldId="1400"/>
            <ac:cxnSpMk id="29" creationId="{DCA73746-CEAC-6A69-E8D4-1B20BA1B9458}"/>
          </ac:cxnSpMkLst>
        </pc:cxnChg>
        <pc:cxnChg chg="del">
          <ac:chgData name="Pardha Sai" userId="3b95f42d-e481-4e61-b79c-2e1cb547ee93" providerId="ADAL" clId="{69AECF47-B650-49DF-BC44-A26443D37C58}" dt="2022-11-16T05:35:30.183" v="23940" actId="478"/>
          <ac:cxnSpMkLst>
            <pc:docMk/>
            <pc:sldMk cId="2938137510" sldId="1400"/>
            <ac:cxnSpMk id="36" creationId="{CABFEA20-7818-C7C9-7517-481326D502EF}"/>
          </ac:cxnSpMkLst>
        </pc:cxnChg>
        <pc:cxnChg chg="mod">
          <ac:chgData name="Pardha Sai" userId="3b95f42d-e481-4e61-b79c-2e1cb547ee93" providerId="ADAL" clId="{69AECF47-B650-49DF-BC44-A26443D37C58}" dt="2022-11-16T05:35:41.304" v="23941" actId="1076"/>
          <ac:cxnSpMkLst>
            <pc:docMk/>
            <pc:sldMk cId="2938137510" sldId="1400"/>
            <ac:cxnSpMk id="39" creationId="{6A58131B-F775-FA70-996E-29D9F9CFDED5}"/>
          </ac:cxnSpMkLst>
        </pc:cxnChg>
        <pc:cxnChg chg="del">
          <ac:chgData name="Pardha Sai" userId="3b95f42d-e481-4e61-b79c-2e1cb547ee93" providerId="ADAL" clId="{69AECF47-B650-49DF-BC44-A26443D37C58}" dt="2022-11-16T05:35:30.183" v="23940" actId="478"/>
          <ac:cxnSpMkLst>
            <pc:docMk/>
            <pc:sldMk cId="2938137510" sldId="1400"/>
            <ac:cxnSpMk id="40" creationId="{BBFF1749-399F-F1F4-E8E0-8F6EF40B1018}"/>
          </ac:cxnSpMkLst>
        </pc:cxnChg>
      </pc:sldChg>
      <pc:sldChg chg="addSp delSp modSp add mod">
        <pc:chgData name="Pardha Sai" userId="3b95f42d-e481-4e61-b79c-2e1cb547ee93" providerId="ADAL" clId="{69AECF47-B650-49DF-BC44-A26443D37C58}" dt="2022-11-16T07:14:35.905" v="24297" actId="1076"/>
        <pc:sldMkLst>
          <pc:docMk/>
          <pc:sldMk cId="2239703311" sldId="1401"/>
        </pc:sldMkLst>
        <pc:spChg chg="mod">
          <ac:chgData name="Pardha Sai" userId="3b95f42d-e481-4e61-b79c-2e1cb547ee93" providerId="ADAL" clId="{69AECF47-B650-49DF-BC44-A26443D37C58}" dt="2022-11-16T06:53:49.834" v="24181" actId="20577"/>
          <ac:spMkLst>
            <pc:docMk/>
            <pc:sldMk cId="2239703311" sldId="1401"/>
            <ac:spMk id="3" creationId="{00000000-0000-0000-0000-000000000000}"/>
          </ac:spMkLst>
        </pc:spChg>
        <pc:spChg chg="mod">
          <ac:chgData name="Pardha Sai" userId="3b95f42d-e481-4e61-b79c-2e1cb547ee93" providerId="ADAL" clId="{69AECF47-B650-49DF-BC44-A26443D37C58}" dt="2022-11-16T07:14:35.905" v="24297" actId="1076"/>
          <ac:spMkLst>
            <pc:docMk/>
            <pc:sldMk cId="2239703311" sldId="1401"/>
            <ac:spMk id="4" creationId="{00000000-0000-0000-0000-000000000000}"/>
          </ac:spMkLst>
        </pc:spChg>
        <pc:spChg chg="del">
          <ac:chgData name="Pardha Sai" userId="3b95f42d-e481-4e61-b79c-2e1cb547ee93" providerId="ADAL" clId="{69AECF47-B650-49DF-BC44-A26443D37C58}" dt="2022-11-16T06:57:31.435" v="24283"/>
          <ac:spMkLst>
            <pc:docMk/>
            <pc:sldMk cId="2239703311" sldId="1401"/>
            <ac:spMk id="8" creationId="{00000000-0000-0000-0000-000000000000}"/>
          </ac:spMkLst>
        </pc:spChg>
        <pc:picChg chg="add del mod">
          <ac:chgData name="Pardha Sai" userId="3b95f42d-e481-4e61-b79c-2e1cb547ee93" providerId="ADAL" clId="{69AECF47-B650-49DF-BC44-A26443D37C58}" dt="2022-11-16T06:57:51.456" v="24284" actId="478"/>
          <ac:picMkLst>
            <pc:docMk/>
            <pc:sldMk cId="2239703311" sldId="1401"/>
            <ac:picMk id="2" creationId="{937D3BC0-B2C5-BEBB-FC48-92A4D8E93688}"/>
          </ac:picMkLst>
        </pc:picChg>
        <pc:picChg chg="add mod">
          <ac:chgData name="Pardha Sai" userId="3b95f42d-e481-4e61-b79c-2e1cb547ee93" providerId="ADAL" clId="{69AECF47-B650-49DF-BC44-A26443D37C58}" dt="2022-11-16T06:57:31.435" v="24283"/>
          <ac:picMkLst>
            <pc:docMk/>
            <pc:sldMk cId="2239703311" sldId="1401"/>
            <ac:picMk id="5" creationId="{D99870F5-89C0-EA92-B95E-51AED75D429F}"/>
          </ac:picMkLst>
        </pc:picChg>
        <pc:picChg chg="add del mod">
          <ac:chgData name="Pardha Sai" userId="3b95f42d-e481-4e61-b79c-2e1cb547ee93" providerId="ADAL" clId="{69AECF47-B650-49DF-BC44-A26443D37C58}" dt="2022-11-16T06:58:18.385" v="24289" actId="478"/>
          <ac:picMkLst>
            <pc:docMk/>
            <pc:sldMk cId="2239703311" sldId="1401"/>
            <ac:picMk id="6" creationId="{4D4DFC25-3AB0-C3C1-82D0-404FB90972D9}"/>
          </ac:picMkLst>
        </pc:picChg>
        <pc:picChg chg="del mod">
          <ac:chgData name="Pardha Sai" userId="3b95f42d-e481-4e61-b79c-2e1cb547ee93" providerId="ADAL" clId="{69AECF47-B650-49DF-BC44-A26443D37C58}" dt="2022-11-16T06:57:07.120" v="24282" actId="478"/>
          <ac:picMkLst>
            <pc:docMk/>
            <pc:sldMk cId="2239703311" sldId="1401"/>
            <ac:picMk id="7" creationId="{00000000-0000-0000-0000-000000000000}"/>
          </ac:picMkLst>
        </pc:picChg>
        <pc:picChg chg="add del mod">
          <ac:chgData name="Pardha Sai" userId="3b95f42d-e481-4e61-b79c-2e1cb547ee93" providerId="ADAL" clId="{69AECF47-B650-49DF-BC44-A26443D37C58}" dt="2022-11-16T06:59:01.943" v="24296" actId="478"/>
          <ac:picMkLst>
            <pc:docMk/>
            <pc:sldMk cId="2239703311" sldId="1401"/>
            <ac:picMk id="9" creationId="{021338CF-BD98-9485-0787-E6F6CCD5A35D}"/>
          </ac:picMkLst>
        </pc:picChg>
      </pc:sldChg>
      <pc:sldChg chg="addSp delSp modSp add mod ord">
        <pc:chgData name="Pardha Sai" userId="3b95f42d-e481-4e61-b79c-2e1cb547ee93" providerId="ADAL" clId="{69AECF47-B650-49DF-BC44-A26443D37C58}" dt="2022-11-25T07:23:50.131" v="27292" actId="571"/>
        <pc:sldMkLst>
          <pc:docMk/>
          <pc:sldMk cId="2050146063" sldId="1402"/>
        </pc:sldMkLst>
        <pc:spChg chg="mod">
          <ac:chgData name="Pardha Sai" userId="3b95f42d-e481-4e61-b79c-2e1cb547ee93" providerId="ADAL" clId="{69AECF47-B650-49DF-BC44-A26443D37C58}" dt="2022-11-24T12:52:12.697" v="24811" actId="20577"/>
          <ac:spMkLst>
            <pc:docMk/>
            <pc:sldMk cId="2050146063" sldId="1402"/>
            <ac:spMk id="2" creationId="{BE6A0195-097F-75C1-1789-362B83C23D94}"/>
          </ac:spMkLst>
        </pc:spChg>
        <pc:spChg chg="mod">
          <ac:chgData name="Pardha Sai" userId="3b95f42d-e481-4e61-b79c-2e1cb547ee93" providerId="ADAL" clId="{69AECF47-B650-49DF-BC44-A26443D37C58}" dt="2022-11-24T12:36:23.805" v="24364" actId="1076"/>
          <ac:spMkLst>
            <pc:docMk/>
            <pc:sldMk cId="2050146063" sldId="1402"/>
            <ac:spMk id="9" creationId="{13C2B9F1-92E4-4C69-9F45-1D9E4BE4A9AD}"/>
          </ac:spMkLst>
        </pc:spChg>
        <pc:spChg chg="add mod">
          <ac:chgData name="Pardha Sai" userId="3b95f42d-e481-4e61-b79c-2e1cb547ee93" providerId="ADAL" clId="{69AECF47-B650-49DF-BC44-A26443D37C58}" dt="2022-11-24T12:51:34.493" v="24799" actId="1076"/>
          <ac:spMkLst>
            <pc:docMk/>
            <pc:sldMk cId="2050146063" sldId="1402"/>
            <ac:spMk id="12" creationId="{7E35F37E-95FE-B35D-5C10-6C3E0484C4C8}"/>
          </ac:spMkLst>
        </pc:spChg>
        <pc:spChg chg="del">
          <ac:chgData name="Pardha Sai" userId="3b95f42d-e481-4e61-b79c-2e1cb547ee93" providerId="ADAL" clId="{69AECF47-B650-49DF-BC44-A26443D37C58}" dt="2022-11-24T12:36:49.309" v="24366" actId="478"/>
          <ac:spMkLst>
            <pc:docMk/>
            <pc:sldMk cId="2050146063" sldId="1402"/>
            <ac:spMk id="13" creationId="{32BC971E-D116-C1F2-D15A-A202EC3AF61C}"/>
          </ac:spMkLst>
        </pc:spChg>
        <pc:spChg chg="add mod">
          <ac:chgData name="Pardha Sai" userId="3b95f42d-e481-4e61-b79c-2e1cb547ee93" providerId="ADAL" clId="{69AECF47-B650-49DF-BC44-A26443D37C58}" dt="2022-11-24T13:26:00.545" v="24955" actId="33524"/>
          <ac:spMkLst>
            <pc:docMk/>
            <pc:sldMk cId="2050146063" sldId="1402"/>
            <ac:spMk id="17" creationId="{F274C407-ED9A-3315-8657-9A683423EB6C}"/>
          </ac:spMkLst>
        </pc:spChg>
        <pc:spChg chg="del">
          <ac:chgData name="Pardha Sai" userId="3b95f42d-e481-4e61-b79c-2e1cb547ee93" providerId="ADAL" clId="{69AECF47-B650-49DF-BC44-A26443D37C58}" dt="2022-11-24T12:36:49.309" v="24366" actId="478"/>
          <ac:spMkLst>
            <pc:docMk/>
            <pc:sldMk cId="2050146063" sldId="1402"/>
            <ac:spMk id="28" creationId="{00134C98-0406-E1DF-00F0-683859732DE9}"/>
          </ac:spMkLst>
        </pc:spChg>
        <pc:spChg chg="del">
          <ac:chgData name="Pardha Sai" userId="3b95f42d-e481-4e61-b79c-2e1cb547ee93" providerId="ADAL" clId="{69AECF47-B650-49DF-BC44-A26443D37C58}" dt="2022-11-24T12:36:49.309" v="24366" actId="478"/>
          <ac:spMkLst>
            <pc:docMk/>
            <pc:sldMk cId="2050146063" sldId="1402"/>
            <ac:spMk id="33" creationId="{F9C077B3-61AB-7CFF-2DCA-BA2D5C473489}"/>
          </ac:spMkLst>
        </pc:spChg>
        <pc:spChg chg="add mod">
          <ac:chgData name="Pardha Sai" userId="3b95f42d-e481-4e61-b79c-2e1cb547ee93" providerId="ADAL" clId="{69AECF47-B650-49DF-BC44-A26443D37C58}" dt="2022-11-24T13:24:06.757" v="24934" actId="1036"/>
          <ac:spMkLst>
            <pc:docMk/>
            <pc:sldMk cId="2050146063" sldId="1402"/>
            <ac:spMk id="34" creationId="{A1E0952F-6C17-D167-61E2-75CDC32CF62F}"/>
          </ac:spMkLst>
        </pc:spChg>
        <pc:spChg chg="add mod">
          <ac:chgData name="Pardha Sai" userId="3b95f42d-e481-4e61-b79c-2e1cb547ee93" providerId="ADAL" clId="{69AECF47-B650-49DF-BC44-A26443D37C58}" dt="2022-11-24T16:46:09.886" v="25369" actId="20577"/>
          <ac:spMkLst>
            <pc:docMk/>
            <pc:sldMk cId="2050146063" sldId="1402"/>
            <ac:spMk id="37" creationId="{AE14952B-AA01-18F6-CB04-E5DC6CC543A2}"/>
          </ac:spMkLst>
        </pc:spChg>
        <pc:spChg chg="del">
          <ac:chgData name="Pardha Sai" userId="3b95f42d-e481-4e61-b79c-2e1cb547ee93" providerId="ADAL" clId="{69AECF47-B650-49DF-BC44-A26443D37C58}" dt="2022-11-24T12:36:49.309" v="24366" actId="478"/>
          <ac:spMkLst>
            <pc:docMk/>
            <pc:sldMk cId="2050146063" sldId="1402"/>
            <ac:spMk id="38" creationId="{1A277A9F-0C62-6749-1DE5-82E6B7FF7E6A}"/>
          </ac:spMkLst>
        </pc:spChg>
        <pc:spChg chg="add mod">
          <ac:chgData name="Pardha Sai" userId="3b95f42d-e481-4e61-b79c-2e1cb547ee93" providerId="ADAL" clId="{69AECF47-B650-49DF-BC44-A26443D37C58}" dt="2022-11-24T13:24:53.440" v="24936" actId="1076"/>
          <ac:spMkLst>
            <pc:docMk/>
            <pc:sldMk cId="2050146063" sldId="1402"/>
            <ac:spMk id="46" creationId="{A9AD9A75-E37A-415C-E2E3-B69385EE154D}"/>
          </ac:spMkLst>
        </pc:spChg>
        <pc:spChg chg="add mod">
          <ac:chgData name="Pardha Sai" userId="3b95f42d-e481-4e61-b79c-2e1cb547ee93" providerId="ADAL" clId="{69AECF47-B650-49DF-BC44-A26443D37C58}" dt="2022-11-24T13:24:53.440" v="24936" actId="1076"/>
          <ac:spMkLst>
            <pc:docMk/>
            <pc:sldMk cId="2050146063" sldId="1402"/>
            <ac:spMk id="48" creationId="{9DDC6666-713A-5AA8-A3BC-00D84D5C275E}"/>
          </ac:spMkLst>
        </pc:spChg>
        <pc:spChg chg="add mod">
          <ac:chgData name="Pardha Sai" userId="3b95f42d-e481-4e61-b79c-2e1cb547ee93" providerId="ADAL" clId="{69AECF47-B650-49DF-BC44-A26443D37C58}" dt="2022-11-24T13:31:41.496" v="24973" actId="1076"/>
          <ac:spMkLst>
            <pc:docMk/>
            <pc:sldMk cId="2050146063" sldId="1402"/>
            <ac:spMk id="52" creationId="{F6C09687-D7D6-DABD-05C1-79B74EAB5A3B}"/>
          </ac:spMkLst>
        </pc:spChg>
        <pc:spChg chg="add mod">
          <ac:chgData name="Pardha Sai" userId="3b95f42d-e481-4e61-b79c-2e1cb547ee93" providerId="ADAL" clId="{69AECF47-B650-49DF-BC44-A26443D37C58}" dt="2022-11-24T13:32:26.721" v="24975" actId="1076"/>
          <ac:spMkLst>
            <pc:docMk/>
            <pc:sldMk cId="2050146063" sldId="1402"/>
            <ac:spMk id="54" creationId="{8A1181A4-A06A-AA13-21A5-0034513BBEA3}"/>
          </ac:spMkLst>
        </pc:spChg>
        <pc:spChg chg="add mod">
          <ac:chgData name="Pardha Sai" userId="3b95f42d-e481-4e61-b79c-2e1cb547ee93" providerId="ADAL" clId="{69AECF47-B650-49DF-BC44-A26443D37C58}" dt="2022-11-24T13:58:20.893" v="25300" actId="1076"/>
          <ac:spMkLst>
            <pc:docMk/>
            <pc:sldMk cId="2050146063" sldId="1402"/>
            <ac:spMk id="56" creationId="{B365B0A2-3474-9E49-E846-A3153A2F38B4}"/>
          </ac:spMkLst>
        </pc:spChg>
        <pc:spChg chg="add mod">
          <ac:chgData name="Pardha Sai" userId="3b95f42d-e481-4e61-b79c-2e1cb547ee93" providerId="ADAL" clId="{69AECF47-B650-49DF-BC44-A26443D37C58}" dt="2022-11-24T13:59:25.817" v="25310" actId="1076"/>
          <ac:spMkLst>
            <pc:docMk/>
            <pc:sldMk cId="2050146063" sldId="1402"/>
            <ac:spMk id="58" creationId="{1E9D8997-60A0-27C2-C1BF-AB8AA1978357}"/>
          </ac:spMkLst>
        </pc:spChg>
        <pc:spChg chg="add mod">
          <ac:chgData name="Pardha Sai" userId="3b95f42d-e481-4e61-b79c-2e1cb547ee93" providerId="ADAL" clId="{69AECF47-B650-49DF-BC44-A26443D37C58}" dt="2022-11-24T16:47:57.272" v="25374" actId="20577"/>
          <ac:spMkLst>
            <pc:docMk/>
            <pc:sldMk cId="2050146063" sldId="1402"/>
            <ac:spMk id="60" creationId="{EA523F65-026C-6BF0-0AE0-4E1EA3F7F5FB}"/>
          </ac:spMkLst>
        </pc:spChg>
        <pc:spChg chg="add mod">
          <ac:chgData name="Pardha Sai" userId="3b95f42d-e481-4e61-b79c-2e1cb547ee93" providerId="ADAL" clId="{69AECF47-B650-49DF-BC44-A26443D37C58}" dt="2022-11-24T16:48:27.783" v="25375" actId="1076"/>
          <ac:spMkLst>
            <pc:docMk/>
            <pc:sldMk cId="2050146063" sldId="1402"/>
            <ac:spMk id="73" creationId="{BF68FDA8-A910-96DC-1B22-1EB0BF7138D3}"/>
          </ac:spMkLst>
        </pc:spChg>
        <pc:spChg chg="add mod">
          <ac:chgData name="Pardha Sai" userId="3b95f42d-e481-4e61-b79c-2e1cb547ee93" providerId="ADAL" clId="{69AECF47-B650-49DF-BC44-A26443D37C58}" dt="2022-11-24T14:04:48.062" v="25351" actId="113"/>
          <ac:spMkLst>
            <pc:docMk/>
            <pc:sldMk cId="2050146063" sldId="1402"/>
            <ac:spMk id="77" creationId="{9530DC91-31DB-349B-17EA-FDF7FF0B7B7E}"/>
          </ac:spMkLst>
        </pc:spChg>
        <pc:spChg chg="add mod">
          <ac:chgData name="Pardha Sai" userId="3b95f42d-e481-4e61-b79c-2e1cb547ee93" providerId="ADAL" clId="{69AECF47-B650-49DF-BC44-A26443D37C58}" dt="2022-11-24T14:05:06.043" v="25353" actId="207"/>
          <ac:spMkLst>
            <pc:docMk/>
            <pc:sldMk cId="2050146063" sldId="1402"/>
            <ac:spMk id="83" creationId="{D7E6C580-066C-F1EE-56B1-898BF9E4FECE}"/>
          </ac:spMkLst>
        </pc:spChg>
        <pc:spChg chg="add mod">
          <ac:chgData name="Pardha Sai" userId="3b95f42d-e481-4e61-b79c-2e1cb547ee93" providerId="ADAL" clId="{69AECF47-B650-49DF-BC44-A26443D37C58}" dt="2022-11-24T16:56:36.935" v="25391" actId="207"/>
          <ac:spMkLst>
            <pc:docMk/>
            <pc:sldMk cId="2050146063" sldId="1402"/>
            <ac:spMk id="86" creationId="{D630A2B3-3D12-44D1-C256-330240BA0082}"/>
          </ac:spMkLst>
        </pc:spChg>
        <pc:graphicFrameChg chg="del">
          <ac:chgData name="Pardha Sai" userId="3b95f42d-e481-4e61-b79c-2e1cb547ee93" providerId="ADAL" clId="{69AECF47-B650-49DF-BC44-A26443D37C58}" dt="2022-11-24T12:36:49.309" v="24366" actId="478"/>
          <ac:graphicFrameMkLst>
            <pc:docMk/>
            <pc:sldMk cId="2050146063" sldId="1402"/>
            <ac:graphicFrameMk id="42" creationId="{7ACA6412-8F90-4D6A-4C11-E55910EF861E}"/>
          </ac:graphicFrameMkLst>
        </pc:graphicFrameChg>
        <pc:graphicFrameChg chg="add mod modGraphic">
          <ac:chgData name="Pardha Sai" userId="3b95f42d-e481-4e61-b79c-2e1cb547ee93" providerId="ADAL" clId="{69AECF47-B650-49DF-BC44-A26443D37C58}" dt="2022-11-24T18:18:35.374" v="26465"/>
          <ac:graphicFrameMkLst>
            <pc:docMk/>
            <pc:sldMk cId="2050146063" sldId="1402"/>
            <ac:graphicFrameMk id="85" creationId="{DC76936E-8DF4-05A2-E67B-5DA3E8F5D369}"/>
          </ac:graphicFrameMkLst>
        </pc:graphicFrameChg>
        <pc:picChg chg="del">
          <ac:chgData name="Pardha Sai" userId="3b95f42d-e481-4e61-b79c-2e1cb547ee93" providerId="ADAL" clId="{69AECF47-B650-49DF-BC44-A26443D37C58}" dt="2022-11-24T12:36:49.309" v="24366" actId="478"/>
          <ac:picMkLst>
            <pc:docMk/>
            <pc:sldMk cId="2050146063" sldId="1402"/>
            <ac:picMk id="14" creationId="{379E0E78-9583-FD36-0E92-20A9261BDB66}"/>
          </ac:picMkLst>
        </pc:picChg>
        <pc:picChg chg="del">
          <ac:chgData name="Pardha Sai" userId="3b95f42d-e481-4e61-b79c-2e1cb547ee93" providerId="ADAL" clId="{69AECF47-B650-49DF-BC44-A26443D37C58}" dt="2022-11-24T12:36:49.309" v="24366" actId="478"/>
          <ac:picMkLst>
            <pc:docMk/>
            <pc:sldMk cId="2050146063" sldId="1402"/>
            <ac:picMk id="18" creationId="{995B7CB2-C259-00B0-52CD-D5A63655B172}"/>
          </ac:picMkLst>
        </pc:picChg>
        <pc:picChg chg="del">
          <ac:chgData name="Pardha Sai" userId="3b95f42d-e481-4e61-b79c-2e1cb547ee93" providerId="ADAL" clId="{69AECF47-B650-49DF-BC44-A26443D37C58}" dt="2022-11-24T12:36:49.309" v="24366" actId="478"/>
          <ac:picMkLst>
            <pc:docMk/>
            <pc:sldMk cId="2050146063" sldId="1402"/>
            <ac:picMk id="20" creationId="{4D7C8BB6-AECE-7B30-2110-9AFB570754FC}"/>
          </ac:picMkLst>
        </pc:picChg>
        <pc:picChg chg="add del mod">
          <ac:chgData name="Pardha Sai" userId="3b95f42d-e481-4e61-b79c-2e1cb547ee93" providerId="ADAL" clId="{69AECF47-B650-49DF-BC44-A26443D37C58}" dt="2022-11-24T12:36:58.927" v="24368" actId="478"/>
          <ac:picMkLst>
            <pc:docMk/>
            <pc:sldMk cId="2050146063" sldId="1402"/>
            <ac:picMk id="22" creationId="{495DF5EF-0F38-1D06-1FB1-836C28BB7571}"/>
          </ac:picMkLst>
        </pc:picChg>
        <pc:picChg chg="add del mod">
          <ac:chgData name="Pardha Sai" userId="3b95f42d-e481-4e61-b79c-2e1cb547ee93" providerId="ADAL" clId="{69AECF47-B650-49DF-BC44-A26443D37C58}" dt="2022-11-24T12:36:58.927" v="24368" actId="478"/>
          <ac:picMkLst>
            <pc:docMk/>
            <pc:sldMk cId="2050146063" sldId="1402"/>
            <ac:picMk id="23" creationId="{8A1352AB-D4BB-FC3D-21F3-A07E63260060}"/>
          </ac:picMkLst>
        </pc:picChg>
        <pc:picChg chg="add del mod">
          <ac:chgData name="Pardha Sai" userId="3b95f42d-e481-4e61-b79c-2e1cb547ee93" providerId="ADAL" clId="{69AECF47-B650-49DF-BC44-A26443D37C58}" dt="2022-11-24T12:36:58.927" v="24368" actId="478"/>
          <ac:picMkLst>
            <pc:docMk/>
            <pc:sldMk cId="2050146063" sldId="1402"/>
            <ac:picMk id="24" creationId="{3144448C-A28E-9724-4EB9-487EF17E9A46}"/>
          </ac:picMkLst>
        </pc:picChg>
        <pc:picChg chg="add del mod">
          <ac:chgData name="Pardha Sai" userId="3b95f42d-e481-4e61-b79c-2e1cb547ee93" providerId="ADAL" clId="{69AECF47-B650-49DF-BC44-A26443D37C58}" dt="2022-11-24T12:36:58.927" v="24368" actId="478"/>
          <ac:picMkLst>
            <pc:docMk/>
            <pc:sldMk cId="2050146063" sldId="1402"/>
            <ac:picMk id="25" creationId="{3AF3F6B5-D9DA-2E53-6038-081CF74B7BB0}"/>
          </ac:picMkLst>
        </pc:picChg>
        <pc:picChg chg="del">
          <ac:chgData name="Pardha Sai" userId="3b95f42d-e481-4e61-b79c-2e1cb547ee93" providerId="ADAL" clId="{69AECF47-B650-49DF-BC44-A26443D37C58}" dt="2022-11-24T12:36:49.309" v="24366" actId="478"/>
          <ac:picMkLst>
            <pc:docMk/>
            <pc:sldMk cId="2050146063" sldId="1402"/>
            <ac:picMk id="26" creationId="{19D36796-5372-0F03-596E-55673F4C9D85}"/>
          </ac:picMkLst>
        </pc:picChg>
        <pc:picChg chg="add del mod">
          <ac:chgData name="Pardha Sai" userId="3b95f42d-e481-4e61-b79c-2e1cb547ee93" providerId="ADAL" clId="{69AECF47-B650-49DF-BC44-A26443D37C58}" dt="2022-11-24T12:36:58.927" v="24368" actId="478"/>
          <ac:picMkLst>
            <pc:docMk/>
            <pc:sldMk cId="2050146063" sldId="1402"/>
            <ac:picMk id="29" creationId="{B38FE4DA-1F52-921D-1EF7-059E22A0FCC6}"/>
          </ac:picMkLst>
        </pc:picChg>
        <pc:picChg chg="add del mod">
          <ac:chgData name="Pardha Sai" userId="3b95f42d-e481-4e61-b79c-2e1cb547ee93" providerId="ADAL" clId="{69AECF47-B650-49DF-BC44-A26443D37C58}" dt="2022-11-24T12:36:58.927" v="24368" actId="478"/>
          <ac:picMkLst>
            <pc:docMk/>
            <pc:sldMk cId="2050146063" sldId="1402"/>
            <ac:picMk id="30" creationId="{7FFD385A-C0D1-8084-2676-FA9C2360C68A}"/>
          </ac:picMkLst>
        </pc:picChg>
        <pc:picChg chg="del">
          <ac:chgData name="Pardha Sai" userId="3b95f42d-e481-4e61-b79c-2e1cb547ee93" providerId="ADAL" clId="{69AECF47-B650-49DF-BC44-A26443D37C58}" dt="2022-11-24T12:36:49.309" v="24366" actId="478"/>
          <ac:picMkLst>
            <pc:docMk/>
            <pc:sldMk cId="2050146063" sldId="1402"/>
            <ac:picMk id="31" creationId="{1AD53335-42CC-49EA-A4A0-33FDB7503D6A}"/>
          </ac:picMkLst>
        </pc:picChg>
        <pc:picChg chg="del">
          <ac:chgData name="Pardha Sai" userId="3b95f42d-e481-4e61-b79c-2e1cb547ee93" providerId="ADAL" clId="{69AECF47-B650-49DF-BC44-A26443D37C58}" dt="2022-11-24T12:36:49.309" v="24366" actId="478"/>
          <ac:picMkLst>
            <pc:docMk/>
            <pc:sldMk cId="2050146063" sldId="1402"/>
            <ac:picMk id="32" creationId="{5CA891CA-69B5-B8A7-A6C8-3B4F44BDC04D}"/>
          </ac:picMkLst>
        </pc:picChg>
        <pc:picChg chg="add del mod">
          <ac:chgData name="Pardha Sai" userId="3b95f42d-e481-4e61-b79c-2e1cb547ee93" providerId="ADAL" clId="{69AECF47-B650-49DF-BC44-A26443D37C58}" dt="2022-11-24T12:37:01.408" v="24369" actId="478"/>
          <ac:picMkLst>
            <pc:docMk/>
            <pc:sldMk cId="2050146063" sldId="1402"/>
            <ac:picMk id="41" creationId="{C035E81E-5183-7082-9D6B-671B1E4440A3}"/>
          </ac:picMkLst>
        </pc:picChg>
        <pc:picChg chg="add del mod">
          <ac:chgData name="Pardha Sai" userId="3b95f42d-e481-4e61-b79c-2e1cb547ee93" providerId="ADAL" clId="{69AECF47-B650-49DF-BC44-A26443D37C58}" dt="2022-11-24T12:37:01.408" v="24369" actId="478"/>
          <ac:picMkLst>
            <pc:docMk/>
            <pc:sldMk cId="2050146063" sldId="1402"/>
            <ac:picMk id="43" creationId="{15B5512A-5846-4128-712A-8606D3A8C20C}"/>
          </ac:picMkLst>
        </pc:picChg>
        <pc:picChg chg="add del mod">
          <ac:chgData name="Pardha Sai" userId="3b95f42d-e481-4e61-b79c-2e1cb547ee93" providerId="ADAL" clId="{69AECF47-B650-49DF-BC44-A26443D37C58}" dt="2022-11-24T12:37:01.408" v="24369" actId="478"/>
          <ac:picMkLst>
            <pc:docMk/>
            <pc:sldMk cId="2050146063" sldId="1402"/>
            <ac:picMk id="44" creationId="{92141AD7-B439-633D-6E39-801CB60BAD1C}"/>
          </ac:picMkLst>
        </pc:picChg>
        <pc:picChg chg="add del mod">
          <ac:chgData name="Pardha Sai" userId="3b95f42d-e481-4e61-b79c-2e1cb547ee93" providerId="ADAL" clId="{69AECF47-B650-49DF-BC44-A26443D37C58}" dt="2022-11-24T12:37:01.408" v="24369" actId="478"/>
          <ac:picMkLst>
            <pc:docMk/>
            <pc:sldMk cId="2050146063" sldId="1402"/>
            <ac:picMk id="45" creationId="{7EBCCA1C-17A8-BF0E-8B55-B5ED613BF02A}"/>
          </ac:picMkLst>
        </pc:picChg>
        <pc:picChg chg="add del mod">
          <ac:chgData name="Pardha Sai" userId="3b95f42d-e481-4e61-b79c-2e1cb547ee93" providerId="ADAL" clId="{69AECF47-B650-49DF-BC44-A26443D37C58}" dt="2022-11-24T12:37:04.218" v="24370" actId="478"/>
          <ac:picMkLst>
            <pc:docMk/>
            <pc:sldMk cId="2050146063" sldId="1402"/>
            <ac:picMk id="49" creationId="{6502AC3E-2218-4EF7-97C2-41B5B9B39956}"/>
          </ac:picMkLst>
        </pc:picChg>
        <pc:picChg chg="add del mod">
          <ac:chgData name="Pardha Sai" userId="3b95f42d-e481-4e61-b79c-2e1cb547ee93" providerId="ADAL" clId="{69AECF47-B650-49DF-BC44-A26443D37C58}" dt="2022-11-24T12:37:04.218" v="24370" actId="478"/>
          <ac:picMkLst>
            <pc:docMk/>
            <pc:sldMk cId="2050146063" sldId="1402"/>
            <ac:picMk id="50" creationId="{C8F19D1D-6836-A2FC-FBF5-76045B1A79D9}"/>
          </ac:picMkLst>
        </pc:picChg>
        <pc:picChg chg="add del mod">
          <ac:chgData name="Pardha Sai" userId="3b95f42d-e481-4e61-b79c-2e1cb547ee93" providerId="ADAL" clId="{69AECF47-B650-49DF-BC44-A26443D37C58}" dt="2022-11-24T12:37:04.218" v="24370" actId="478"/>
          <ac:picMkLst>
            <pc:docMk/>
            <pc:sldMk cId="2050146063" sldId="1402"/>
            <ac:picMk id="51" creationId="{F4C91B66-459C-D63C-2270-84A2B29D5F4C}"/>
          </ac:picMkLst>
        </pc:picChg>
        <pc:picChg chg="add mod">
          <ac:chgData name="Pardha Sai" userId="3b95f42d-e481-4e61-b79c-2e1cb547ee93" providerId="ADAL" clId="{69AECF47-B650-49DF-BC44-A26443D37C58}" dt="2022-11-24T13:21:42.340" v="24908" actId="1076"/>
          <ac:picMkLst>
            <pc:docMk/>
            <pc:sldMk cId="2050146063" sldId="1402"/>
            <ac:picMk id="64" creationId="{6C878C02-F959-14B0-B3C0-967657502A9D}"/>
          </ac:picMkLst>
        </pc:picChg>
        <pc:picChg chg="add mod">
          <ac:chgData name="Pardha Sai" userId="3b95f42d-e481-4e61-b79c-2e1cb547ee93" providerId="ADAL" clId="{69AECF47-B650-49DF-BC44-A26443D37C58}" dt="2022-11-24T13:24:06.757" v="24934" actId="1036"/>
          <ac:picMkLst>
            <pc:docMk/>
            <pc:sldMk cId="2050146063" sldId="1402"/>
            <ac:picMk id="65" creationId="{71A4DE59-E8EA-E7CC-25A7-A1EC1FA93267}"/>
          </ac:picMkLst>
        </pc:picChg>
        <pc:picChg chg="add mod">
          <ac:chgData name="Pardha Sai" userId="3b95f42d-e481-4e61-b79c-2e1cb547ee93" providerId="ADAL" clId="{69AECF47-B650-49DF-BC44-A26443D37C58}" dt="2022-11-24T13:24:06.757" v="24934" actId="1036"/>
          <ac:picMkLst>
            <pc:docMk/>
            <pc:sldMk cId="2050146063" sldId="1402"/>
            <ac:picMk id="66" creationId="{D6CD66D4-B62E-3355-D5F1-6C11F77F6588}"/>
          </ac:picMkLst>
        </pc:picChg>
        <pc:picChg chg="add mod">
          <ac:chgData name="Pardha Sai" userId="3b95f42d-e481-4e61-b79c-2e1cb547ee93" providerId="ADAL" clId="{69AECF47-B650-49DF-BC44-A26443D37C58}" dt="2022-11-24T13:24:53.440" v="24936" actId="1076"/>
          <ac:picMkLst>
            <pc:docMk/>
            <pc:sldMk cId="2050146063" sldId="1402"/>
            <ac:picMk id="67" creationId="{4C6D7CC4-5A3A-5C32-FEF6-5CC1D97749C3}"/>
          </ac:picMkLst>
        </pc:picChg>
        <pc:picChg chg="add mod">
          <ac:chgData name="Pardha Sai" userId="3b95f42d-e481-4e61-b79c-2e1cb547ee93" providerId="ADAL" clId="{69AECF47-B650-49DF-BC44-A26443D37C58}" dt="2022-11-24T13:43:40.584" v="25143" actId="1076"/>
          <ac:picMkLst>
            <pc:docMk/>
            <pc:sldMk cId="2050146063" sldId="1402"/>
            <ac:picMk id="75" creationId="{9C19D76F-B9B9-C913-563F-9F3A5D6D8FB2}"/>
          </ac:picMkLst>
        </pc:picChg>
        <pc:picChg chg="add mod">
          <ac:chgData name="Pardha Sai" userId="3b95f42d-e481-4e61-b79c-2e1cb547ee93" providerId="ADAL" clId="{69AECF47-B650-49DF-BC44-A26443D37C58}" dt="2022-11-24T13:58:14.446" v="25299" actId="1076"/>
          <ac:picMkLst>
            <pc:docMk/>
            <pc:sldMk cId="2050146063" sldId="1402"/>
            <ac:picMk id="80" creationId="{6CFA4C02-3EB1-8D1F-D5A4-3D9F1C48D7BE}"/>
          </ac:picMkLst>
        </pc:picChg>
        <pc:picChg chg="add mod">
          <ac:chgData name="Pardha Sai" userId="3b95f42d-e481-4e61-b79c-2e1cb547ee93" providerId="ADAL" clId="{69AECF47-B650-49DF-BC44-A26443D37C58}" dt="2022-11-24T14:00:21.172" v="25316" actId="1076"/>
          <ac:picMkLst>
            <pc:docMk/>
            <pc:sldMk cId="2050146063" sldId="1402"/>
            <ac:picMk id="84" creationId="{5A21B57C-91D1-C8C1-32A0-7DE7CFCDD347}"/>
          </ac:picMkLst>
        </pc:picChg>
        <pc:picChg chg="add mod">
          <ac:chgData name="Pardha Sai" userId="3b95f42d-e481-4e61-b79c-2e1cb547ee93" providerId="ADAL" clId="{69AECF47-B650-49DF-BC44-A26443D37C58}" dt="2022-11-24T18:10:12.275" v="26430" actId="1076"/>
          <ac:picMkLst>
            <pc:docMk/>
            <pc:sldMk cId="2050146063" sldId="1402"/>
            <ac:picMk id="88" creationId="{E24E9F01-C405-7CF0-5C2C-3C6A36278686}"/>
          </ac:picMkLst>
        </pc:picChg>
        <pc:picChg chg="add mod">
          <ac:chgData name="Pardha Sai" userId="3b95f42d-e481-4e61-b79c-2e1cb547ee93" providerId="ADAL" clId="{69AECF47-B650-49DF-BC44-A26443D37C58}" dt="2022-11-24T18:09:59.451" v="26427" actId="1076"/>
          <ac:picMkLst>
            <pc:docMk/>
            <pc:sldMk cId="2050146063" sldId="1402"/>
            <ac:picMk id="90" creationId="{F378BDE2-234F-8069-9206-933460E60E95}"/>
          </ac:picMkLst>
        </pc:picChg>
        <pc:picChg chg="add mod">
          <ac:chgData name="Pardha Sai" userId="3b95f42d-e481-4e61-b79c-2e1cb547ee93" providerId="ADAL" clId="{69AECF47-B650-49DF-BC44-A26443D37C58}" dt="2022-11-24T18:09:44.447" v="26424" actId="1076"/>
          <ac:picMkLst>
            <pc:docMk/>
            <pc:sldMk cId="2050146063" sldId="1402"/>
            <ac:picMk id="92" creationId="{81C5765F-5018-0CB0-52A0-D6C6748DB0F9}"/>
          </ac:picMkLst>
        </pc:picChg>
        <pc:picChg chg="add mod">
          <ac:chgData name="Pardha Sai" userId="3b95f42d-e481-4e61-b79c-2e1cb547ee93" providerId="ADAL" clId="{69AECF47-B650-49DF-BC44-A26443D37C58}" dt="2022-11-24T18:09:31.725" v="26421" actId="1076"/>
          <ac:picMkLst>
            <pc:docMk/>
            <pc:sldMk cId="2050146063" sldId="1402"/>
            <ac:picMk id="94" creationId="{0DF3EA9A-0E1E-88BE-1E41-629E3B17B131}"/>
          </ac:picMkLst>
        </pc:picChg>
        <pc:picChg chg="add mod">
          <ac:chgData name="Pardha Sai" userId="3b95f42d-e481-4e61-b79c-2e1cb547ee93" providerId="ADAL" clId="{69AECF47-B650-49DF-BC44-A26443D37C58}" dt="2022-11-24T18:09:17.313" v="26417" actId="1076"/>
          <ac:picMkLst>
            <pc:docMk/>
            <pc:sldMk cId="2050146063" sldId="1402"/>
            <ac:picMk id="96" creationId="{F007620A-7AB3-3C35-C296-C3E703FF5DEB}"/>
          </ac:picMkLst>
        </pc:picChg>
        <pc:picChg chg="add mod">
          <ac:chgData name="Pardha Sai" userId="3b95f42d-e481-4e61-b79c-2e1cb547ee93" providerId="ADAL" clId="{69AECF47-B650-49DF-BC44-A26443D37C58}" dt="2022-11-24T18:09:07.355" v="26414" actId="1076"/>
          <ac:picMkLst>
            <pc:docMk/>
            <pc:sldMk cId="2050146063" sldId="1402"/>
            <ac:picMk id="98" creationId="{4D3C7F3F-13BF-4051-F162-E75BBDEF5088}"/>
          </ac:picMkLst>
        </pc:picChg>
        <pc:picChg chg="add mod">
          <ac:chgData name="Pardha Sai" userId="3b95f42d-e481-4e61-b79c-2e1cb547ee93" providerId="ADAL" clId="{69AECF47-B650-49DF-BC44-A26443D37C58}" dt="2022-11-24T18:08:55.208" v="26411" actId="1076"/>
          <ac:picMkLst>
            <pc:docMk/>
            <pc:sldMk cId="2050146063" sldId="1402"/>
            <ac:picMk id="100" creationId="{F2AC33C8-8774-31F5-7C88-E411B8C2F336}"/>
          </ac:picMkLst>
        </pc:picChg>
        <pc:picChg chg="add mod">
          <ac:chgData name="Pardha Sai" userId="3b95f42d-e481-4e61-b79c-2e1cb547ee93" providerId="ADAL" clId="{69AECF47-B650-49DF-BC44-A26443D37C58}" dt="2022-11-25T07:23:50.131" v="27292" actId="571"/>
          <ac:picMkLst>
            <pc:docMk/>
            <pc:sldMk cId="2050146063" sldId="1402"/>
            <ac:picMk id="101" creationId="{09D68550-77AF-5771-9924-A716B81BD4EE}"/>
          </ac:picMkLst>
        </pc:picChg>
        <pc:cxnChg chg="mod">
          <ac:chgData name="Pardha Sai" userId="3b95f42d-e481-4e61-b79c-2e1cb547ee93" providerId="ADAL" clId="{69AECF47-B650-49DF-BC44-A26443D37C58}" dt="2022-11-24T12:51:54.019" v="24806" actId="1076"/>
          <ac:cxnSpMkLst>
            <pc:docMk/>
            <pc:sldMk cId="2050146063" sldId="1402"/>
            <ac:cxnSpMk id="10" creationId="{E061D312-769B-F98F-F949-78A10436EE86}"/>
          </ac:cxnSpMkLst>
        </pc:cxnChg>
        <pc:cxnChg chg="del">
          <ac:chgData name="Pardha Sai" userId="3b95f42d-e481-4e61-b79c-2e1cb547ee93" providerId="ADAL" clId="{69AECF47-B650-49DF-BC44-A26443D37C58}" dt="2022-11-24T12:36:49.309" v="24366" actId="478"/>
          <ac:cxnSpMkLst>
            <pc:docMk/>
            <pc:sldMk cId="2050146063" sldId="1402"/>
            <ac:cxnSpMk id="11" creationId="{07B8D66D-AD06-9E21-E6CF-DD4F1F633C01}"/>
          </ac:cxnSpMkLst>
        </pc:cxnChg>
        <pc:cxnChg chg="add mod">
          <ac:chgData name="Pardha Sai" userId="3b95f42d-e481-4e61-b79c-2e1cb547ee93" providerId="ADAL" clId="{69AECF47-B650-49DF-BC44-A26443D37C58}" dt="2022-11-24T12:47:46.288" v="24582" actId="1076"/>
          <ac:cxnSpMkLst>
            <pc:docMk/>
            <pc:sldMk cId="2050146063" sldId="1402"/>
            <ac:cxnSpMk id="15" creationId="{4E067853-8CAB-968B-8281-9E9864CCE897}"/>
          </ac:cxnSpMkLst>
        </pc:cxnChg>
        <pc:cxnChg chg="del">
          <ac:chgData name="Pardha Sai" userId="3b95f42d-e481-4e61-b79c-2e1cb547ee93" providerId="ADAL" clId="{69AECF47-B650-49DF-BC44-A26443D37C58}" dt="2022-11-24T12:36:49.309" v="24366" actId="478"/>
          <ac:cxnSpMkLst>
            <pc:docMk/>
            <pc:sldMk cId="2050146063" sldId="1402"/>
            <ac:cxnSpMk id="16" creationId="{D188016A-E668-E200-64DA-35463C3F2DD0}"/>
          </ac:cxnSpMkLst>
        </pc:cxnChg>
        <pc:cxnChg chg="del">
          <ac:chgData name="Pardha Sai" userId="3b95f42d-e481-4e61-b79c-2e1cb547ee93" providerId="ADAL" clId="{69AECF47-B650-49DF-BC44-A26443D37C58}" dt="2022-11-24T12:36:49.309" v="24366" actId="478"/>
          <ac:cxnSpMkLst>
            <pc:docMk/>
            <pc:sldMk cId="2050146063" sldId="1402"/>
            <ac:cxnSpMk id="19" creationId="{A379E7BE-6B4D-29FB-C757-DDDC9C06CB0A}"/>
          </ac:cxnSpMkLst>
        </pc:cxnChg>
        <pc:cxnChg chg="del">
          <ac:chgData name="Pardha Sai" userId="3b95f42d-e481-4e61-b79c-2e1cb547ee93" providerId="ADAL" clId="{69AECF47-B650-49DF-BC44-A26443D37C58}" dt="2022-11-24T12:36:49.309" v="24366" actId="478"/>
          <ac:cxnSpMkLst>
            <pc:docMk/>
            <pc:sldMk cId="2050146063" sldId="1402"/>
            <ac:cxnSpMk id="21" creationId="{A689AF0B-8C1E-8EC4-E7BB-7401332722DC}"/>
          </ac:cxnSpMkLst>
        </pc:cxnChg>
        <pc:cxnChg chg="del">
          <ac:chgData name="Pardha Sai" userId="3b95f42d-e481-4e61-b79c-2e1cb547ee93" providerId="ADAL" clId="{69AECF47-B650-49DF-BC44-A26443D37C58}" dt="2022-11-24T12:36:49.309" v="24366" actId="478"/>
          <ac:cxnSpMkLst>
            <pc:docMk/>
            <pc:sldMk cId="2050146063" sldId="1402"/>
            <ac:cxnSpMk id="27" creationId="{47E1F34E-C0B8-0685-669D-289663779D95}"/>
          </ac:cxnSpMkLst>
        </pc:cxnChg>
        <pc:cxnChg chg="add mod">
          <ac:chgData name="Pardha Sai" userId="3b95f42d-e481-4e61-b79c-2e1cb547ee93" providerId="ADAL" clId="{69AECF47-B650-49DF-BC44-A26443D37C58}" dt="2022-11-24T13:24:06.757" v="24934" actId="1036"/>
          <ac:cxnSpMkLst>
            <pc:docMk/>
            <pc:sldMk cId="2050146063" sldId="1402"/>
            <ac:cxnSpMk id="35" creationId="{93430C9B-2CB9-7C51-70A5-2FDCD4F4A49E}"/>
          </ac:cxnSpMkLst>
        </pc:cxnChg>
        <pc:cxnChg chg="del">
          <ac:chgData name="Pardha Sai" userId="3b95f42d-e481-4e61-b79c-2e1cb547ee93" providerId="ADAL" clId="{69AECF47-B650-49DF-BC44-A26443D37C58}" dt="2022-11-24T12:36:49.309" v="24366" actId="478"/>
          <ac:cxnSpMkLst>
            <pc:docMk/>
            <pc:sldMk cId="2050146063" sldId="1402"/>
            <ac:cxnSpMk id="36" creationId="{CABFEA20-7818-C7C9-7517-481326D502EF}"/>
          </ac:cxnSpMkLst>
        </pc:cxnChg>
        <pc:cxnChg chg="del">
          <ac:chgData name="Pardha Sai" userId="3b95f42d-e481-4e61-b79c-2e1cb547ee93" providerId="ADAL" clId="{69AECF47-B650-49DF-BC44-A26443D37C58}" dt="2022-11-24T12:36:49.309" v="24366" actId="478"/>
          <ac:cxnSpMkLst>
            <pc:docMk/>
            <pc:sldMk cId="2050146063" sldId="1402"/>
            <ac:cxnSpMk id="39" creationId="{6A58131B-F775-FA70-996E-29D9F9CFDED5}"/>
          </ac:cxnSpMkLst>
        </pc:cxnChg>
        <pc:cxnChg chg="del">
          <ac:chgData name="Pardha Sai" userId="3b95f42d-e481-4e61-b79c-2e1cb547ee93" providerId="ADAL" clId="{69AECF47-B650-49DF-BC44-A26443D37C58}" dt="2022-11-24T12:36:49.309" v="24366" actId="478"/>
          <ac:cxnSpMkLst>
            <pc:docMk/>
            <pc:sldMk cId="2050146063" sldId="1402"/>
            <ac:cxnSpMk id="40" creationId="{BBFF1749-399F-F1F4-E8E0-8F6EF40B1018}"/>
          </ac:cxnSpMkLst>
        </pc:cxnChg>
        <pc:cxnChg chg="add mod">
          <ac:chgData name="Pardha Sai" userId="3b95f42d-e481-4e61-b79c-2e1cb547ee93" providerId="ADAL" clId="{69AECF47-B650-49DF-BC44-A26443D37C58}" dt="2022-11-24T13:24:53.440" v="24936" actId="1076"/>
          <ac:cxnSpMkLst>
            <pc:docMk/>
            <pc:sldMk cId="2050146063" sldId="1402"/>
            <ac:cxnSpMk id="47" creationId="{AE31A87C-3D01-E77F-2993-8F34A36BBC4D}"/>
          </ac:cxnSpMkLst>
        </pc:cxnChg>
        <pc:cxnChg chg="add mod">
          <ac:chgData name="Pardha Sai" userId="3b95f42d-e481-4e61-b79c-2e1cb547ee93" providerId="ADAL" clId="{69AECF47-B650-49DF-BC44-A26443D37C58}" dt="2022-11-24T13:31:41.496" v="24973" actId="1076"/>
          <ac:cxnSpMkLst>
            <pc:docMk/>
            <pc:sldMk cId="2050146063" sldId="1402"/>
            <ac:cxnSpMk id="53" creationId="{F105A21E-B6D0-6327-3E46-1CA321EFED65}"/>
          </ac:cxnSpMkLst>
        </pc:cxnChg>
        <pc:cxnChg chg="add mod">
          <ac:chgData name="Pardha Sai" userId="3b95f42d-e481-4e61-b79c-2e1cb547ee93" providerId="ADAL" clId="{69AECF47-B650-49DF-BC44-A26443D37C58}" dt="2022-11-24T13:33:08.822" v="24984" actId="1035"/>
          <ac:cxnSpMkLst>
            <pc:docMk/>
            <pc:sldMk cId="2050146063" sldId="1402"/>
            <ac:cxnSpMk id="55" creationId="{E5A84D90-20D8-D502-BF62-6A701EE5FDAC}"/>
          </ac:cxnSpMkLst>
        </pc:cxnChg>
        <pc:cxnChg chg="add mod">
          <ac:chgData name="Pardha Sai" userId="3b95f42d-e481-4e61-b79c-2e1cb547ee93" providerId="ADAL" clId="{69AECF47-B650-49DF-BC44-A26443D37C58}" dt="2022-11-24T13:57:29.686" v="25293" actId="1076"/>
          <ac:cxnSpMkLst>
            <pc:docMk/>
            <pc:sldMk cId="2050146063" sldId="1402"/>
            <ac:cxnSpMk id="57" creationId="{CE5B23AF-8173-3DBE-0A1E-A2B57785B3D5}"/>
          </ac:cxnSpMkLst>
        </pc:cxnChg>
        <pc:cxnChg chg="add mod">
          <ac:chgData name="Pardha Sai" userId="3b95f42d-e481-4e61-b79c-2e1cb547ee93" providerId="ADAL" clId="{69AECF47-B650-49DF-BC44-A26443D37C58}" dt="2022-11-24T13:59:14.862" v="25309" actId="14100"/>
          <ac:cxnSpMkLst>
            <pc:docMk/>
            <pc:sldMk cId="2050146063" sldId="1402"/>
            <ac:cxnSpMk id="59" creationId="{F8A652F5-F09C-1656-6F85-A15DDA4E8E35}"/>
          </ac:cxnSpMkLst>
        </pc:cxnChg>
        <pc:cxnChg chg="add mod">
          <ac:chgData name="Pardha Sai" userId="3b95f42d-e481-4e61-b79c-2e1cb547ee93" providerId="ADAL" clId="{69AECF47-B650-49DF-BC44-A26443D37C58}" dt="2022-11-24T14:03:08.625" v="25341" actId="1076"/>
          <ac:cxnSpMkLst>
            <pc:docMk/>
            <pc:sldMk cId="2050146063" sldId="1402"/>
            <ac:cxnSpMk id="61" creationId="{03D2ED96-9790-3762-0607-09AFF25A1F8F}"/>
          </ac:cxnSpMkLst>
        </pc:cxnChg>
        <pc:cxnChg chg="add mod">
          <ac:chgData name="Pardha Sai" userId="3b95f42d-e481-4e61-b79c-2e1cb547ee93" providerId="ADAL" clId="{69AECF47-B650-49DF-BC44-A26443D37C58}" dt="2022-11-24T13:15:14.554" v="24899" actId="14100"/>
          <ac:cxnSpMkLst>
            <pc:docMk/>
            <pc:sldMk cId="2050146063" sldId="1402"/>
            <ac:cxnSpMk id="62" creationId="{8B5013CC-FC86-ED7B-E47E-F5E1004DFF94}"/>
          </ac:cxnSpMkLst>
        </pc:cxnChg>
        <pc:cxnChg chg="add mod">
          <ac:chgData name="Pardha Sai" userId="3b95f42d-e481-4e61-b79c-2e1cb547ee93" providerId="ADAL" clId="{69AECF47-B650-49DF-BC44-A26443D37C58}" dt="2022-11-24T13:31:01.369" v="24967" actId="1076"/>
          <ac:cxnSpMkLst>
            <pc:docMk/>
            <pc:sldMk cId="2050146063" sldId="1402"/>
            <ac:cxnSpMk id="68" creationId="{9C94D76C-3EB5-BAF0-E0F2-525823062D05}"/>
          </ac:cxnSpMkLst>
        </pc:cxnChg>
        <pc:cxnChg chg="add mod">
          <ac:chgData name="Pardha Sai" userId="3b95f42d-e481-4e61-b79c-2e1cb547ee93" providerId="ADAL" clId="{69AECF47-B650-49DF-BC44-A26443D37C58}" dt="2022-11-24T13:25:30.272" v="24945" actId="1076"/>
          <ac:cxnSpMkLst>
            <pc:docMk/>
            <pc:sldMk cId="2050146063" sldId="1402"/>
            <ac:cxnSpMk id="70" creationId="{C537D2BD-7FD4-753E-2B56-06DEC8A9B0B8}"/>
          </ac:cxnSpMkLst>
        </pc:cxnChg>
        <pc:cxnChg chg="add mod">
          <ac:chgData name="Pardha Sai" userId="3b95f42d-e481-4e61-b79c-2e1cb547ee93" providerId="ADAL" clId="{69AECF47-B650-49DF-BC44-A26443D37C58}" dt="2022-11-24T13:39:10.820" v="25127" actId="1076"/>
          <ac:cxnSpMkLst>
            <pc:docMk/>
            <pc:sldMk cId="2050146063" sldId="1402"/>
            <ac:cxnSpMk id="71" creationId="{C246CE99-0083-3D55-CB56-984496C12194}"/>
          </ac:cxnSpMkLst>
        </pc:cxnChg>
        <pc:cxnChg chg="add mod">
          <ac:chgData name="Pardha Sai" userId="3b95f42d-e481-4e61-b79c-2e1cb547ee93" providerId="ADAL" clId="{69AECF47-B650-49DF-BC44-A26443D37C58}" dt="2022-11-24T13:40:44.340" v="25138" actId="1076"/>
          <ac:cxnSpMkLst>
            <pc:docMk/>
            <pc:sldMk cId="2050146063" sldId="1402"/>
            <ac:cxnSpMk id="76" creationId="{05B096C5-2235-98AD-3F1E-9A2B9BA6CB72}"/>
          </ac:cxnSpMkLst>
        </pc:cxnChg>
        <pc:cxnChg chg="add mod">
          <ac:chgData name="Pardha Sai" userId="3b95f42d-e481-4e61-b79c-2e1cb547ee93" providerId="ADAL" clId="{69AECF47-B650-49DF-BC44-A26443D37C58}" dt="2022-11-24T13:58:31.498" v="25302" actId="1076"/>
          <ac:cxnSpMkLst>
            <pc:docMk/>
            <pc:sldMk cId="2050146063" sldId="1402"/>
            <ac:cxnSpMk id="81" creationId="{ABAA452C-8BB5-BE41-0BE1-4298F7ECB52D}"/>
          </ac:cxnSpMkLst>
        </pc:cxnChg>
      </pc:sldChg>
      <pc:sldChg chg="addSp delSp modSp add mod ord">
        <pc:chgData name="Pardha Sai" userId="3b95f42d-e481-4e61-b79c-2e1cb547ee93" providerId="ADAL" clId="{69AECF47-B650-49DF-BC44-A26443D37C58}" dt="2022-11-25T07:31:16.481" v="27343" actId="113"/>
        <pc:sldMkLst>
          <pc:docMk/>
          <pc:sldMk cId="665035718" sldId="1403"/>
        </pc:sldMkLst>
        <pc:spChg chg="mod">
          <ac:chgData name="Pardha Sai" userId="3b95f42d-e481-4e61-b79c-2e1cb547ee93" providerId="ADAL" clId="{69AECF47-B650-49DF-BC44-A26443D37C58}" dt="2022-11-24T18:13:54.978" v="26440" actId="20577"/>
          <ac:spMkLst>
            <pc:docMk/>
            <pc:sldMk cId="665035718" sldId="1403"/>
            <ac:spMk id="2" creationId="{BE6A0195-097F-75C1-1789-362B83C23D94}"/>
          </ac:spMkLst>
        </pc:spChg>
        <pc:spChg chg="add mod">
          <ac:chgData name="Pardha Sai" userId="3b95f42d-e481-4e61-b79c-2e1cb547ee93" providerId="ADAL" clId="{69AECF47-B650-49DF-BC44-A26443D37C58}" dt="2022-11-25T06:08:38.011" v="26659" actId="1076"/>
          <ac:spMkLst>
            <pc:docMk/>
            <pc:sldMk cId="665035718" sldId="1403"/>
            <ac:spMk id="11" creationId="{932097B0-A098-6F9E-3385-9E82F3618984}"/>
          </ac:spMkLst>
        </pc:spChg>
        <pc:spChg chg="add mod">
          <ac:chgData name="Pardha Sai" userId="3b95f42d-e481-4e61-b79c-2e1cb547ee93" providerId="ADAL" clId="{69AECF47-B650-49DF-BC44-A26443D37C58}" dt="2022-11-25T06:05:00.852" v="26657" actId="1035"/>
          <ac:spMkLst>
            <pc:docMk/>
            <pc:sldMk cId="665035718" sldId="1403"/>
            <ac:spMk id="13" creationId="{A381B59C-7DF6-BA73-5623-58BC912DC6AE}"/>
          </ac:spMkLst>
        </pc:spChg>
        <pc:spChg chg="add mod">
          <ac:chgData name="Pardha Sai" userId="3b95f42d-e481-4e61-b79c-2e1cb547ee93" providerId="ADAL" clId="{69AECF47-B650-49DF-BC44-A26443D37C58}" dt="2022-11-25T06:43:53.754" v="26906" actId="20577"/>
          <ac:spMkLst>
            <pc:docMk/>
            <pc:sldMk cId="665035718" sldId="1403"/>
            <ac:spMk id="19" creationId="{DC7D7681-7AF5-2D8D-F47C-E529EE31FDB5}"/>
          </ac:spMkLst>
        </pc:spChg>
        <pc:spChg chg="add mod">
          <ac:chgData name="Pardha Sai" userId="3b95f42d-e481-4e61-b79c-2e1cb547ee93" providerId="ADAL" clId="{69AECF47-B650-49DF-BC44-A26443D37C58}" dt="2022-11-25T06:43:27.309" v="26902" actId="1076"/>
          <ac:spMkLst>
            <pc:docMk/>
            <pc:sldMk cId="665035718" sldId="1403"/>
            <ac:spMk id="21" creationId="{D232F536-FC9C-3D89-062D-D58876CE1BD3}"/>
          </ac:spMkLst>
        </pc:spChg>
        <pc:spChg chg="mod">
          <ac:chgData name="Pardha Sai" userId="3b95f42d-e481-4e61-b79c-2e1cb547ee93" providerId="ADAL" clId="{69AECF47-B650-49DF-BC44-A26443D37C58}" dt="2022-11-25T05:32:20.499" v="26507" actId="1076"/>
          <ac:spMkLst>
            <pc:docMk/>
            <pc:sldMk cId="665035718" sldId="1403"/>
            <ac:spMk id="22" creationId="{C06A4022-3191-BC30-C3ED-E95D90AE7F54}"/>
          </ac:spMkLst>
        </pc:spChg>
        <pc:spChg chg="add del mod">
          <ac:chgData name="Pardha Sai" userId="3b95f42d-e481-4e61-b79c-2e1cb547ee93" providerId="ADAL" clId="{69AECF47-B650-49DF-BC44-A26443D37C58}" dt="2022-11-25T06:22:01.158" v="26742" actId="478"/>
          <ac:spMkLst>
            <pc:docMk/>
            <pc:sldMk cId="665035718" sldId="1403"/>
            <ac:spMk id="24" creationId="{5593CAF9-EF0D-9F44-EDC1-1DAEA2ECBFC1}"/>
          </ac:spMkLst>
        </pc:spChg>
        <pc:spChg chg="del">
          <ac:chgData name="Pardha Sai" userId="3b95f42d-e481-4e61-b79c-2e1cb547ee93" providerId="ADAL" clId="{69AECF47-B650-49DF-BC44-A26443D37C58}" dt="2022-11-25T05:46:23.272" v="26562" actId="478"/>
          <ac:spMkLst>
            <pc:docMk/>
            <pc:sldMk cId="665035718" sldId="1403"/>
            <ac:spMk id="29" creationId="{AB71F656-F38C-1FA9-D8DA-C45860BE8353}"/>
          </ac:spMkLst>
        </pc:spChg>
        <pc:spChg chg="add mod">
          <ac:chgData name="Pardha Sai" userId="3b95f42d-e481-4e61-b79c-2e1cb547ee93" providerId="ADAL" clId="{69AECF47-B650-49DF-BC44-A26443D37C58}" dt="2022-11-25T07:31:16.481" v="27343" actId="113"/>
          <ac:spMkLst>
            <pc:docMk/>
            <pc:sldMk cId="665035718" sldId="1403"/>
            <ac:spMk id="38" creationId="{891526F2-C939-F460-7F91-FE39D6B2D7C3}"/>
          </ac:spMkLst>
        </pc:spChg>
        <pc:spChg chg="add mod">
          <ac:chgData name="Pardha Sai" userId="3b95f42d-e481-4e61-b79c-2e1cb547ee93" providerId="ADAL" clId="{69AECF47-B650-49DF-BC44-A26443D37C58}" dt="2022-11-25T07:22:03.115" v="27241" actId="1076"/>
          <ac:spMkLst>
            <pc:docMk/>
            <pc:sldMk cId="665035718" sldId="1403"/>
            <ac:spMk id="39" creationId="{32FFA4E6-4FA8-8A07-126D-3AB0106753BD}"/>
          </ac:spMkLst>
        </pc:spChg>
        <pc:spChg chg="add del mod">
          <ac:chgData name="Pardha Sai" userId="3b95f42d-e481-4e61-b79c-2e1cb547ee93" providerId="ADAL" clId="{69AECF47-B650-49DF-BC44-A26443D37C58}" dt="2022-11-25T06:41:00.650" v="26890" actId="478"/>
          <ac:spMkLst>
            <pc:docMk/>
            <pc:sldMk cId="665035718" sldId="1403"/>
            <ac:spMk id="41" creationId="{E516E978-C8A7-E694-E771-5A5E7090B2D3}"/>
          </ac:spMkLst>
        </pc:spChg>
        <pc:spChg chg="add mod">
          <ac:chgData name="Pardha Sai" userId="3b95f42d-e481-4e61-b79c-2e1cb547ee93" providerId="ADAL" clId="{69AECF47-B650-49DF-BC44-A26443D37C58}" dt="2022-11-25T07:22:01.685" v="27240" actId="20577"/>
          <ac:spMkLst>
            <pc:docMk/>
            <pc:sldMk cId="665035718" sldId="1403"/>
            <ac:spMk id="42" creationId="{AA7116BC-256B-EE0D-0CBB-1032557E3A4D}"/>
          </ac:spMkLst>
        </pc:spChg>
        <pc:spChg chg="mod">
          <ac:chgData name="Pardha Sai" userId="3b95f42d-e481-4e61-b79c-2e1cb547ee93" providerId="ADAL" clId="{69AECF47-B650-49DF-BC44-A26443D37C58}" dt="2022-11-25T06:42:47.715" v="26896" actId="1076"/>
          <ac:spMkLst>
            <pc:docMk/>
            <pc:sldMk cId="665035718" sldId="1403"/>
            <ac:spMk id="44" creationId="{E1C9398B-72A1-2DDB-9E3A-6047233B65FD}"/>
          </ac:spMkLst>
        </pc:spChg>
        <pc:spChg chg="add del mod">
          <ac:chgData name="Pardha Sai" userId="3b95f42d-e481-4e61-b79c-2e1cb547ee93" providerId="ADAL" clId="{69AECF47-B650-49DF-BC44-A26443D37C58}" dt="2022-11-25T06:46:20.490" v="26937" actId="478"/>
          <ac:spMkLst>
            <pc:docMk/>
            <pc:sldMk cId="665035718" sldId="1403"/>
            <ac:spMk id="47" creationId="{E6C99357-AE71-7EAA-ED0B-9F1384433F76}"/>
          </ac:spMkLst>
        </pc:spChg>
        <pc:spChg chg="add mod">
          <ac:chgData name="Pardha Sai" userId="3b95f42d-e481-4e61-b79c-2e1cb547ee93" providerId="ADAL" clId="{69AECF47-B650-49DF-BC44-A26443D37C58}" dt="2022-11-25T06:45:54.518" v="26931" actId="1076"/>
          <ac:spMkLst>
            <pc:docMk/>
            <pc:sldMk cId="665035718" sldId="1403"/>
            <ac:spMk id="49" creationId="{1C677650-824A-605F-B9CF-FF9DA1760630}"/>
          </ac:spMkLst>
        </pc:spChg>
        <pc:spChg chg="add mod">
          <ac:chgData name="Pardha Sai" userId="3b95f42d-e481-4e61-b79c-2e1cb547ee93" providerId="ADAL" clId="{69AECF47-B650-49DF-BC44-A26443D37C58}" dt="2022-11-25T06:45:54.518" v="26931" actId="1076"/>
          <ac:spMkLst>
            <pc:docMk/>
            <pc:sldMk cId="665035718" sldId="1403"/>
            <ac:spMk id="55" creationId="{F18EE542-EACE-FF44-5214-B7F93136E3C4}"/>
          </ac:spMkLst>
        </pc:spChg>
        <pc:spChg chg="del">
          <ac:chgData name="Pardha Sai" userId="3b95f42d-e481-4e61-b79c-2e1cb547ee93" providerId="ADAL" clId="{69AECF47-B650-49DF-BC44-A26443D37C58}" dt="2022-11-25T05:46:23.272" v="26562" actId="478"/>
          <ac:spMkLst>
            <pc:docMk/>
            <pc:sldMk cId="665035718" sldId="1403"/>
            <ac:spMk id="56" creationId="{47103799-F9E3-7E1E-75E6-5ECB358F4920}"/>
          </ac:spMkLst>
        </pc:spChg>
        <pc:spChg chg="del">
          <ac:chgData name="Pardha Sai" userId="3b95f42d-e481-4e61-b79c-2e1cb547ee93" providerId="ADAL" clId="{69AECF47-B650-49DF-BC44-A26443D37C58}" dt="2022-11-25T05:46:23.272" v="26562" actId="478"/>
          <ac:spMkLst>
            <pc:docMk/>
            <pc:sldMk cId="665035718" sldId="1403"/>
            <ac:spMk id="60" creationId="{327B6520-5C3F-1508-0269-C2A3C66CB8F7}"/>
          </ac:spMkLst>
        </pc:spChg>
        <pc:spChg chg="add mod">
          <ac:chgData name="Pardha Sai" userId="3b95f42d-e481-4e61-b79c-2e1cb547ee93" providerId="ADAL" clId="{69AECF47-B650-49DF-BC44-A26443D37C58}" dt="2022-11-25T06:45:54.518" v="26931" actId="1076"/>
          <ac:spMkLst>
            <pc:docMk/>
            <pc:sldMk cId="665035718" sldId="1403"/>
            <ac:spMk id="64" creationId="{DF0FF744-6D0B-3DFC-2936-83F76D4B6642}"/>
          </ac:spMkLst>
        </pc:spChg>
        <pc:spChg chg="add mod">
          <ac:chgData name="Pardha Sai" userId="3b95f42d-e481-4e61-b79c-2e1cb547ee93" providerId="ADAL" clId="{69AECF47-B650-49DF-BC44-A26443D37C58}" dt="2022-11-25T06:43:58.512" v="26911" actId="20577"/>
          <ac:spMkLst>
            <pc:docMk/>
            <pc:sldMk cId="665035718" sldId="1403"/>
            <ac:spMk id="69" creationId="{587B74F0-D367-DFFA-7491-5BC042A41DAA}"/>
          </ac:spMkLst>
        </pc:spChg>
        <pc:spChg chg="add mod">
          <ac:chgData name="Pardha Sai" userId="3b95f42d-e481-4e61-b79c-2e1cb547ee93" providerId="ADAL" clId="{69AECF47-B650-49DF-BC44-A26443D37C58}" dt="2022-11-25T07:22:36.475" v="27259" actId="1076"/>
          <ac:spMkLst>
            <pc:docMk/>
            <pc:sldMk cId="665035718" sldId="1403"/>
            <ac:spMk id="80" creationId="{5A7F2491-6D3D-258E-5CD3-2E4760BB9C12}"/>
          </ac:spMkLst>
        </pc:spChg>
        <pc:spChg chg="add mod">
          <ac:chgData name="Pardha Sai" userId="3b95f42d-e481-4e61-b79c-2e1cb547ee93" providerId="ADAL" clId="{69AECF47-B650-49DF-BC44-A26443D37C58}" dt="2022-11-25T07:23:00.278" v="27275" actId="1076"/>
          <ac:spMkLst>
            <pc:docMk/>
            <pc:sldMk cId="665035718" sldId="1403"/>
            <ac:spMk id="82" creationId="{33B2F399-11B0-A027-CECB-0B1E8424117D}"/>
          </ac:spMkLst>
        </pc:spChg>
        <pc:spChg chg="add mod">
          <ac:chgData name="Pardha Sai" userId="3b95f42d-e481-4e61-b79c-2e1cb547ee93" providerId="ADAL" clId="{69AECF47-B650-49DF-BC44-A26443D37C58}" dt="2022-11-25T07:23:38.469" v="27291" actId="1076"/>
          <ac:spMkLst>
            <pc:docMk/>
            <pc:sldMk cId="665035718" sldId="1403"/>
            <ac:spMk id="84" creationId="{5CF8E63F-9B4E-865C-2FFF-37265E492C6C}"/>
          </ac:spMkLst>
        </pc:spChg>
        <pc:graphicFrameChg chg="del">
          <ac:chgData name="Pardha Sai" userId="3b95f42d-e481-4e61-b79c-2e1cb547ee93" providerId="ADAL" clId="{69AECF47-B650-49DF-BC44-A26443D37C58}" dt="2022-11-25T05:43:52.574" v="26544" actId="478"/>
          <ac:graphicFrameMkLst>
            <pc:docMk/>
            <pc:sldMk cId="665035718" sldId="1403"/>
            <ac:graphicFrameMk id="50" creationId="{F2F22A89-1DD0-0965-1B2A-25B94E7A20E7}"/>
          </ac:graphicFrameMkLst>
        </pc:graphicFrameChg>
        <pc:picChg chg="add mod">
          <ac:chgData name="Pardha Sai" userId="3b95f42d-e481-4e61-b79c-2e1cb547ee93" providerId="ADAL" clId="{69AECF47-B650-49DF-BC44-A26443D37C58}" dt="2022-11-25T06:05:00.852" v="26657" actId="1035"/>
          <ac:picMkLst>
            <pc:docMk/>
            <pc:sldMk cId="665035718" sldId="1403"/>
            <ac:picMk id="14" creationId="{43790818-ECC4-7BC0-1E9F-EBA273A1240A}"/>
          </ac:picMkLst>
        </pc:picChg>
        <pc:picChg chg="add mod">
          <ac:chgData name="Pardha Sai" userId="3b95f42d-e481-4e61-b79c-2e1cb547ee93" providerId="ADAL" clId="{69AECF47-B650-49DF-BC44-A26443D37C58}" dt="2022-11-25T06:05:00.852" v="26657" actId="1035"/>
          <ac:picMkLst>
            <pc:docMk/>
            <pc:sldMk cId="665035718" sldId="1403"/>
            <ac:picMk id="15" creationId="{2AF86B36-7C1B-6F1A-C368-0E5D313B73DF}"/>
          </ac:picMkLst>
        </pc:picChg>
        <pc:picChg chg="add mod">
          <ac:chgData name="Pardha Sai" userId="3b95f42d-e481-4e61-b79c-2e1cb547ee93" providerId="ADAL" clId="{69AECF47-B650-49DF-BC44-A26443D37C58}" dt="2022-11-25T06:05:00.852" v="26657" actId="1035"/>
          <ac:picMkLst>
            <pc:docMk/>
            <pc:sldMk cId="665035718" sldId="1403"/>
            <ac:picMk id="16" creationId="{EB852EC3-7517-88C4-13DD-8DB566B3E0C3}"/>
          </ac:picMkLst>
        </pc:picChg>
        <pc:picChg chg="add mod">
          <ac:chgData name="Pardha Sai" userId="3b95f42d-e481-4e61-b79c-2e1cb547ee93" providerId="ADAL" clId="{69AECF47-B650-49DF-BC44-A26443D37C58}" dt="2022-11-25T06:44:15.736" v="26914" actId="1076"/>
          <ac:picMkLst>
            <pc:docMk/>
            <pc:sldMk cId="665035718" sldId="1403"/>
            <ac:picMk id="28" creationId="{157DDAE1-120A-1F6E-199C-03DF6E407187}"/>
          </ac:picMkLst>
        </pc:picChg>
        <pc:picChg chg="add mod">
          <ac:chgData name="Pardha Sai" userId="3b95f42d-e481-4e61-b79c-2e1cb547ee93" providerId="ADAL" clId="{69AECF47-B650-49DF-BC44-A26443D37C58}" dt="2022-11-25T06:44:20.626" v="26915" actId="1076"/>
          <ac:picMkLst>
            <pc:docMk/>
            <pc:sldMk cId="665035718" sldId="1403"/>
            <ac:picMk id="31" creationId="{CDF2001D-E449-DDDA-6C54-ABEFA7EE53BA}"/>
          </ac:picMkLst>
        </pc:picChg>
        <pc:picChg chg="add mod">
          <ac:chgData name="Pardha Sai" userId="3b95f42d-e481-4e61-b79c-2e1cb547ee93" providerId="ADAL" clId="{69AECF47-B650-49DF-BC44-A26443D37C58}" dt="2022-11-25T06:47:20.817" v="26949" actId="1076"/>
          <ac:picMkLst>
            <pc:docMk/>
            <pc:sldMk cId="665035718" sldId="1403"/>
            <ac:picMk id="32" creationId="{86C05892-B7A3-FBDF-067B-AB48351B4C4A}"/>
          </ac:picMkLst>
        </pc:picChg>
        <pc:picChg chg="mod">
          <ac:chgData name="Pardha Sai" userId="3b95f42d-e481-4e61-b79c-2e1cb547ee93" providerId="ADAL" clId="{69AECF47-B650-49DF-BC44-A26443D37C58}" dt="2022-11-25T05:46:44.829" v="26563" actId="14826"/>
          <ac:picMkLst>
            <pc:docMk/>
            <pc:sldMk cId="665035718" sldId="1403"/>
            <ac:picMk id="45" creationId="{F57FE0C9-234A-9E22-760A-E90BEBE67227}"/>
          </ac:picMkLst>
        </pc:picChg>
        <pc:picChg chg="del">
          <ac:chgData name="Pardha Sai" userId="3b95f42d-e481-4e61-b79c-2e1cb547ee93" providerId="ADAL" clId="{69AECF47-B650-49DF-BC44-A26443D37C58}" dt="2022-11-25T05:46:23.272" v="26562" actId="478"/>
          <ac:picMkLst>
            <pc:docMk/>
            <pc:sldMk cId="665035718" sldId="1403"/>
            <ac:picMk id="51" creationId="{31FB4A37-5F45-848E-4E1D-EA7C3F27C3AD}"/>
          </ac:picMkLst>
        </pc:picChg>
        <pc:picChg chg="del">
          <ac:chgData name="Pardha Sai" userId="3b95f42d-e481-4e61-b79c-2e1cb547ee93" providerId="ADAL" clId="{69AECF47-B650-49DF-BC44-A26443D37C58}" dt="2022-11-25T05:46:23.272" v="26562" actId="478"/>
          <ac:picMkLst>
            <pc:docMk/>
            <pc:sldMk cId="665035718" sldId="1403"/>
            <ac:picMk id="52" creationId="{B13EB350-6067-58BA-507D-3142EA9C5C02}"/>
          </ac:picMkLst>
        </pc:picChg>
        <pc:picChg chg="del">
          <ac:chgData name="Pardha Sai" userId="3b95f42d-e481-4e61-b79c-2e1cb547ee93" providerId="ADAL" clId="{69AECF47-B650-49DF-BC44-A26443D37C58}" dt="2022-11-25T05:46:23.272" v="26562" actId="478"/>
          <ac:picMkLst>
            <pc:docMk/>
            <pc:sldMk cId="665035718" sldId="1403"/>
            <ac:picMk id="57" creationId="{EF645EAD-F9E7-79AA-420B-40B92D79DD1B}"/>
          </ac:picMkLst>
        </pc:picChg>
        <pc:picChg chg="del">
          <ac:chgData name="Pardha Sai" userId="3b95f42d-e481-4e61-b79c-2e1cb547ee93" providerId="ADAL" clId="{69AECF47-B650-49DF-BC44-A26443D37C58}" dt="2022-11-25T05:46:23.272" v="26562" actId="478"/>
          <ac:picMkLst>
            <pc:docMk/>
            <pc:sldMk cId="665035718" sldId="1403"/>
            <ac:picMk id="58" creationId="{DD844C47-6167-7834-2E87-05728D42D9DC}"/>
          </ac:picMkLst>
        </pc:picChg>
        <pc:picChg chg="del">
          <ac:chgData name="Pardha Sai" userId="3b95f42d-e481-4e61-b79c-2e1cb547ee93" providerId="ADAL" clId="{69AECF47-B650-49DF-BC44-A26443D37C58}" dt="2022-11-25T05:46:23.272" v="26562" actId="478"/>
          <ac:picMkLst>
            <pc:docMk/>
            <pc:sldMk cId="665035718" sldId="1403"/>
            <ac:picMk id="61" creationId="{F603FAB3-F662-7462-C8E2-95BBF85110B0}"/>
          </ac:picMkLst>
        </pc:picChg>
        <pc:picChg chg="del">
          <ac:chgData name="Pardha Sai" userId="3b95f42d-e481-4e61-b79c-2e1cb547ee93" providerId="ADAL" clId="{69AECF47-B650-49DF-BC44-A26443D37C58}" dt="2022-11-25T05:46:23.272" v="26562" actId="478"/>
          <ac:picMkLst>
            <pc:docMk/>
            <pc:sldMk cId="665035718" sldId="1403"/>
            <ac:picMk id="63" creationId="{18F71D58-1053-BCA2-28BD-3D3B7FE11B55}"/>
          </ac:picMkLst>
        </pc:picChg>
        <pc:picChg chg="add del mod modCrop">
          <ac:chgData name="Pardha Sai" userId="3b95f42d-e481-4e61-b79c-2e1cb547ee93" providerId="ADAL" clId="{69AECF47-B650-49DF-BC44-A26443D37C58}" dt="2022-11-25T07:26:13.463" v="27308" actId="478"/>
          <ac:picMkLst>
            <pc:docMk/>
            <pc:sldMk cId="665035718" sldId="1403"/>
            <ac:picMk id="86" creationId="{A937EC1D-81CC-F0E0-3DA2-D9EA1BA82527}"/>
          </ac:picMkLst>
        </pc:picChg>
        <pc:picChg chg="add mod">
          <ac:chgData name="Pardha Sai" userId="3b95f42d-e481-4e61-b79c-2e1cb547ee93" providerId="ADAL" clId="{69AECF47-B650-49DF-BC44-A26443D37C58}" dt="2022-11-25T07:28:38.281" v="27325" actId="1076"/>
          <ac:picMkLst>
            <pc:docMk/>
            <pc:sldMk cId="665035718" sldId="1403"/>
            <ac:picMk id="87" creationId="{D35839F8-667D-E4DE-3D90-E47EC5A892F9}"/>
          </ac:picMkLst>
        </pc:picChg>
        <pc:picChg chg="add mod">
          <ac:chgData name="Pardha Sai" userId="3b95f42d-e481-4e61-b79c-2e1cb547ee93" providerId="ADAL" clId="{69AECF47-B650-49DF-BC44-A26443D37C58}" dt="2022-11-25T07:29:48.758" v="27334" actId="14826"/>
          <ac:picMkLst>
            <pc:docMk/>
            <pc:sldMk cId="665035718" sldId="1403"/>
            <ac:picMk id="88" creationId="{62A281C8-23D2-F5CB-6893-AEC6798BEAB1}"/>
          </ac:picMkLst>
        </pc:picChg>
        <pc:picChg chg="add del mod">
          <ac:chgData name="Pardha Sai" userId="3b95f42d-e481-4e61-b79c-2e1cb547ee93" providerId="ADAL" clId="{69AECF47-B650-49DF-BC44-A26443D37C58}" dt="2022-11-25T07:29:29.099" v="27331"/>
          <ac:picMkLst>
            <pc:docMk/>
            <pc:sldMk cId="665035718" sldId="1403"/>
            <ac:picMk id="89" creationId="{A4CF2E43-5F3E-46BF-2D79-01F0D38F4A3F}"/>
          </ac:picMkLst>
        </pc:picChg>
        <pc:picChg chg="add del mod">
          <ac:chgData name="Pardha Sai" userId="3b95f42d-e481-4e61-b79c-2e1cb547ee93" providerId="ADAL" clId="{69AECF47-B650-49DF-BC44-A26443D37C58}" dt="2022-11-25T07:29:42.866" v="27333"/>
          <ac:picMkLst>
            <pc:docMk/>
            <pc:sldMk cId="665035718" sldId="1403"/>
            <ac:picMk id="90" creationId="{520D076E-3540-ECC1-3DC5-D3A702B82D79}"/>
          </ac:picMkLst>
        </pc:picChg>
        <pc:picChg chg="add mod">
          <ac:chgData name="Pardha Sai" userId="3b95f42d-e481-4e61-b79c-2e1cb547ee93" providerId="ADAL" clId="{69AECF47-B650-49DF-BC44-A26443D37C58}" dt="2022-11-25T07:30:41.290" v="27339" actId="14826"/>
          <ac:picMkLst>
            <pc:docMk/>
            <pc:sldMk cId="665035718" sldId="1403"/>
            <ac:picMk id="91" creationId="{B4D1BB42-7E83-1A04-20AC-266112FF45E5}"/>
          </ac:picMkLst>
        </pc:picChg>
        <pc:picChg chg="add mod">
          <ac:chgData name="Pardha Sai" userId="3b95f42d-e481-4e61-b79c-2e1cb547ee93" providerId="ADAL" clId="{69AECF47-B650-49DF-BC44-A26443D37C58}" dt="2022-11-25T07:30:58.406" v="27340" actId="14826"/>
          <ac:picMkLst>
            <pc:docMk/>
            <pc:sldMk cId="665035718" sldId="1403"/>
            <ac:picMk id="92" creationId="{C5A8D0AD-D5FD-1FC3-0BF8-28BBD54F4298}"/>
          </ac:picMkLst>
        </pc:picChg>
        <pc:cxnChg chg="add mod">
          <ac:chgData name="Pardha Sai" userId="3b95f42d-e481-4e61-b79c-2e1cb547ee93" providerId="ADAL" clId="{69AECF47-B650-49DF-BC44-A26443D37C58}" dt="2022-11-25T06:08:38.011" v="26659" actId="1076"/>
          <ac:cxnSpMkLst>
            <pc:docMk/>
            <pc:sldMk cId="665035718" sldId="1403"/>
            <ac:cxnSpMk id="12" creationId="{5F654D61-D23E-43EB-CF97-D0D276C74274}"/>
          </ac:cxnSpMkLst>
        </pc:cxnChg>
        <pc:cxnChg chg="add mod">
          <ac:chgData name="Pardha Sai" userId="3b95f42d-e481-4e61-b79c-2e1cb547ee93" providerId="ADAL" clId="{69AECF47-B650-49DF-BC44-A26443D37C58}" dt="2022-11-25T06:05:07.894" v="26658" actId="1076"/>
          <ac:cxnSpMkLst>
            <pc:docMk/>
            <pc:sldMk cId="665035718" sldId="1403"/>
            <ac:cxnSpMk id="17" creationId="{7CABB4AF-FC6F-7DDB-1696-4950D8079C70}"/>
          </ac:cxnSpMkLst>
        </pc:cxnChg>
        <pc:cxnChg chg="add mod">
          <ac:chgData name="Pardha Sai" userId="3b95f42d-e481-4e61-b79c-2e1cb547ee93" providerId="ADAL" clId="{69AECF47-B650-49DF-BC44-A26443D37C58}" dt="2022-11-25T06:47:36.351" v="26950" actId="14100"/>
          <ac:cxnSpMkLst>
            <pc:docMk/>
            <pc:sldMk cId="665035718" sldId="1403"/>
            <ac:cxnSpMk id="20" creationId="{C7BC7300-7921-F882-E060-B2234FAC8419}"/>
          </ac:cxnSpMkLst>
        </pc:cxnChg>
        <pc:cxnChg chg="mod">
          <ac:chgData name="Pardha Sai" userId="3b95f42d-e481-4e61-b79c-2e1cb547ee93" providerId="ADAL" clId="{69AECF47-B650-49DF-BC44-A26443D37C58}" dt="2022-11-25T05:32:20.499" v="26507" actId="1076"/>
          <ac:cxnSpMkLst>
            <pc:docMk/>
            <pc:sldMk cId="665035718" sldId="1403"/>
            <ac:cxnSpMk id="23" creationId="{D618BF7E-F4EA-C38D-6900-E3317154AB54}"/>
          </ac:cxnSpMkLst>
        </pc:cxnChg>
        <pc:cxnChg chg="add del mod">
          <ac:chgData name="Pardha Sai" userId="3b95f42d-e481-4e61-b79c-2e1cb547ee93" providerId="ADAL" clId="{69AECF47-B650-49DF-BC44-A26443D37C58}" dt="2022-11-25T06:22:03.108" v="26743" actId="478"/>
          <ac:cxnSpMkLst>
            <pc:docMk/>
            <pc:sldMk cId="665035718" sldId="1403"/>
            <ac:cxnSpMk id="25" creationId="{FFB8201C-A27D-040B-8598-7F9605C3609F}"/>
          </ac:cxnSpMkLst>
        </pc:cxnChg>
        <pc:cxnChg chg="del">
          <ac:chgData name="Pardha Sai" userId="3b95f42d-e481-4e61-b79c-2e1cb547ee93" providerId="ADAL" clId="{69AECF47-B650-49DF-BC44-A26443D37C58}" dt="2022-11-25T05:46:23.272" v="26562" actId="478"/>
          <ac:cxnSpMkLst>
            <pc:docMk/>
            <pc:sldMk cId="665035718" sldId="1403"/>
            <ac:cxnSpMk id="30" creationId="{3EB64198-EF75-3686-67CC-BEA00B5C3C1D}"/>
          </ac:cxnSpMkLst>
        </pc:cxnChg>
        <pc:cxnChg chg="add mod">
          <ac:chgData name="Pardha Sai" userId="3b95f42d-e481-4e61-b79c-2e1cb547ee93" providerId="ADAL" clId="{69AECF47-B650-49DF-BC44-A26443D37C58}" dt="2022-11-25T06:47:04.285" v="26945" actId="208"/>
          <ac:cxnSpMkLst>
            <pc:docMk/>
            <pc:sldMk cId="665035718" sldId="1403"/>
            <ac:cxnSpMk id="33" creationId="{ACBDCA76-28F4-8B7C-93E9-61B86D42CACB}"/>
          </ac:cxnSpMkLst>
        </pc:cxnChg>
        <pc:cxnChg chg="add del mod">
          <ac:chgData name="Pardha Sai" userId="3b95f42d-e481-4e61-b79c-2e1cb547ee93" providerId="ADAL" clId="{69AECF47-B650-49DF-BC44-A26443D37C58}" dt="2022-11-25T06:45:08.939" v="26926" actId="478"/>
          <ac:cxnSpMkLst>
            <pc:docMk/>
            <pc:sldMk cId="665035718" sldId="1403"/>
            <ac:cxnSpMk id="36" creationId="{2160C0F2-433C-0C20-DD55-19A5F6506A07}"/>
          </ac:cxnSpMkLst>
        </pc:cxnChg>
        <pc:cxnChg chg="mod">
          <ac:chgData name="Pardha Sai" userId="3b95f42d-e481-4e61-b79c-2e1cb547ee93" providerId="ADAL" clId="{69AECF47-B650-49DF-BC44-A26443D37C58}" dt="2022-11-25T05:45:01.498" v="26557" actId="1076"/>
          <ac:cxnSpMkLst>
            <pc:docMk/>
            <pc:sldMk cId="665035718" sldId="1403"/>
            <ac:cxnSpMk id="40" creationId="{18EE46D0-7604-F5EE-63B9-7A3CF53B381F}"/>
          </ac:cxnSpMkLst>
        </pc:cxnChg>
        <pc:cxnChg chg="mod">
          <ac:chgData name="Pardha Sai" userId="3b95f42d-e481-4e61-b79c-2e1cb547ee93" providerId="ADAL" clId="{69AECF47-B650-49DF-BC44-A26443D37C58}" dt="2022-11-25T06:13:59.551" v="26687" actId="1076"/>
          <ac:cxnSpMkLst>
            <pc:docMk/>
            <pc:sldMk cId="665035718" sldId="1403"/>
            <ac:cxnSpMk id="46" creationId="{D71EBE47-DE4C-E4AD-1E87-56855BDCF68C}"/>
          </ac:cxnSpMkLst>
        </pc:cxnChg>
        <pc:cxnChg chg="del">
          <ac:chgData name="Pardha Sai" userId="3b95f42d-e481-4e61-b79c-2e1cb547ee93" providerId="ADAL" clId="{69AECF47-B650-49DF-BC44-A26443D37C58}" dt="2022-11-25T05:43:55.502" v="26545" actId="478"/>
          <ac:cxnSpMkLst>
            <pc:docMk/>
            <pc:sldMk cId="665035718" sldId="1403"/>
            <ac:cxnSpMk id="48" creationId="{E315EA8B-A6F3-9306-E801-A56AD74FF302}"/>
          </ac:cxnSpMkLst>
        </pc:cxnChg>
        <pc:cxnChg chg="del">
          <ac:chgData name="Pardha Sai" userId="3b95f42d-e481-4e61-b79c-2e1cb547ee93" providerId="ADAL" clId="{69AECF47-B650-49DF-BC44-A26443D37C58}" dt="2022-11-25T05:46:23.272" v="26562" actId="478"/>
          <ac:cxnSpMkLst>
            <pc:docMk/>
            <pc:sldMk cId="665035718" sldId="1403"/>
            <ac:cxnSpMk id="53" creationId="{285CF15F-5902-FDEE-9271-E07809B96358}"/>
          </ac:cxnSpMkLst>
        </pc:cxnChg>
        <pc:cxnChg chg="del">
          <ac:chgData name="Pardha Sai" userId="3b95f42d-e481-4e61-b79c-2e1cb547ee93" providerId="ADAL" clId="{69AECF47-B650-49DF-BC44-A26443D37C58}" dt="2022-11-25T05:46:23.272" v="26562" actId="478"/>
          <ac:cxnSpMkLst>
            <pc:docMk/>
            <pc:sldMk cId="665035718" sldId="1403"/>
            <ac:cxnSpMk id="54" creationId="{72576510-C134-9EEA-4B95-96B5317C06C7}"/>
          </ac:cxnSpMkLst>
        </pc:cxnChg>
        <pc:cxnChg chg="del">
          <ac:chgData name="Pardha Sai" userId="3b95f42d-e481-4e61-b79c-2e1cb547ee93" providerId="ADAL" clId="{69AECF47-B650-49DF-BC44-A26443D37C58}" dt="2022-11-25T05:46:23.272" v="26562" actId="478"/>
          <ac:cxnSpMkLst>
            <pc:docMk/>
            <pc:sldMk cId="665035718" sldId="1403"/>
            <ac:cxnSpMk id="59" creationId="{FAC053C5-003D-829C-C4A7-77892612F760}"/>
          </ac:cxnSpMkLst>
        </pc:cxnChg>
        <pc:cxnChg chg="del">
          <ac:chgData name="Pardha Sai" userId="3b95f42d-e481-4e61-b79c-2e1cb547ee93" providerId="ADAL" clId="{69AECF47-B650-49DF-BC44-A26443D37C58}" dt="2022-11-25T05:46:23.272" v="26562" actId="478"/>
          <ac:cxnSpMkLst>
            <pc:docMk/>
            <pc:sldMk cId="665035718" sldId="1403"/>
            <ac:cxnSpMk id="62" creationId="{23B1D972-218F-C79E-1EC9-FA2E12685FFC}"/>
          </ac:cxnSpMkLst>
        </pc:cxnChg>
        <pc:cxnChg chg="add mod">
          <ac:chgData name="Pardha Sai" userId="3b95f42d-e481-4e61-b79c-2e1cb547ee93" providerId="ADAL" clId="{69AECF47-B650-49DF-BC44-A26443D37C58}" dt="2022-11-25T06:46:17.299" v="26935" actId="1076"/>
          <ac:cxnSpMkLst>
            <pc:docMk/>
            <pc:sldMk cId="665035718" sldId="1403"/>
            <ac:cxnSpMk id="65" creationId="{42F16B34-988F-F392-786B-845D2B639241}"/>
          </ac:cxnSpMkLst>
        </pc:cxnChg>
        <pc:cxnChg chg="del mod">
          <ac:chgData name="Pardha Sai" userId="3b95f42d-e481-4e61-b79c-2e1cb547ee93" providerId="ADAL" clId="{69AECF47-B650-49DF-BC44-A26443D37C58}" dt="2022-11-25T05:44:11.417" v="26549" actId="478"/>
          <ac:cxnSpMkLst>
            <pc:docMk/>
            <pc:sldMk cId="665035718" sldId="1403"/>
            <ac:cxnSpMk id="66" creationId="{080A0B6F-9A28-E165-D62D-4F6507D3CE87}"/>
          </ac:cxnSpMkLst>
        </pc:cxnChg>
        <pc:cxnChg chg="add mod">
          <ac:chgData name="Pardha Sai" userId="3b95f42d-e481-4e61-b79c-2e1cb547ee93" providerId="ADAL" clId="{69AECF47-B650-49DF-BC44-A26443D37C58}" dt="2022-11-25T06:43:46.876" v="26904" actId="1076"/>
          <ac:cxnSpMkLst>
            <pc:docMk/>
            <pc:sldMk cId="665035718" sldId="1403"/>
            <ac:cxnSpMk id="70" creationId="{E30A719B-9EE1-6D90-EE92-062DE165F580}"/>
          </ac:cxnSpMkLst>
        </pc:cxnChg>
        <pc:cxnChg chg="add mod">
          <ac:chgData name="Pardha Sai" userId="3b95f42d-e481-4e61-b79c-2e1cb547ee93" providerId="ADAL" clId="{69AECF47-B650-49DF-BC44-A26443D37C58}" dt="2022-11-25T06:47:04.285" v="26945" actId="208"/>
          <ac:cxnSpMkLst>
            <pc:docMk/>
            <pc:sldMk cId="665035718" sldId="1403"/>
            <ac:cxnSpMk id="73" creationId="{C6C18D9A-FA8D-826E-1420-D37F6B5D0EDC}"/>
          </ac:cxnSpMkLst>
        </pc:cxnChg>
        <pc:cxnChg chg="add">
          <ac:chgData name="Pardha Sai" userId="3b95f42d-e481-4e61-b79c-2e1cb547ee93" providerId="ADAL" clId="{69AECF47-B650-49DF-BC44-A26443D37C58}" dt="2022-11-25T06:46:07.865" v="26933" actId="11529"/>
          <ac:cxnSpMkLst>
            <pc:docMk/>
            <pc:sldMk cId="665035718" sldId="1403"/>
            <ac:cxnSpMk id="76" creationId="{C6841EF7-E828-20FE-E790-E1174B968018}"/>
          </ac:cxnSpMkLst>
        </pc:cxnChg>
        <pc:cxnChg chg="add mod">
          <ac:chgData name="Pardha Sai" userId="3b95f42d-e481-4e61-b79c-2e1cb547ee93" providerId="ADAL" clId="{69AECF47-B650-49DF-BC44-A26443D37C58}" dt="2022-11-25T06:46:55.687" v="26942" actId="208"/>
          <ac:cxnSpMkLst>
            <pc:docMk/>
            <pc:sldMk cId="665035718" sldId="1403"/>
            <ac:cxnSpMk id="77" creationId="{D2430C3C-C715-08EC-0F7D-E6DA6B7A6A79}"/>
          </ac:cxnSpMkLst>
        </pc:cxnChg>
        <pc:cxnChg chg="add mod">
          <ac:chgData name="Pardha Sai" userId="3b95f42d-e481-4e61-b79c-2e1cb547ee93" providerId="ADAL" clId="{69AECF47-B650-49DF-BC44-A26443D37C58}" dt="2022-11-25T07:21:06.540" v="27219" actId="1076"/>
          <ac:cxnSpMkLst>
            <pc:docMk/>
            <pc:sldMk cId="665035718" sldId="1403"/>
            <ac:cxnSpMk id="81" creationId="{90D5D56D-21BE-7D59-10A9-11FF37E988C4}"/>
          </ac:cxnSpMkLst>
        </pc:cxnChg>
        <pc:cxnChg chg="add mod">
          <ac:chgData name="Pardha Sai" userId="3b95f42d-e481-4e61-b79c-2e1cb547ee93" providerId="ADAL" clId="{69AECF47-B650-49DF-BC44-A26443D37C58}" dt="2022-11-25T07:21:17.457" v="27221" actId="1076"/>
          <ac:cxnSpMkLst>
            <pc:docMk/>
            <pc:sldMk cId="665035718" sldId="1403"/>
            <ac:cxnSpMk id="83" creationId="{BA74EDCD-A373-A549-6E27-7BB7D648697C}"/>
          </ac:cxnSpMkLst>
        </pc:cxnChg>
        <pc:cxnChg chg="add mod">
          <ac:chgData name="Pardha Sai" userId="3b95f42d-e481-4e61-b79c-2e1cb547ee93" providerId="ADAL" clId="{69AECF47-B650-49DF-BC44-A26443D37C58}" dt="2022-11-25T07:21:32.015" v="27223" actId="1076"/>
          <ac:cxnSpMkLst>
            <pc:docMk/>
            <pc:sldMk cId="665035718" sldId="1403"/>
            <ac:cxnSpMk id="85" creationId="{F3613B2B-06F4-78EF-CCD8-0A49BE1B635F}"/>
          </ac:cxnSpMkLst>
        </pc:cxnChg>
      </pc:sldChg>
      <pc:sldChg chg="addSp delSp modSp add mod ord">
        <pc:chgData name="Pardha Sai" userId="3b95f42d-e481-4e61-b79c-2e1cb547ee93" providerId="ADAL" clId="{69AECF47-B650-49DF-BC44-A26443D37C58}" dt="2022-11-25T10:22:33.807" v="28070" actId="1076"/>
        <pc:sldMkLst>
          <pc:docMk/>
          <pc:sldMk cId="2299737613" sldId="1404"/>
        </pc:sldMkLst>
        <pc:spChg chg="mod">
          <ac:chgData name="Pardha Sai" userId="3b95f42d-e481-4e61-b79c-2e1cb547ee93" providerId="ADAL" clId="{69AECF47-B650-49DF-BC44-A26443D37C58}" dt="2022-11-25T09:12:43.826" v="27917" actId="20577"/>
          <ac:spMkLst>
            <pc:docMk/>
            <pc:sldMk cId="2299737613" sldId="1404"/>
            <ac:spMk id="2" creationId="{BE6A0195-097F-75C1-1789-362B83C23D94}"/>
          </ac:spMkLst>
        </pc:spChg>
        <pc:spChg chg="mod">
          <ac:chgData name="Pardha Sai" userId="3b95f42d-e481-4e61-b79c-2e1cb547ee93" providerId="ADAL" clId="{69AECF47-B650-49DF-BC44-A26443D37C58}" dt="2022-11-25T08:15:55.643" v="27382" actId="20577"/>
          <ac:spMkLst>
            <pc:docMk/>
            <pc:sldMk cId="2299737613" sldId="1404"/>
            <ac:spMk id="9" creationId="{13C2B9F1-92E4-4C69-9F45-1D9E4BE4A9AD}"/>
          </ac:spMkLst>
        </pc:spChg>
        <pc:spChg chg="mod">
          <ac:chgData name="Pardha Sai" userId="3b95f42d-e481-4e61-b79c-2e1cb547ee93" providerId="ADAL" clId="{69AECF47-B650-49DF-BC44-A26443D37C58}" dt="2022-11-25T08:16:44.026" v="27445" actId="1076"/>
          <ac:spMkLst>
            <pc:docMk/>
            <pc:sldMk cId="2299737613" sldId="1404"/>
            <ac:spMk id="11" creationId="{224B33C0-724A-99BE-3CA7-A30A66FD89A8}"/>
          </ac:spMkLst>
        </pc:spChg>
        <pc:spChg chg="mod">
          <ac:chgData name="Pardha Sai" userId="3b95f42d-e481-4e61-b79c-2e1cb547ee93" providerId="ADAL" clId="{69AECF47-B650-49DF-BC44-A26443D37C58}" dt="2022-11-25T08:17:35.776" v="27470" actId="6549"/>
          <ac:spMkLst>
            <pc:docMk/>
            <pc:sldMk cId="2299737613" sldId="1404"/>
            <ac:spMk id="15" creationId="{F2D3865B-B239-6353-F0E5-509D56E3DD58}"/>
          </ac:spMkLst>
        </pc:spChg>
        <pc:spChg chg="mod">
          <ac:chgData name="Pardha Sai" userId="3b95f42d-e481-4e61-b79c-2e1cb547ee93" providerId="ADAL" clId="{69AECF47-B650-49DF-BC44-A26443D37C58}" dt="2022-11-25T08:30:41.282" v="27561" actId="14100"/>
          <ac:spMkLst>
            <pc:docMk/>
            <pc:sldMk cId="2299737613" sldId="1404"/>
            <ac:spMk id="16" creationId="{A157112F-E8AF-068A-A30C-806C201E1655}"/>
          </ac:spMkLst>
        </pc:spChg>
        <pc:spChg chg="mod">
          <ac:chgData name="Pardha Sai" userId="3b95f42d-e481-4e61-b79c-2e1cb547ee93" providerId="ADAL" clId="{69AECF47-B650-49DF-BC44-A26443D37C58}" dt="2022-11-25T08:25:35.166" v="27539" actId="20577"/>
          <ac:spMkLst>
            <pc:docMk/>
            <pc:sldMk cId="2299737613" sldId="1404"/>
            <ac:spMk id="22" creationId="{42E607EC-E6BB-4021-F51E-C8080C3B2AD1}"/>
          </ac:spMkLst>
        </pc:spChg>
        <pc:spChg chg="del">
          <ac:chgData name="Pardha Sai" userId="3b95f42d-e481-4e61-b79c-2e1cb547ee93" providerId="ADAL" clId="{69AECF47-B650-49DF-BC44-A26443D37C58}" dt="2022-11-25T08:32:51.446" v="27568" actId="478"/>
          <ac:spMkLst>
            <pc:docMk/>
            <pc:sldMk cId="2299737613" sldId="1404"/>
            <ac:spMk id="26" creationId="{05C0F3F9-8E0E-0EA6-7EEF-101F170578CB}"/>
          </ac:spMkLst>
        </pc:spChg>
        <pc:spChg chg="add mod">
          <ac:chgData name="Pardha Sai" userId="3b95f42d-e481-4e61-b79c-2e1cb547ee93" providerId="ADAL" clId="{69AECF47-B650-49DF-BC44-A26443D37C58}" dt="2022-11-25T08:34:35.660" v="27610" actId="20577"/>
          <ac:spMkLst>
            <pc:docMk/>
            <pc:sldMk cId="2299737613" sldId="1404"/>
            <ac:spMk id="35" creationId="{A692F382-3020-4CC7-4B59-717BCCD0E270}"/>
          </ac:spMkLst>
        </pc:spChg>
        <pc:spChg chg="del">
          <ac:chgData name="Pardha Sai" userId="3b95f42d-e481-4e61-b79c-2e1cb547ee93" providerId="ADAL" clId="{69AECF47-B650-49DF-BC44-A26443D37C58}" dt="2022-11-25T08:32:47.421" v="27567" actId="478"/>
          <ac:spMkLst>
            <pc:docMk/>
            <pc:sldMk cId="2299737613" sldId="1404"/>
            <ac:spMk id="41" creationId="{01E4BA6A-6E9A-20AC-194F-FB14CB6EB3F1}"/>
          </ac:spMkLst>
        </pc:spChg>
        <pc:spChg chg="del">
          <ac:chgData name="Pardha Sai" userId="3b95f42d-e481-4e61-b79c-2e1cb547ee93" providerId="ADAL" clId="{69AECF47-B650-49DF-BC44-A26443D37C58}" dt="2022-11-25T08:32:47.421" v="27567" actId="478"/>
          <ac:spMkLst>
            <pc:docMk/>
            <pc:sldMk cId="2299737613" sldId="1404"/>
            <ac:spMk id="42" creationId="{0B251F15-40BD-4A63-AEA7-D8F762121E15}"/>
          </ac:spMkLst>
        </pc:spChg>
        <pc:spChg chg="del">
          <ac:chgData name="Pardha Sai" userId="3b95f42d-e481-4e61-b79c-2e1cb547ee93" providerId="ADAL" clId="{69AECF47-B650-49DF-BC44-A26443D37C58}" dt="2022-11-25T08:32:47.421" v="27567" actId="478"/>
          <ac:spMkLst>
            <pc:docMk/>
            <pc:sldMk cId="2299737613" sldId="1404"/>
            <ac:spMk id="43" creationId="{81A69A2D-511D-B32A-1C14-2AA07E076D75}"/>
          </ac:spMkLst>
        </pc:spChg>
        <pc:spChg chg="del">
          <ac:chgData name="Pardha Sai" userId="3b95f42d-e481-4e61-b79c-2e1cb547ee93" providerId="ADAL" clId="{69AECF47-B650-49DF-BC44-A26443D37C58}" dt="2022-11-25T08:32:47.421" v="27567" actId="478"/>
          <ac:spMkLst>
            <pc:docMk/>
            <pc:sldMk cId="2299737613" sldId="1404"/>
            <ac:spMk id="44" creationId="{D0E4F821-BDC6-27D4-0FFE-F27E1CFC45BB}"/>
          </ac:spMkLst>
        </pc:spChg>
        <pc:spChg chg="add mod">
          <ac:chgData name="Pardha Sai" userId="3b95f42d-e481-4e61-b79c-2e1cb547ee93" providerId="ADAL" clId="{69AECF47-B650-49DF-BC44-A26443D37C58}" dt="2022-11-25T08:40:57.274" v="27708" actId="1076"/>
          <ac:spMkLst>
            <pc:docMk/>
            <pc:sldMk cId="2299737613" sldId="1404"/>
            <ac:spMk id="48" creationId="{A9223115-BED3-9B33-0985-E89140D644B3}"/>
          </ac:spMkLst>
        </pc:spChg>
        <pc:spChg chg="add mod">
          <ac:chgData name="Pardha Sai" userId="3b95f42d-e481-4e61-b79c-2e1cb547ee93" providerId="ADAL" clId="{69AECF47-B650-49DF-BC44-A26443D37C58}" dt="2022-11-25T08:57:57.874" v="27781" actId="1076"/>
          <ac:spMkLst>
            <pc:docMk/>
            <pc:sldMk cId="2299737613" sldId="1404"/>
            <ac:spMk id="50" creationId="{C435813F-273B-592F-EBC2-D0FB0CA487D8}"/>
          </ac:spMkLst>
        </pc:spChg>
        <pc:spChg chg="add mod">
          <ac:chgData name="Pardha Sai" userId="3b95f42d-e481-4e61-b79c-2e1cb547ee93" providerId="ADAL" clId="{69AECF47-B650-49DF-BC44-A26443D37C58}" dt="2022-11-25T08:59:21.558" v="27852" actId="1076"/>
          <ac:spMkLst>
            <pc:docMk/>
            <pc:sldMk cId="2299737613" sldId="1404"/>
            <ac:spMk id="59" creationId="{192E4E41-29AD-7825-A65C-82460C78CB2C}"/>
          </ac:spMkLst>
        </pc:spChg>
        <pc:spChg chg="add mod">
          <ac:chgData name="Pardha Sai" userId="3b95f42d-e481-4e61-b79c-2e1cb547ee93" providerId="ADAL" clId="{69AECF47-B650-49DF-BC44-A26443D37C58}" dt="2022-11-25T09:12:31.232" v="27913" actId="1076"/>
          <ac:spMkLst>
            <pc:docMk/>
            <pc:sldMk cId="2299737613" sldId="1404"/>
            <ac:spMk id="63" creationId="{E56ACBAB-9F80-F29E-8504-0712540687D8}"/>
          </ac:spMkLst>
        </pc:spChg>
        <pc:picChg chg="del">
          <ac:chgData name="Pardha Sai" userId="3b95f42d-e481-4e61-b79c-2e1cb547ee93" providerId="ADAL" clId="{69AECF47-B650-49DF-BC44-A26443D37C58}" dt="2022-11-25T08:15:37.475" v="27378" actId="478"/>
          <ac:picMkLst>
            <pc:docMk/>
            <pc:sldMk cId="2299737613" sldId="1404"/>
            <ac:picMk id="13" creationId="{52336C60-C0DE-6F4F-3060-293D730573F4}"/>
          </ac:picMkLst>
        </pc:picChg>
        <pc:picChg chg="add mod">
          <ac:chgData name="Pardha Sai" userId="3b95f42d-e481-4e61-b79c-2e1cb547ee93" providerId="ADAL" clId="{69AECF47-B650-49DF-BC44-A26443D37C58}" dt="2022-11-25T08:15:48.394" v="27381" actId="1076"/>
          <ac:picMkLst>
            <pc:docMk/>
            <pc:sldMk cId="2299737613" sldId="1404"/>
            <ac:picMk id="14" creationId="{97DA39FC-5B7B-7859-914C-8A375878B600}"/>
          </ac:picMkLst>
        </pc:picChg>
        <pc:picChg chg="del">
          <ac:chgData name="Pardha Sai" userId="3b95f42d-e481-4e61-b79c-2e1cb547ee93" providerId="ADAL" clId="{69AECF47-B650-49DF-BC44-A26443D37C58}" dt="2022-11-25T08:19:32.492" v="27509" actId="478"/>
          <ac:picMkLst>
            <pc:docMk/>
            <pc:sldMk cId="2299737613" sldId="1404"/>
            <ac:picMk id="20" creationId="{D2FFDA7B-3B77-5C59-6D03-0A748918C63D}"/>
          </ac:picMkLst>
        </pc:picChg>
        <pc:picChg chg="add mod">
          <ac:chgData name="Pardha Sai" userId="3b95f42d-e481-4e61-b79c-2e1cb547ee93" providerId="ADAL" clId="{69AECF47-B650-49DF-BC44-A26443D37C58}" dt="2022-11-25T08:16:14.489" v="27386" actId="1076"/>
          <ac:picMkLst>
            <pc:docMk/>
            <pc:sldMk cId="2299737613" sldId="1404"/>
            <ac:picMk id="21" creationId="{D92917A4-87B2-F6CA-314A-567DDD4BFF98}"/>
          </ac:picMkLst>
        </pc:picChg>
        <pc:picChg chg="add mod">
          <ac:chgData name="Pardha Sai" userId="3b95f42d-e481-4e61-b79c-2e1cb547ee93" providerId="ADAL" clId="{69AECF47-B650-49DF-BC44-A26443D37C58}" dt="2022-11-25T08:26:32.592" v="27553" actId="1076"/>
          <ac:picMkLst>
            <pc:docMk/>
            <pc:sldMk cId="2299737613" sldId="1404"/>
            <ac:picMk id="24" creationId="{31D4FC36-C3E0-ADF0-9372-739144014CCF}"/>
          </ac:picMkLst>
        </pc:picChg>
        <pc:picChg chg="add mod">
          <ac:chgData name="Pardha Sai" userId="3b95f42d-e481-4e61-b79c-2e1cb547ee93" providerId="ADAL" clId="{69AECF47-B650-49DF-BC44-A26443D37C58}" dt="2022-11-25T08:26:32.592" v="27553" actId="1076"/>
          <ac:picMkLst>
            <pc:docMk/>
            <pc:sldMk cId="2299737613" sldId="1404"/>
            <ac:picMk id="25" creationId="{28088689-59A0-5BEA-1BBB-E2CAFB16A715}"/>
          </ac:picMkLst>
        </pc:picChg>
        <pc:picChg chg="del">
          <ac:chgData name="Pardha Sai" userId="3b95f42d-e481-4e61-b79c-2e1cb547ee93" providerId="ADAL" clId="{69AECF47-B650-49DF-BC44-A26443D37C58}" dt="2022-11-25T08:32:47.421" v="27567" actId="478"/>
          <ac:picMkLst>
            <pc:docMk/>
            <pc:sldMk cId="2299737613" sldId="1404"/>
            <ac:picMk id="29" creationId="{23B04A57-ABF2-5269-41C1-0B8325F59433}"/>
          </ac:picMkLst>
        </pc:picChg>
        <pc:picChg chg="del">
          <ac:chgData name="Pardha Sai" userId="3b95f42d-e481-4e61-b79c-2e1cb547ee93" providerId="ADAL" clId="{69AECF47-B650-49DF-BC44-A26443D37C58}" dt="2022-11-25T08:32:47.421" v="27567" actId="478"/>
          <ac:picMkLst>
            <pc:docMk/>
            <pc:sldMk cId="2299737613" sldId="1404"/>
            <ac:picMk id="30" creationId="{00EB32EE-E3C9-B4A2-3409-1C5E4E718C78}"/>
          </ac:picMkLst>
        </pc:picChg>
        <pc:picChg chg="del">
          <ac:chgData name="Pardha Sai" userId="3b95f42d-e481-4e61-b79c-2e1cb547ee93" providerId="ADAL" clId="{69AECF47-B650-49DF-BC44-A26443D37C58}" dt="2022-11-25T08:32:47.421" v="27567" actId="478"/>
          <ac:picMkLst>
            <pc:docMk/>
            <pc:sldMk cId="2299737613" sldId="1404"/>
            <ac:picMk id="31" creationId="{29F215A3-1C6C-093F-81F4-A6D027ED1E1C}"/>
          </ac:picMkLst>
        </pc:picChg>
        <pc:picChg chg="del">
          <ac:chgData name="Pardha Sai" userId="3b95f42d-e481-4e61-b79c-2e1cb547ee93" providerId="ADAL" clId="{69AECF47-B650-49DF-BC44-A26443D37C58}" dt="2022-11-25T08:32:47.421" v="27567" actId="478"/>
          <ac:picMkLst>
            <pc:docMk/>
            <pc:sldMk cId="2299737613" sldId="1404"/>
            <ac:picMk id="32" creationId="{4DC610B5-B5C2-6554-BA49-2FA74E97FC91}"/>
          </ac:picMkLst>
        </pc:picChg>
        <pc:picChg chg="add mod">
          <ac:chgData name="Pardha Sai" userId="3b95f42d-e481-4e61-b79c-2e1cb547ee93" providerId="ADAL" clId="{69AECF47-B650-49DF-BC44-A26443D37C58}" dt="2022-11-25T08:55:19.055" v="27773" actId="1035"/>
          <ac:picMkLst>
            <pc:docMk/>
            <pc:sldMk cId="2299737613" sldId="1404"/>
            <ac:picMk id="51" creationId="{513C9185-71F0-3527-3A3A-FC1353340F30}"/>
          </ac:picMkLst>
        </pc:picChg>
        <pc:picChg chg="add mod">
          <ac:chgData name="Pardha Sai" userId="3b95f42d-e481-4e61-b79c-2e1cb547ee93" providerId="ADAL" clId="{69AECF47-B650-49DF-BC44-A26443D37C58}" dt="2022-11-25T08:54:55.799" v="27769" actId="1076"/>
          <ac:picMkLst>
            <pc:docMk/>
            <pc:sldMk cId="2299737613" sldId="1404"/>
            <ac:picMk id="54" creationId="{C04C162B-2004-0A1B-0D0C-AFFD53012BA0}"/>
          </ac:picMkLst>
        </pc:picChg>
        <pc:picChg chg="add del mod">
          <ac:chgData name="Pardha Sai" userId="3b95f42d-e481-4e61-b79c-2e1cb547ee93" providerId="ADAL" clId="{69AECF47-B650-49DF-BC44-A26443D37C58}" dt="2022-11-25T09:12:05.236" v="27908" actId="478"/>
          <ac:picMkLst>
            <pc:docMk/>
            <pc:sldMk cId="2299737613" sldId="1404"/>
            <ac:picMk id="61" creationId="{3BD1C42B-F47C-5D7D-6D2E-23ABAC1B97A7}"/>
          </ac:picMkLst>
        </pc:picChg>
        <pc:picChg chg="add mod">
          <ac:chgData name="Pardha Sai" userId="3b95f42d-e481-4e61-b79c-2e1cb547ee93" providerId="ADAL" clId="{69AECF47-B650-49DF-BC44-A26443D37C58}" dt="2022-11-25T09:12:24.898" v="27912" actId="1076"/>
          <ac:picMkLst>
            <pc:docMk/>
            <pc:sldMk cId="2299737613" sldId="1404"/>
            <ac:picMk id="62" creationId="{9FB78AA1-D8F5-B129-4B38-0C64BE85EFA5}"/>
          </ac:picMkLst>
        </pc:picChg>
        <pc:cxnChg chg="mod">
          <ac:chgData name="Pardha Sai" userId="3b95f42d-e481-4e61-b79c-2e1cb547ee93" providerId="ADAL" clId="{69AECF47-B650-49DF-BC44-A26443D37C58}" dt="2022-11-25T08:34:52.188" v="27613" actId="14100"/>
          <ac:cxnSpMkLst>
            <pc:docMk/>
            <pc:sldMk cId="2299737613" sldId="1404"/>
            <ac:cxnSpMk id="18" creationId="{8F114F53-9B8D-9AF2-C8E5-E0D096FEBE04}"/>
          </ac:cxnSpMkLst>
        </pc:cxnChg>
        <pc:cxnChg chg="add mod">
          <ac:chgData name="Pardha Sai" userId="3b95f42d-e481-4e61-b79c-2e1cb547ee93" providerId="ADAL" clId="{69AECF47-B650-49DF-BC44-A26443D37C58}" dt="2022-11-25T10:22:33.807" v="28070" actId="1076"/>
          <ac:cxnSpMkLst>
            <pc:docMk/>
            <pc:sldMk cId="2299737613" sldId="1404"/>
            <ac:cxnSpMk id="19" creationId="{331134DD-3934-85BF-C290-F8497E0149D0}"/>
          </ac:cxnSpMkLst>
        </pc:cxnChg>
        <pc:cxnChg chg="mod">
          <ac:chgData name="Pardha Sai" userId="3b95f42d-e481-4e61-b79c-2e1cb547ee93" providerId="ADAL" clId="{69AECF47-B650-49DF-BC44-A26443D37C58}" dt="2022-11-25T08:35:09.452" v="27616" actId="14100"/>
          <ac:cxnSpMkLst>
            <pc:docMk/>
            <pc:sldMk cId="2299737613" sldId="1404"/>
            <ac:cxnSpMk id="23" creationId="{9FA3668F-371C-A917-1820-E012A53B8261}"/>
          </ac:cxnSpMkLst>
        </pc:cxnChg>
        <pc:cxnChg chg="del">
          <ac:chgData name="Pardha Sai" userId="3b95f42d-e481-4e61-b79c-2e1cb547ee93" providerId="ADAL" clId="{69AECF47-B650-49DF-BC44-A26443D37C58}" dt="2022-11-25T08:32:51.446" v="27568" actId="478"/>
          <ac:cxnSpMkLst>
            <pc:docMk/>
            <pc:sldMk cId="2299737613" sldId="1404"/>
            <ac:cxnSpMk id="27" creationId="{B6BF156F-C153-456F-F399-00B2B8BD8F00}"/>
          </ac:cxnSpMkLst>
        </pc:cxnChg>
        <pc:cxnChg chg="add mod">
          <ac:chgData name="Pardha Sai" userId="3b95f42d-e481-4e61-b79c-2e1cb547ee93" providerId="ADAL" clId="{69AECF47-B650-49DF-BC44-A26443D37C58}" dt="2022-11-25T08:26:38.457" v="27554" actId="14100"/>
          <ac:cxnSpMkLst>
            <pc:docMk/>
            <pc:sldMk cId="2299737613" sldId="1404"/>
            <ac:cxnSpMk id="28" creationId="{B987D8DA-B980-AC8D-8899-A2CAFD976316}"/>
          </ac:cxnSpMkLst>
        </pc:cxnChg>
        <pc:cxnChg chg="del">
          <ac:chgData name="Pardha Sai" userId="3b95f42d-e481-4e61-b79c-2e1cb547ee93" providerId="ADAL" clId="{69AECF47-B650-49DF-BC44-A26443D37C58}" dt="2022-11-25T08:32:47.421" v="27567" actId="478"/>
          <ac:cxnSpMkLst>
            <pc:docMk/>
            <pc:sldMk cId="2299737613" sldId="1404"/>
            <ac:cxnSpMk id="33" creationId="{6471BB89-9BF1-6247-8047-907FAA53F23A}"/>
          </ac:cxnSpMkLst>
        </pc:cxnChg>
        <pc:cxnChg chg="del">
          <ac:chgData name="Pardha Sai" userId="3b95f42d-e481-4e61-b79c-2e1cb547ee93" providerId="ADAL" clId="{69AECF47-B650-49DF-BC44-A26443D37C58}" dt="2022-11-25T08:32:47.421" v="27567" actId="478"/>
          <ac:cxnSpMkLst>
            <pc:docMk/>
            <pc:sldMk cId="2299737613" sldId="1404"/>
            <ac:cxnSpMk id="36" creationId="{55A3660C-8BB5-50EA-53EC-F9EECAA879C7}"/>
          </ac:cxnSpMkLst>
        </pc:cxnChg>
        <pc:cxnChg chg="del">
          <ac:chgData name="Pardha Sai" userId="3b95f42d-e481-4e61-b79c-2e1cb547ee93" providerId="ADAL" clId="{69AECF47-B650-49DF-BC44-A26443D37C58}" dt="2022-11-25T08:32:47.421" v="27567" actId="478"/>
          <ac:cxnSpMkLst>
            <pc:docMk/>
            <pc:sldMk cId="2299737613" sldId="1404"/>
            <ac:cxnSpMk id="37" creationId="{911CC62E-EC2E-8729-14B0-20A29BF016FA}"/>
          </ac:cxnSpMkLst>
        </pc:cxnChg>
        <pc:cxnChg chg="add mod">
          <ac:chgData name="Pardha Sai" userId="3b95f42d-e481-4e61-b79c-2e1cb547ee93" providerId="ADAL" clId="{69AECF47-B650-49DF-BC44-A26443D37C58}" dt="2022-11-25T08:41:07.467" v="27711" actId="1038"/>
          <ac:cxnSpMkLst>
            <pc:docMk/>
            <pc:sldMk cId="2299737613" sldId="1404"/>
            <ac:cxnSpMk id="49" creationId="{BD9EEA37-4E86-A6B3-CA40-71252DFC2ABE}"/>
          </ac:cxnSpMkLst>
        </pc:cxnChg>
        <pc:cxnChg chg="add mod">
          <ac:chgData name="Pardha Sai" userId="3b95f42d-e481-4e61-b79c-2e1cb547ee93" providerId="ADAL" clId="{69AECF47-B650-49DF-BC44-A26443D37C58}" dt="2022-11-25T08:55:27.502" v="27774" actId="1076"/>
          <ac:cxnSpMkLst>
            <pc:docMk/>
            <pc:sldMk cId="2299737613" sldId="1404"/>
            <ac:cxnSpMk id="52" creationId="{E72A3D62-B413-6E12-8DA1-A443D1E1A5CE}"/>
          </ac:cxnSpMkLst>
        </pc:cxnChg>
        <pc:cxnChg chg="add mod">
          <ac:chgData name="Pardha Sai" userId="3b95f42d-e481-4e61-b79c-2e1cb547ee93" providerId="ADAL" clId="{69AECF47-B650-49DF-BC44-A26443D37C58}" dt="2022-11-25T08:58:37.476" v="27784" actId="14100"/>
          <ac:cxnSpMkLst>
            <pc:docMk/>
            <pc:sldMk cId="2299737613" sldId="1404"/>
            <ac:cxnSpMk id="57" creationId="{458258ED-9B1B-4DD7-D2C7-65AB9F649E13}"/>
          </ac:cxnSpMkLst>
        </pc:cxnChg>
        <pc:cxnChg chg="add mod">
          <ac:chgData name="Pardha Sai" userId="3b95f42d-e481-4e61-b79c-2e1cb547ee93" providerId="ADAL" clId="{69AECF47-B650-49DF-BC44-A26443D37C58}" dt="2022-11-25T08:59:26.508" v="27853" actId="1076"/>
          <ac:cxnSpMkLst>
            <pc:docMk/>
            <pc:sldMk cId="2299737613" sldId="1404"/>
            <ac:cxnSpMk id="60" creationId="{F8F0980C-03D1-E1CD-614A-BBE4629A80F7}"/>
          </ac:cxnSpMkLst>
        </pc:cxnChg>
      </pc:sldChg>
      <pc:sldChg chg="addSp delSp modSp add mod ord">
        <pc:chgData name="Pardha Sai" userId="3b95f42d-e481-4e61-b79c-2e1cb547ee93" providerId="ADAL" clId="{69AECF47-B650-49DF-BC44-A26443D37C58}" dt="2022-11-27T04:30:37.010" v="29185" actId="207"/>
        <pc:sldMkLst>
          <pc:docMk/>
          <pc:sldMk cId="1209369051" sldId="1405"/>
        </pc:sldMkLst>
        <pc:spChg chg="mod">
          <ac:chgData name="Pardha Sai" userId="3b95f42d-e481-4e61-b79c-2e1cb547ee93" providerId="ADAL" clId="{69AECF47-B650-49DF-BC44-A26443D37C58}" dt="2022-11-25T09:15:21.872" v="27987" actId="20577"/>
          <ac:spMkLst>
            <pc:docMk/>
            <pc:sldMk cId="1209369051" sldId="1405"/>
            <ac:spMk id="2" creationId="{BE6A0195-097F-75C1-1789-362B83C23D94}"/>
          </ac:spMkLst>
        </pc:spChg>
        <pc:spChg chg="mod">
          <ac:chgData name="Pardha Sai" userId="3b95f42d-e481-4e61-b79c-2e1cb547ee93" providerId="ADAL" clId="{69AECF47-B650-49DF-BC44-A26443D37C58}" dt="2022-11-25T10:41:08.202" v="28234" actId="20577"/>
          <ac:spMkLst>
            <pc:docMk/>
            <pc:sldMk cId="1209369051" sldId="1405"/>
            <ac:spMk id="9" creationId="{13C2B9F1-92E4-4C69-9F45-1D9E4BE4A9AD}"/>
          </ac:spMkLst>
        </pc:spChg>
        <pc:spChg chg="del">
          <ac:chgData name="Pardha Sai" userId="3b95f42d-e481-4e61-b79c-2e1cb547ee93" providerId="ADAL" clId="{69AECF47-B650-49DF-BC44-A26443D37C58}" dt="2022-11-25T09:14:48.508" v="27960" actId="478"/>
          <ac:spMkLst>
            <pc:docMk/>
            <pc:sldMk cId="1209369051" sldId="1405"/>
            <ac:spMk id="11" creationId="{224B33C0-724A-99BE-3CA7-A30A66FD89A8}"/>
          </ac:spMkLst>
        </pc:spChg>
        <pc:spChg chg="add mod">
          <ac:chgData name="Pardha Sai" userId="3b95f42d-e481-4e61-b79c-2e1cb547ee93" providerId="ADAL" clId="{69AECF47-B650-49DF-BC44-A26443D37C58}" dt="2022-11-25T10:42:56.869" v="28246" actId="1076"/>
          <ac:spMkLst>
            <pc:docMk/>
            <pc:sldMk cId="1209369051" sldId="1405"/>
            <ac:spMk id="13" creationId="{7A6DAA98-9F5B-3E63-4B5F-0611068CEF69}"/>
          </ac:spMkLst>
        </pc:spChg>
        <pc:spChg chg="del">
          <ac:chgData name="Pardha Sai" userId="3b95f42d-e481-4e61-b79c-2e1cb547ee93" providerId="ADAL" clId="{69AECF47-B650-49DF-BC44-A26443D37C58}" dt="2022-11-25T09:14:48.508" v="27960" actId="478"/>
          <ac:spMkLst>
            <pc:docMk/>
            <pc:sldMk cId="1209369051" sldId="1405"/>
            <ac:spMk id="15" creationId="{F2D3865B-B239-6353-F0E5-509D56E3DD58}"/>
          </ac:spMkLst>
        </pc:spChg>
        <pc:spChg chg="del">
          <ac:chgData name="Pardha Sai" userId="3b95f42d-e481-4e61-b79c-2e1cb547ee93" providerId="ADAL" clId="{69AECF47-B650-49DF-BC44-A26443D37C58}" dt="2022-11-25T09:14:48.508" v="27960" actId="478"/>
          <ac:spMkLst>
            <pc:docMk/>
            <pc:sldMk cId="1209369051" sldId="1405"/>
            <ac:spMk id="16" creationId="{A157112F-E8AF-068A-A30C-806C201E1655}"/>
          </ac:spMkLst>
        </pc:spChg>
        <pc:spChg chg="add mod">
          <ac:chgData name="Pardha Sai" userId="3b95f42d-e481-4e61-b79c-2e1cb547ee93" providerId="ADAL" clId="{69AECF47-B650-49DF-BC44-A26443D37C58}" dt="2022-11-25T10:42:56.869" v="28246" actId="1076"/>
          <ac:spMkLst>
            <pc:docMk/>
            <pc:sldMk cId="1209369051" sldId="1405"/>
            <ac:spMk id="20" creationId="{59111D19-06C5-3F6A-8D0D-E33A270DCA85}"/>
          </ac:spMkLst>
        </pc:spChg>
        <pc:spChg chg="del">
          <ac:chgData name="Pardha Sai" userId="3b95f42d-e481-4e61-b79c-2e1cb547ee93" providerId="ADAL" clId="{69AECF47-B650-49DF-BC44-A26443D37C58}" dt="2022-11-25T09:14:48.508" v="27960" actId="478"/>
          <ac:spMkLst>
            <pc:docMk/>
            <pc:sldMk cId="1209369051" sldId="1405"/>
            <ac:spMk id="22" creationId="{42E607EC-E6BB-4021-F51E-C8080C3B2AD1}"/>
          </ac:spMkLst>
        </pc:spChg>
        <pc:spChg chg="add mod">
          <ac:chgData name="Pardha Sai" userId="3b95f42d-e481-4e61-b79c-2e1cb547ee93" providerId="ADAL" clId="{69AECF47-B650-49DF-BC44-A26443D37C58}" dt="2022-11-25T10:42:56.869" v="28246" actId="1076"/>
          <ac:spMkLst>
            <pc:docMk/>
            <pc:sldMk cId="1209369051" sldId="1405"/>
            <ac:spMk id="26" creationId="{8A7AEDB8-6B8A-EC9B-3879-9AC9603120A4}"/>
          </ac:spMkLst>
        </pc:spChg>
        <pc:spChg chg="add mod">
          <ac:chgData name="Pardha Sai" userId="3b95f42d-e481-4e61-b79c-2e1cb547ee93" providerId="ADAL" clId="{69AECF47-B650-49DF-BC44-A26443D37C58}" dt="2022-11-25T10:42:56.869" v="28246" actId="1076"/>
          <ac:spMkLst>
            <pc:docMk/>
            <pc:sldMk cId="1209369051" sldId="1405"/>
            <ac:spMk id="33" creationId="{61FA0209-80EB-450D-0BC9-C047AA51CEA8}"/>
          </ac:spMkLst>
        </pc:spChg>
        <pc:spChg chg="add mod">
          <ac:chgData name="Pardha Sai" userId="3b95f42d-e481-4e61-b79c-2e1cb547ee93" providerId="ADAL" clId="{69AECF47-B650-49DF-BC44-A26443D37C58}" dt="2022-11-25T10:42:56.869" v="28246" actId="1076"/>
          <ac:spMkLst>
            <pc:docMk/>
            <pc:sldMk cId="1209369051" sldId="1405"/>
            <ac:spMk id="34" creationId="{3D5582A9-8DD9-7113-5291-1F215E7D4DD3}"/>
          </ac:spMkLst>
        </pc:spChg>
        <pc:spChg chg="del">
          <ac:chgData name="Pardha Sai" userId="3b95f42d-e481-4e61-b79c-2e1cb547ee93" providerId="ADAL" clId="{69AECF47-B650-49DF-BC44-A26443D37C58}" dt="2022-11-25T09:14:48.508" v="27960" actId="478"/>
          <ac:spMkLst>
            <pc:docMk/>
            <pc:sldMk cId="1209369051" sldId="1405"/>
            <ac:spMk id="35" creationId="{A692F382-3020-4CC7-4B59-717BCCD0E270}"/>
          </ac:spMkLst>
        </pc:spChg>
        <pc:spChg chg="add mod">
          <ac:chgData name="Pardha Sai" userId="3b95f42d-e481-4e61-b79c-2e1cb547ee93" providerId="ADAL" clId="{69AECF47-B650-49DF-BC44-A26443D37C58}" dt="2022-11-25T10:42:56.869" v="28246" actId="1076"/>
          <ac:spMkLst>
            <pc:docMk/>
            <pc:sldMk cId="1209369051" sldId="1405"/>
            <ac:spMk id="36" creationId="{0B1F4522-4852-83C6-9392-1E81788AE5E0}"/>
          </ac:spMkLst>
        </pc:spChg>
        <pc:spChg chg="add mod">
          <ac:chgData name="Pardha Sai" userId="3b95f42d-e481-4e61-b79c-2e1cb547ee93" providerId="ADAL" clId="{69AECF47-B650-49DF-BC44-A26443D37C58}" dt="2022-11-25T10:42:56.869" v="28246" actId="1076"/>
          <ac:spMkLst>
            <pc:docMk/>
            <pc:sldMk cId="1209369051" sldId="1405"/>
            <ac:spMk id="39" creationId="{7EDCCC5C-0BE7-47CC-1E6E-EDB664E609F0}"/>
          </ac:spMkLst>
        </pc:spChg>
        <pc:spChg chg="add mod">
          <ac:chgData name="Pardha Sai" userId="3b95f42d-e481-4e61-b79c-2e1cb547ee93" providerId="ADAL" clId="{69AECF47-B650-49DF-BC44-A26443D37C58}" dt="2022-11-25T10:42:56.869" v="28246" actId="1076"/>
          <ac:spMkLst>
            <pc:docMk/>
            <pc:sldMk cId="1209369051" sldId="1405"/>
            <ac:spMk id="40" creationId="{CF11C5A7-EF3C-618A-48A2-A2C8FD364B48}"/>
          </ac:spMkLst>
        </pc:spChg>
        <pc:spChg chg="add mod">
          <ac:chgData name="Pardha Sai" userId="3b95f42d-e481-4e61-b79c-2e1cb547ee93" providerId="ADAL" clId="{69AECF47-B650-49DF-BC44-A26443D37C58}" dt="2022-11-25T10:42:56.869" v="28246" actId="1076"/>
          <ac:spMkLst>
            <pc:docMk/>
            <pc:sldMk cId="1209369051" sldId="1405"/>
            <ac:spMk id="41" creationId="{FECC6174-DA08-6B4C-152D-09437EF81639}"/>
          </ac:spMkLst>
        </pc:spChg>
        <pc:spChg chg="add mod">
          <ac:chgData name="Pardha Sai" userId="3b95f42d-e481-4e61-b79c-2e1cb547ee93" providerId="ADAL" clId="{69AECF47-B650-49DF-BC44-A26443D37C58}" dt="2022-11-25T10:42:56.869" v="28246" actId="1076"/>
          <ac:spMkLst>
            <pc:docMk/>
            <pc:sldMk cId="1209369051" sldId="1405"/>
            <ac:spMk id="46" creationId="{AC7F5C04-7900-FEAA-58E5-7D65900EFC14}"/>
          </ac:spMkLst>
        </pc:spChg>
        <pc:spChg chg="add mod">
          <ac:chgData name="Pardha Sai" userId="3b95f42d-e481-4e61-b79c-2e1cb547ee93" providerId="ADAL" clId="{69AECF47-B650-49DF-BC44-A26443D37C58}" dt="2022-11-25T10:42:56.869" v="28246" actId="1076"/>
          <ac:spMkLst>
            <pc:docMk/>
            <pc:sldMk cId="1209369051" sldId="1405"/>
            <ac:spMk id="47" creationId="{CEA7749B-B33A-8E7E-C28C-A6F61E610AF8}"/>
          </ac:spMkLst>
        </pc:spChg>
        <pc:spChg chg="del">
          <ac:chgData name="Pardha Sai" userId="3b95f42d-e481-4e61-b79c-2e1cb547ee93" providerId="ADAL" clId="{69AECF47-B650-49DF-BC44-A26443D37C58}" dt="2022-11-25T09:14:48.508" v="27960" actId="478"/>
          <ac:spMkLst>
            <pc:docMk/>
            <pc:sldMk cId="1209369051" sldId="1405"/>
            <ac:spMk id="48" creationId="{A9223115-BED3-9B33-0985-E89140D644B3}"/>
          </ac:spMkLst>
        </pc:spChg>
        <pc:spChg chg="del">
          <ac:chgData name="Pardha Sai" userId="3b95f42d-e481-4e61-b79c-2e1cb547ee93" providerId="ADAL" clId="{69AECF47-B650-49DF-BC44-A26443D37C58}" dt="2022-11-25T09:14:48.508" v="27960" actId="478"/>
          <ac:spMkLst>
            <pc:docMk/>
            <pc:sldMk cId="1209369051" sldId="1405"/>
            <ac:spMk id="50" creationId="{C435813F-273B-592F-EBC2-D0FB0CA487D8}"/>
          </ac:spMkLst>
        </pc:spChg>
        <pc:spChg chg="add mod">
          <ac:chgData name="Pardha Sai" userId="3b95f42d-e481-4e61-b79c-2e1cb547ee93" providerId="ADAL" clId="{69AECF47-B650-49DF-BC44-A26443D37C58}" dt="2022-11-25T10:42:56.869" v="28246" actId="1076"/>
          <ac:spMkLst>
            <pc:docMk/>
            <pc:sldMk cId="1209369051" sldId="1405"/>
            <ac:spMk id="53" creationId="{D8E78263-83E1-6ADC-341C-E32D5726EFF2}"/>
          </ac:spMkLst>
        </pc:spChg>
        <pc:spChg chg="del">
          <ac:chgData name="Pardha Sai" userId="3b95f42d-e481-4e61-b79c-2e1cb547ee93" providerId="ADAL" clId="{69AECF47-B650-49DF-BC44-A26443D37C58}" dt="2022-11-25T09:14:48.508" v="27960" actId="478"/>
          <ac:spMkLst>
            <pc:docMk/>
            <pc:sldMk cId="1209369051" sldId="1405"/>
            <ac:spMk id="59" creationId="{192E4E41-29AD-7825-A65C-82460C78CB2C}"/>
          </ac:spMkLst>
        </pc:spChg>
        <pc:spChg chg="add mod">
          <ac:chgData name="Pardha Sai" userId="3b95f42d-e481-4e61-b79c-2e1cb547ee93" providerId="ADAL" clId="{69AECF47-B650-49DF-BC44-A26443D37C58}" dt="2022-11-25T10:42:56.869" v="28246" actId="1076"/>
          <ac:spMkLst>
            <pc:docMk/>
            <pc:sldMk cId="1209369051" sldId="1405"/>
            <ac:spMk id="61" creationId="{48E94CBF-F280-7356-0BAB-A5430CC688E7}"/>
          </ac:spMkLst>
        </pc:spChg>
        <pc:spChg chg="del">
          <ac:chgData name="Pardha Sai" userId="3b95f42d-e481-4e61-b79c-2e1cb547ee93" providerId="ADAL" clId="{69AECF47-B650-49DF-BC44-A26443D37C58}" dt="2022-11-25T09:14:48.508" v="27960" actId="478"/>
          <ac:spMkLst>
            <pc:docMk/>
            <pc:sldMk cId="1209369051" sldId="1405"/>
            <ac:spMk id="63" creationId="{E56ACBAB-9F80-F29E-8504-0712540687D8}"/>
          </ac:spMkLst>
        </pc:spChg>
        <pc:spChg chg="add mod">
          <ac:chgData name="Pardha Sai" userId="3b95f42d-e481-4e61-b79c-2e1cb547ee93" providerId="ADAL" clId="{69AECF47-B650-49DF-BC44-A26443D37C58}" dt="2022-11-25T10:42:56.869" v="28246" actId="1076"/>
          <ac:spMkLst>
            <pc:docMk/>
            <pc:sldMk cId="1209369051" sldId="1405"/>
            <ac:spMk id="64" creationId="{7490042F-DB87-8001-8412-7A571650AAD1}"/>
          </ac:spMkLst>
        </pc:spChg>
        <pc:spChg chg="add mod">
          <ac:chgData name="Pardha Sai" userId="3b95f42d-e481-4e61-b79c-2e1cb547ee93" providerId="ADAL" clId="{69AECF47-B650-49DF-BC44-A26443D37C58}" dt="2022-11-25T10:42:56.869" v="28246" actId="1076"/>
          <ac:spMkLst>
            <pc:docMk/>
            <pc:sldMk cId="1209369051" sldId="1405"/>
            <ac:spMk id="65" creationId="{846480A2-5EB9-2705-9B59-54F7883ADB55}"/>
          </ac:spMkLst>
        </pc:spChg>
        <pc:spChg chg="add mod">
          <ac:chgData name="Pardha Sai" userId="3b95f42d-e481-4e61-b79c-2e1cb547ee93" providerId="ADAL" clId="{69AECF47-B650-49DF-BC44-A26443D37C58}" dt="2022-11-25T10:42:56.869" v="28246" actId="1076"/>
          <ac:spMkLst>
            <pc:docMk/>
            <pc:sldMk cId="1209369051" sldId="1405"/>
            <ac:spMk id="69" creationId="{34CA7844-D46A-C875-127E-B6964E25725B}"/>
          </ac:spMkLst>
        </pc:spChg>
        <pc:spChg chg="add mod">
          <ac:chgData name="Pardha Sai" userId="3b95f42d-e481-4e61-b79c-2e1cb547ee93" providerId="ADAL" clId="{69AECF47-B650-49DF-BC44-A26443D37C58}" dt="2022-11-25T10:42:56.869" v="28246" actId="1076"/>
          <ac:spMkLst>
            <pc:docMk/>
            <pc:sldMk cId="1209369051" sldId="1405"/>
            <ac:spMk id="70" creationId="{57A9EFB3-2219-5324-B505-CC2B7A523820}"/>
          </ac:spMkLst>
        </pc:spChg>
        <pc:spChg chg="add mod">
          <ac:chgData name="Pardha Sai" userId="3b95f42d-e481-4e61-b79c-2e1cb547ee93" providerId="ADAL" clId="{69AECF47-B650-49DF-BC44-A26443D37C58}" dt="2022-11-25T10:42:56.869" v="28246" actId="1076"/>
          <ac:spMkLst>
            <pc:docMk/>
            <pc:sldMk cId="1209369051" sldId="1405"/>
            <ac:spMk id="71" creationId="{E99519E0-42AF-A164-9B61-97DD140D1609}"/>
          </ac:spMkLst>
        </pc:spChg>
        <pc:spChg chg="add mod">
          <ac:chgData name="Pardha Sai" userId="3b95f42d-e481-4e61-b79c-2e1cb547ee93" providerId="ADAL" clId="{69AECF47-B650-49DF-BC44-A26443D37C58}" dt="2022-11-25T10:42:56.869" v="28246" actId="1076"/>
          <ac:spMkLst>
            <pc:docMk/>
            <pc:sldMk cId="1209369051" sldId="1405"/>
            <ac:spMk id="75" creationId="{9D0DCEA4-155E-5EF6-54FD-F2DFBEBE0505}"/>
          </ac:spMkLst>
        </pc:spChg>
        <pc:spChg chg="add mod">
          <ac:chgData name="Pardha Sai" userId="3b95f42d-e481-4e61-b79c-2e1cb547ee93" providerId="ADAL" clId="{69AECF47-B650-49DF-BC44-A26443D37C58}" dt="2022-11-25T10:42:56.869" v="28246" actId="1076"/>
          <ac:spMkLst>
            <pc:docMk/>
            <pc:sldMk cId="1209369051" sldId="1405"/>
            <ac:spMk id="76" creationId="{BC22D7BA-AF34-35DB-11A9-BCFD00D7DED5}"/>
          </ac:spMkLst>
        </pc:spChg>
        <pc:spChg chg="add mod">
          <ac:chgData name="Pardha Sai" userId="3b95f42d-e481-4e61-b79c-2e1cb547ee93" providerId="ADAL" clId="{69AECF47-B650-49DF-BC44-A26443D37C58}" dt="2022-11-25T10:42:56.869" v="28246" actId="1076"/>
          <ac:spMkLst>
            <pc:docMk/>
            <pc:sldMk cId="1209369051" sldId="1405"/>
            <ac:spMk id="77" creationId="{D94FA6D4-BD61-72C9-42A8-4DCC50599E29}"/>
          </ac:spMkLst>
        </pc:spChg>
        <pc:spChg chg="add mod">
          <ac:chgData name="Pardha Sai" userId="3b95f42d-e481-4e61-b79c-2e1cb547ee93" providerId="ADAL" clId="{69AECF47-B650-49DF-BC44-A26443D37C58}" dt="2022-11-25T10:42:56.869" v="28246" actId="1076"/>
          <ac:spMkLst>
            <pc:docMk/>
            <pc:sldMk cId="1209369051" sldId="1405"/>
            <ac:spMk id="81" creationId="{B1F5046E-BA67-2579-DFDB-ED486BBAF2BB}"/>
          </ac:spMkLst>
        </pc:spChg>
        <pc:spChg chg="add mod">
          <ac:chgData name="Pardha Sai" userId="3b95f42d-e481-4e61-b79c-2e1cb547ee93" providerId="ADAL" clId="{69AECF47-B650-49DF-BC44-A26443D37C58}" dt="2022-11-25T10:42:56.869" v="28246" actId="1076"/>
          <ac:spMkLst>
            <pc:docMk/>
            <pc:sldMk cId="1209369051" sldId="1405"/>
            <ac:spMk id="82" creationId="{09E8B832-BF7C-D9FB-5C45-959A98EF0193}"/>
          </ac:spMkLst>
        </pc:spChg>
        <pc:spChg chg="add mod">
          <ac:chgData name="Pardha Sai" userId="3b95f42d-e481-4e61-b79c-2e1cb547ee93" providerId="ADAL" clId="{69AECF47-B650-49DF-BC44-A26443D37C58}" dt="2022-11-25T10:42:56.869" v="28246" actId="1076"/>
          <ac:spMkLst>
            <pc:docMk/>
            <pc:sldMk cId="1209369051" sldId="1405"/>
            <ac:spMk id="83" creationId="{4688FB43-09F6-F574-7CCA-F56698568BC7}"/>
          </ac:spMkLst>
        </pc:spChg>
        <pc:spChg chg="add mod">
          <ac:chgData name="Pardha Sai" userId="3b95f42d-e481-4e61-b79c-2e1cb547ee93" providerId="ADAL" clId="{69AECF47-B650-49DF-BC44-A26443D37C58}" dt="2022-11-25T10:42:56.869" v="28246" actId="1076"/>
          <ac:spMkLst>
            <pc:docMk/>
            <pc:sldMk cId="1209369051" sldId="1405"/>
            <ac:spMk id="87" creationId="{445DC181-E6BD-FC49-D04E-A20723842913}"/>
          </ac:spMkLst>
        </pc:spChg>
        <pc:spChg chg="add mod">
          <ac:chgData name="Pardha Sai" userId="3b95f42d-e481-4e61-b79c-2e1cb547ee93" providerId="ADAL" clId="{69AECF47-B650-49DF-BC44-A26443D37C58}" dt="2022-11-25T10:42:56.869" v="28246" actId="1076"/>
          <ac:spMkLst>
            <pc:docMk/>
            <pc:sldMk cId="1209369051" sldId="1405"/>
            <ac:spMk id="88" creationId="{F53039DF-C598-7287-3663-EF28F59CC174}"/>
          </ac:spMkLst>
        </pc:spChg>
        <pc:spChg chg="add mod">
          <ac:chgData name="Pardha Sai" userId="3b95f42d-e481-4e61-b79c-2e1cb547ee93" providerId="ADAL" clId="{69AECF47-B650-49DF-BC44-A26443D37C58}" dt="2022-11-25T10:42:56.869" v="28246" actId="1076"/>
          <ac:spMkLst>
            <pc:docMk/>
            <pc:sldMk cId="1209369051" sldId="1405"/>
            <ac:spMk id="89" creationId="{79E39E5A-0C8C-3AC0-EE0C-9AF9F124BADD}"/>
          </ac:spMkLst>
        </pc:spChg>
        <pc:spChg chg="add mod">
          <ac:chgData name="Pardha Sai" userId="3b95f42d-e481-4e61-b79c-2e1cb547ee93" providerId="ADAL" clId="{69AECF47-B650-49DF-BC44-A26443D37C58}" dt="2022-11-25T11:42:31.701" v="28857" actId="1035"/>
          <ac:spMkLst>
            <pc:docMk/>
            <pc:sldMk cId="1209369051" sldId="1405"/>
            <ac:spMk id="93" creationId="{B7F7CFF3-133C-5A24-D8D0-44D4449FE304}"/>
          </ac:spMkLst>
        </pc:spChg>
        <pc:spChg chg="add mod">
          <ac:chgData name="Pardha Sai" userId="3b95f42d-e481-4e61-b79c-2e1cb547ee93" providerId="ADAL" clId="{69AECF47-B650-49DF-BC44-A26443D37C58}" dt="2022-11-25T11:42:31.701" v="28857" actId="1035"/>
          <ac:spMkLst>
            <pc:docMk/>
            <pc:sldMk cId="1209369051" sldId="1405"/>
            <ac:spMk id="97" creationId="{C0EA5609-42F0-9E83-5C90-2F692E26E1A4}"/>
          </ac:spMkLst>
        </pc:spChg>
        <pc:spChg chg="add mod">
          <ac:chgData name="Pardha Sai" userId="3b95f42d-e481-4e61-b79c-2e1cb547ee93" providerId="ADAL" clId="{69AECF47-B650-49DF-BC44-A26443D37C58}" dt="2022-11-25T11:42:31.701" v="28857" actId="1035"/>
          <ac:spMkLst>
            <pc:docMk/>
            <pc:sldMk cId="1209369051" sldId="1405"/>
            <ac:spMk id="98" creationId="{92127F21-971E-C309-0C3A-E289574003F9}"/>
          </ac:spMkLst>
        </pc:spChg>
        <pc:spChg chg="add mod">
          <ac:chgData name="Pardha Sai" userId="3b95f42d-e481-4e61-b79c-2e1cb547ee93" providerId="ADAL" clId="{69AECF47-B650-49DF-BC44-A26443D37C58}" dt="2022-11-25T11:42:31.701" v="28857" actId="1035"/>
          <ac:spMkLst>
            <pc:docMk/>
            <pc:sldMk cId="1209369051" sldId="1405"/>
            <ac:spMk id="101" creationId="{7BDB3687-60AC-162C-2471-CEBB96D4C7D4}"/>
          </ac:spMkLst>
        </pc:spChg>
        <pc:spChg chg="add mod">
          <ac:chgData name="Pardha Sai" userId="3b95f42d-e481-4e61-b79c-2e1cb547ee93" providerId="ADAL" clId="{69AECF47-B650-49DF-BC44-A26443D37C58}" dt="2022-11-25T11:42:31.701" v="28857" actId="1035"/>
          <ac:spMkLst>
            <pc:docMk/>
            <pc:sldMk cId="1209369051" sldId="1405"/>
            <ac:spMk id="102" creationId="{F1B5C74B-5C4F-F0F9-D8A2-39955148ED5E}"/>
          </ac:spMkLst>
        </pc:spChg>
        <pc:spChg chg="add mod">
          <ac:chgData name="Pardha Sai" userId="3b95f42d-e481-4e61-b79c-2e1cb547ee93" providerId="ADAL" clId="{69AECF47-B650-49DF-BC44-A26443D37C58}" dt="2022-11-25T11:42:31.701" v="28857" actId="1035"/>
          <ac:spMkLst>
            <pc:docMk/>
            <pc:sldMk cId="1209369051" sldId="1405"/>
            <ac:spMk id="103" creationId="{0542D150-C538-087A-C7C4-13CB745B4577}"/>
          </ac:spMkLst>
        </pc:spChg>
        <pc:spChg chg="add mod">
          <ac:chgData name="Pardha Sai" userId="3b95f42d-e481-4e61-b79c-2e1cb547ee93" providerId="ADAL" clId="{69AECF47-B650-49DF-BC44-A26443D37C58}" dt="2022-11-25T11:42:31.701" v="28857" actId="1035"/>
          <ac:spMkLst>
            <pc:docMk/>
            <pc:sldMk cId="1209369051" sldId="1405"/>
            <ac:spMk id="104" creationId="{153C2E79-0524-64AD-A07E-A3FC4FF80B7A}"/>
          </ac:spMkLst>
        </pc:spChg>
        <pc:spChg chg="add mod">
          <ac:chgData name="Pardha Sai" userId="3b95f42d-e481-4e61-b79c-2e1cb547ee93" providerId="ADAL" clId="{69AECF47-B650-49DF-BC44-A26443D37C58}" dt="2022-11-25T11:42:31.701" v="28857" actId="1035"/>
          <ac:spMkLst>
            <pc:docMk/>
            <pc:sldMk cId="1209369051" sldId="1405"/>
            <ac:spMk id="105" creationId="{1366981F-DAAC-AC5F-35F7-053488ED9F0E}"/>
          </ac:spMkLst>
        </pc:spChg>
        <pc:spChg chg="add mod">
          <ac:chgData name="Pardha Sai" userId="3b95f42d-e481-4e61-b79c-2e1cb547ee93" providerId="ADAL" clId="{69AECF47-B650-49DF-BC44-A26443D37C58}" dt="2022-11-25T11:42:31.701" v="28857" actId="1035"/>
          <ac:spMkLst>
            <pc:docMk/>
            <pc:sldMk cId="1209369051" sldId="1405"/>
            <ac:spMk id="106" creationId="{5585DFE4-5B2E-A810-AC05-F1FD50A066CC}"/>
          </ac:spMkLst>
        </pc:spChg>
        <pc:spChg chg="add mod">
          <ac:chgData name="Pardha Sai" userId="3b95f42d-e481-4e61-b79c-2e1cb547ee93" providerId="ADAL" clId="{69AECF47-B650-49DF-BC44-A26443D37C58}" dt="2022-11-25T11:42:31.701" v="28857" actId="1035"/>
          <ac:spMkLst>
            <pc:docMk/>
            <pc:sldMk cId="1209369051" sldId="1405"/>
            <ac:spMk id="107" creationId="{C48D0EAD-95B9-E88B-20FC-AF214A9E1A9C}"/>
          </ac:spMkLst>
        </pc:spChg>
        <pc:spChg chg="add mod">
          <ac:chgData name="Pardha Sai" userId="3b95f42d-e481-4e61-b79c-2e1cb547ee93" providerId="ADAL" clId="{69AECF47-B650-49DF-BC44-A26443D37C58}" dt="2022-11-25T11:42:31.701" v="28857" actId="1035"/>
          <ac:spMkLst>
            <pc:docMk/>
            <pc:sldMk cId="1209369051" sldId="1405"/>
            <ac:spMk id="108" creationId="{8B7C2738-2811-01A7-4F05-8FCFD54D8E01}"/>
          </ac:spMkLst>
        </pc:spChg>
        <pc:spChg chg="add mod">
          <ac:chgData name="Pardha Sai" userId="3b95f42d-e481-4e61-b79c-2e1cb547ee93" providerId="ADAL" clId="{69AECF47-B650-49DF-BC44-A26443D37C58}" dt="2022-11-25T11:42:31.701" v="28857" actId="1035"/>
          <ac:spMkLst>
            <pc:docMk/>
            <pc:sldMk cId="1209369051" sldId="1405"/>
            <ac:spMk id="109" creationId="{8491327A-FCFB-6CCF-A01D-AEEE3D106A92}"/>
          </ac:spMkLst>
        </pc:spChg>
        <pc:spChg chg="add mod">
          <ac:chgData name="Pardha Sai" userId="3b95f42d-e481-4e61-b79c-2e1cb547ee93" providerId="ADAL" clId="{69AECF47-B650-49DF-BC44-A26443D37C58}" dt="2022-11-25T11:16:25.996" v="28849" actId="20577"/>
          <ac:spMkLst>
            <pc:docMk/>
            <pc:sldMk cId="1209369051" sldId="1405"/>
            <ac:spMk id="110" creationId="{291EB1A1-1C6F-BA85-00A2-B8E6E3CC6E73}"/>
          </ac:spMkLst>
        </pc:spChg>
        <pc:spChg chg="add mod">
          <ac:chgData name="Pardha Sai" userId="3b95f42d-e481-4e61-b79c-2e1cb547ee93" providerId="ADAL" clId="{69AECF47-B650-49DF-BC44-A26443D37C58}" dt="2022-11-27T04:30:37.010" v="29185" actId="207"/>
          <ac:spMkLst>
            <pc:docMk/>
            <pc:sldMk cId="1209369051" sldId="1405"/>
            <ac:spMk id="115" creationId="{6339392A-146A-53F3-A49E-7EDE1784C539}"/>
          </ac:spMkLst>
        </pc:spChg>
        <pc:spChg chg="add mod">
          <ac:chgData name="Pardha Sai" userId="3b95f42d-e481-4e61-b79c-2e1cb547ee93" providerId="ADAL" clId="{69AECF47-B650-49DF-BC44-A26443D37C58}" dt="2022-11-27T04:27:36.304" v="29168" actId="1076"/>
          <ac:spMkLst>
            <pc:docMk/>
            <pc:sldMk cId="1209369051" sldId="1405"/>
            <ac:spMk id="116" creationId="{F110CFED-CF3F-F772-A77A-793CD4052DF9}"/>
          </ac:spMkLst>
        </pc:spChg>
        <pc:spChg chg="add mod">
          <ac:chgData name="Pardha Sai" userId="3b95f42d-e481-4e61-b79c-2e1cb547ee93" providerId="ADAL" clId="{69AECF47-B650-49DF-BC44-A26443D37C58}" dt="2022-11-27T04:27:36.304" v="29168" actId="1076"/>
          <ac:spMkLst>
            <pc:docMk/>
            <pc:sldMk cId="1209369051" sldId="1405"/>
            <ac:spMk id="117" creationId="{69BA1285-2E71-F52B-61DD-A869218EDE20}"/>
          </ac:spMkLst>
        </pc:spChg>
        <pc:spChg chg="add mod">
          <ac:chgData name="Pardha Sai" userId="3b95f42d-e481-4e61-b79c-2e1cb547ee93" providerId="ADAL" clId="{69AECF47-B650-49DF-BC44-A26443D37C58}" dt="2022-11-27T04:27:36.304" v="29168" actId="1076"/>
          <ac:spMkLst>
            <pc:docMk/>
            <pc:sldMk cId="1209369051" sldId="1405"/>
            <ac:spMk id="118" creationId="{D39871B3-264F-C725-C252-B1D008F437BA}"/>
          </ac:spMkLst>
        </pc:spChg>
        <pc:spChg chg="add mod">
          <ac:chgData name="Pardha Sai" userId="3b95f42d-e481-4e61-b79c-2e1cb547ee93" providerId="ADAL" clId="{69AECF47-B650-49DF-BC44-A26443D37C58}" dt="2022-11-27T04:27:36.304" v="29168" actId="1076"/>
          <ac:spMkLst>
            <pc:docMk/>
            <pc:sldMk cId="1209369051" sldId="1405"/>
            <ac:spMk id="119" creationId="{C32801D8-0880-1321-C187-F5C7022ADB46}"/>
          </ac:spMkLst>
        </pc:spChg>
        <pc:spChg chg="add mod">
          <ac:chgData name="Pardha Sai" userId="3b95f42d-e481-4e61-b79c-2e1cb547ee93" providerId="ADAL" clId="{69AECF47-B650-49DF-BC44-A26443D37C58}" dt="2022-11-27T04:27:36.304" v="29168" actId="1076"/>
          <ac:spMkLst>
            <pc:docMk/>
            <pc:sldMk cId="1209369051" sldId="1405"/>
            <ac:spMk id="120" creationId="{D57C2D49-30EE-9B19-EE9D-FBAAD972D711}"/>
          </ac:spMkLst>
        </pc:spChg>
        <pc:spChg chg="add mod">
          <ac:chgData name="Pardha Sai" userId="3b95f42d-e481-4e61-b79c-2e1cb547ee93" providerId="ADAL" clId="{69AECF47-B650-49DF-BC44-A26443D37C58}" dt="2022-11-27T04:27:36.304" v="29168" actId="1076"/>
          <ac:spMkLst>
            <pc:docMk/>
            <pc:sldMk cId="1209369051" sldId="1405"/>
            <ac:spMk id="121" creationId="{3B8F3F8F-135E-3EF0-3C98-0C52C32CB9AF}"/>
          </ac:spMkLst>
        </pc:spChg>
        <pc:spChg chg="add mod">
          <ac:chgData name="Pardha Sai" userId="3b95f42d-e481-4e61-b79c-2e1cb547ee93" providerId="ADAL" clId="{69AECF47-B650-49DF-BC44-A26443D37C58}" dt="2022-11-27T04:27:36.304" v="29168" actId="1076"/>
          <ac:spMkLst>
            <pc:docMk/>
            <pc:sldMk cId="1209369051" sldId="1405"/>
            <ac:spMk id="122" creationId="{7B3CE33F-EDBE-443C-BBD9-69F990745AF6}"/>
          </ac:spMkLst>
        </pc:spChg>
        <pc:spChg chg="add mod">
          <ac:chgData name="Pardha Sai" userId="3b95f42d-e481-4e61-b79c-2e1cb547ee93" providerId="ADAL" clId="{69AECF47-B650-49DF-BC44-A26443D37C58}" dt="2022-11-27T04:27:36.304" v="29168" actId="1076"/>
          <ac:spMkLst>
            <pc:docMk/>
            <pc:sldMk cId="1209369051" sldId="1405"/>
            <ac:spMk id="123" creationId="{821C2279-51A3-99E0-D977-7DB0741CE37F}"/>
          </ac:spMkLst>
        </pc:spChg>
        <pc:spChg chg="add mod">
          <ac:chgData name="Pardha Sai" userId="3b95f42d-e481-4e61-b79c-2e1cb547ee93" providerId="ADAL" clId="{69AECF47-B650-49DF-BC44-A26443D37C58}" dt="2022-11-27T04:27:36.304" v="29168" actId="1076"/>
          <ac:spMkLst>
            <pc:docMk/>
            <pc:sldMk cId="1209369051" sldId="1405"/>
            <ac:spMk id="124" creationId="{C424EBB3-B03E-27E4-24FC-345F0B2A83DC}"/>
          </ac:spMkLst>
        </pc:spChg>
        <pc:spChg chg="add mod">
          <ac:chgData name="Pardha Sai" userId="3b95f42d-e481-4e61-b79c-2e1cb547ee93" providerId="ADAL" clId="{69AECF47-B650-49DF-BC44-A26443D37C58}" dt="2022-11-27T04:27:36.304" v="29168" actId="1076"/>
          <ac:spMkLst>
            <pc:docMk/>
            <pc:sldMk cId="1209369051" sldId="1405"/>
            <ac:spMk id="125" creationId="{E9EA9AC3-FCE4-41DB-4EC4-FDE00C5FFCBB}"/>
          </ac:spMkLst>
        </pc:spChg>
        <pc:spChg chg="add mod">
          <ac:chgData name="Pardha Sai" userId="3b95f42d-e481-4e61-b79c-2e1cb547ee93" providerId="ADAL" clId="{69AECF47-B650-49DF-BC44-A26443D37C58}" dt="2022-11-27T04:27:36.304" v="29168" actId="1076"/>
          <ac:spMkLst>
            <pc:docMk/>
            <pc:sldMk cId="1209369051" sldId="1405"/>
            <ac:spMk id="126" creationId="{007EE9BD-FBB6-14C7-9019-FEB9C0A03147}"/>
          </ac:spMkLst>
        </pc:spChg>
        <pc:picChg chg="del">
          <ac:chgData name="Pardha Sai" userId="3b95f42d-e481-4e61-b79c-2e1cb547ee93" providerId="ADAL" clId="{69AECF47-B650-49DF-BC44-A26443D37C58}" dt="2022-11-25T09:14:48.508" v="27960" actId="478"/>
          <ac:picMkLst>
            <pc:docMk/>
            <pc:sldMk cId="1209369051" sldId="1405"/>
            <ac:picMk id="14" creationId="{97DA39FC-5B7B-7859-914C-8A375878B600}"/>
          </ac:picMkLst>
        </pc:picChg>
        <pc:picChg chg="del">
          <ac:chgData name="Pardha Sai" userId="3b95f42d-e481-4e61-b79c-2e1cb547ee93" providerId="ADAL" clId="{69AECF47-B650-49DF-BC44-A26443D37C58}" dt="2022-11-25T09:14:48.508" v="27960" actId="478"/>
          <ac:picMkLst>
            <pc:docMk/>
            <pc:sldMk cId="1209369051" sldId="1405"/>
            <ac:picMk id="21" creationId="{D92917A4-87B2-F6CA-314A-567DDD4BFF98}"/>
          </ac:picMkLst>
        </pc:picChg>
        <pc:picChg chg="del">
          <ac:chgData name="Pardha Sai" userId="3b95f42d-e481-4e61-b79c-2e1cb547ee93" providerId="ADAL" clId="{69AECF47-B650-49DF-BC44-A26443D37C58}" dt="2022-11-25T09:14:48.508" v="27960" actId="478"/>
          <ac:picMkLst>
            <pc:docMk/>
            <pc:sldMk cId="1209369051" sldId="1405"/>
            <ac:picMk id="24" creationId="{31D4FC36-C3E0-ADF0-9372-739144014CCF}"/>
          </ac:picMkLst>
        </pc:picChg>
        <pc:picChg chg="del">
          <ac:chgData name="Pardha Sai" userId="3b95f42d-e481-4e61-b79c-2e1cb547ee93" providerId="ADAL" clId="{69AECF47-B650-49DF-BC44-A26443D37C58}" dt="2022-11-25T09:14:48.508" v="27960" actId="478"/>
          <ac:picMkLst>
            <pc:docMk/>
            <pc:sldMk cId="1209369051" sldId="1405"/>
            <ac:picMk id="25" creationId="{28088689-59A0-5BEA-1BBB-E2CAFB16A715}"/>
          </ac:picMkLst>
        </pc:picChg>
        <pc:picChg chg="add mod">
          <ac:chgData name="Pardha Sai" userId="3b95f42d-e481-4e61-b79c-2e1cb547ee93" providerId="ADAL" clId="{69AECF47-B650-49DF-BC44-A26443D37C58}" dt="2022-11-25T10:42:56.869" v="28246" actId="1076"/>
          <ac:picMkLst>
            <pc:docMk/>
            <pc:sldMk cId="1209369051" sldId="1405"/>
            <ac:picMk id="30" creationId="{016D8DED-604B-392A-47AB-EA53013CF4B2}"/>
          </ac:picMkLst>
        </pc:picChg>
        <pc:picChg chg="add mod">
          <ac:chgData name="Pardha Sai" userId="3b95f42d-e481-4e61-b79c-2e1cb547ee93" providerId="ADAL" clId="{69AECF47-B650-49DF-BC44-A26443D37C58}" dt="2022-11-25T10:42:56.869" v="28246" actId="1076"/>
          <ac:picMkLst>
            <pc:docMk/>
            <pc:sldMk cId="1209369051" sldId="1405"/>
            <ac:picMk id="38" creationId="{490137D4-B2EC-FAA8-1708-E8197006801F}"/>
          </ac:picMkLst>
        </pc:picChg>
        <pc:picChg chg="add mod">
          <ac:chgData name="Pardha Sai" userId="3b95f42d-e481-4e61-b79c-2e1cb547ee93" providerId="ADAL" clId="{69AECF47-B650-49DF-BC44-A26443D37C58}" dt="2022-11-25T10:42:56.869" v="28246" actId="1076"/>
          <ac:picMkLst>
            <pc:docMk/>
            <pc:sldMk cId="1209369051" sldId="1405"/>
            <ac:picMk id="43" creationId="{312270E8-5810-CABC-0523-DCCDF16836D6}"/>
          </ac:picMkLst>
        </pc:picChg>
        <pc:picChg chg="del">
          <ac:chgData name="Pardha Sai" userId="3b95f42d-e481-4e61-b79c-2e1cb547ee93" providerId="ADAL" clId="{69AECF47-B650-49DF-BC44-A26443D37C58}" dt="2022-11-25T09:14:48.508" v="27960" actId="478"/>
          <ac:picMkLst>
            <pc:docMk/>
            <pc:sldMk cId="1209369051" sldId="1405"/>
            <ac:picMk id="51" creationId="{513C9185-71F0-3527-3A3A-FC1353340F30}"/>
          </ac:picMkLst>
        </pc:picChg>
        <pc:picChg chg="del">
          <ac:chgData name="Pardha Sai" userId="3b95f42d-e481-4e61-b79c-2e1cb547ee93" providerId="ADAL" clId="{69AECF47-B650-49DF-BC44-A26443D37C58}" dt="2022-11-25T09:14:48.508" v="27960" actId="478"/>
          <ac:picMkLst>
            <pc:docMk/>
            <pc:sldMk cId="1209369051" sldId="1405"/>
            <ac:picMk id="54" creationId="{C04C162B-2004-0A1B-0D0C-AFFD53012BA0}"/>
          </ac:picMkLst>
        </pc:picChg>
        <pc:picChg chg="add mod">
          <ac:chgData name="Pardha Sai" userId="3b95f42d-e481-4e61-b79c-2e1cb547ee93" providerId="ADAL" clId="{69AECF47-B650-49DF-BC44-A26443D37C58}" dt="2022-11-25T10:42:56.869" v="28246" actId="1076"/>
          <ac:picMkLst>
            <pc:docMk/>
            <pc:sldMk cId="1209369051" sldId="1405"/>
            <ac:picMk id="56" creationId="{0BF03AF1-2C32-D91B-7E6E-FF1C80E41886}"/>
          </ac:picMkLst>
        </pc:picChg>
        <pc:picChg chg="del">
          <ac:chgData name="Pardha Sai" userId="3b95f42d-e481-4e61-b79c-2e1cb547ee93" providerId="ADAL" clId="{69AECF47-B650-49DF-BC44-A26443D37C58}" dt="2022-11-25T09:14:48.508" v="27960" actId="478"/>
          <ac:picMkLst>
            <pc:docMk/>
            <pc:sldMk cId="1209369051" sldId="1405"/>
            <ac:picMk id="62" creationId="{9FB78AA1-D8F5-B129-4B38-0C64BE85EFA5}"/>
          </ac:picMkLst>
        </pc:picChg>
        <pc:picChg chg="add mod">
          <ac:chgData name="Pardha Sai" userId="3b95f42d-e481-4e61-b79c-2e1cb547ee93" providerId="ADAL" clId="{69AECF47-B650-49DF-BC44-A26443D37C58}" dt="2022-11-25T10:42:56.869" v="28246" actId="1076"/>
          <ac:picMkLst>
            <pc:docMk/>
            <pc:sldMk cId="1209369051" sldId="1405"/>
            <ac:picMk id="67" creationId="{E87EBCAC-14C5-BFA7-47C8-B61CC3577B5A}"/>
          </ac:picMkLst>
        </pc:picChg>
        <pc:picChg chg="add mod">
          <ac:chgData name="Pardha Sai" userId="3b95f42d-e481-4e61-b79c-2e1cb547ee93" providerId="ADAL" clId="{69AECF47-B650-49DF-BC44-A26443D37C58}" dt="2022-11-25T10:42:56.869" v="28246" actId="1076"/>
          <ac:picMkLst>
            <pc:docMk/>
            <pc:sldMk cId="1209369051" sldId="1405"/>
            <ac:picMk id="73" creationId="{E5ECFD35-12E7-8D93-3801-9565C3CEA274}"/>
          </ac:picMkLst>
        </pc:picChg>
        <pc:picChg chg="add mod">
          <ac:chgData name="Pardha Sai" userId="3b95f42d-e481-4e61-b79c-2e1cb547ee93" providerId="ADAL" clId="{69AECF47-B650-49DF-BC44-A26443D37C58}" dt="2022-11-25T10:42:56.869" v="28246" actId="1076"/>
          <ac:picMkLst>
            <pc:docMk/>
            <pc:sldMk cId="1209369051" sldId="1405"/>
            <ac:picMk id="79" creationId="{9A71F75A-D532-B3C9-5887-12760D3BCB4A}"/>
          </ac:picMkLst>
        </pc:picChg>
        <pc:picChg chg="add mod">
          <ac:chgData name="Pardha Sai" userId="3b95f42d-e481-4e61-b79c-2e1cb547ee93" providerId="ADAL" clId="{69AECF47-B650-49DF-BC44-A26443D37C58}" dt="2022-11-25T10:42:56.869" v="28246" actId="1076"/>
          <ac:picMkLst>
            <pc:docMk/>
            <pc:sldMk cId="1209369051" sldId="1405"/>
            <ac:picMk id="85" creationId="{2C97664C-E8DD-B375-6F96-DAB748DBF478}"/>
          </ac:picMkLst>
        </pc:picChg>
        <pc:picChg chg="add mod">
          <ac:chgData name="Pardha Sai" userId="3b95f42d-e481-4e61-b79c-2e1cb547ee93" providerId="ADAL" clId="{69AECF47-B650-49DF-BC44-A26443D37C58}" dt="2022-11-25T10:42:56.869" v="28246" actId="1076"/>
          <ac:picMkLst>
            <pc:docMk/>
            <pc:sldMk cId="1209369051" sldId="1405"/>
            <ac:picMk id="91" creationId="{BB562CA2-4D5F-B456-7ABB-D3466EF25FD2}"/>
          </ac:picMkLst>
        </pc:picChg>
        <pc:cxnChg chg="del">
          <ac:chgData name="Pardha Sai" userId="3b95f42d-e481-4e61-b79c-2e1cb547ee93" providerId="ADAL" clId="{69AECF47-B650-49DF-BC44-A26443D37C58}" dt="2022-11-25T09:14:48.508" v="27960" actId="478"/>
          <ac:cxnSpMkLst>
            <pc:docMk/>
            <pc:sldMk cId="1209369051" sldId="1405"/>
            <ac:cxnSpMk id="12" creationId="{8F7B9B39-C2EA-CA62-CB8F-041C19DB1BB9}"/>
          </ac:cxnSpMkLst>
        </pc:cxnChg>
        <pc:cxnChg chg="del">
          <ac:chgData name="Pardha Sai" userId="3b95f42d-e481-4e61-b79c-2e1cb547ee93" providerId="ADAL" clId="{69AECF47-B650-49DF-BC44-A26443D37C58}" dt="2022-11-25T09:14:48.508" v="27960" actId="478"/>
          <ac:cxnSpMkLst>
            <pc:docMk/>
            <pc:sldMk cId="1209369051" sldId="1405"/>
            <ac:cxnSpMk id="17" creationId="{22A5117B-F590-AB68-9D8A-F23479548579}"/>
          </ac:cxnSpMkLst>
        </pc:cxnChg>
        <pc:cxnChg chg="del">
          <ac:chgData name="Pardha Sai" userId="3b95f42d-e481-4e61-b79c-2e1cb547ee93" providerId="ADAL" clId="{69AECF47-B650-49DF-BC44-A26443D37C58}" dt="2022-11-25T09:14:48.508" v="27960" actId="478"/>
          <ac:cxnSpMkLst>
            <pc:docMk/>
            <pc:sldMk cId="1209369051" sldId="1405"/>
            <ac:cxnSpMk id="18" creationId="{8F114F53-9B8D-9AF2-C8E5-E0D096FEBE04}"/>
          </ac:cxnSpMkLst>
        </pc:cxnChg>
        <pc:cxnChg chg="del">
          <ac:chgData name="Pardha Sai" userId="3b95f42d-e481-4e61-b79c-2e1cb547ee93" providerId="ADAL" clId="{69AECF47-B650-49DF-BC44-A26443D37C58}" dt="2022-11-25T09:14:48.508" v="27960" actId="478"/>
          <ac:cxnSpMkLst>
            <pc:docMk/>
            <pc:sldMk cId="1209369051" sldId="1405"/>
            <ac:cxnSpMk id="19" creationId="{331134DD-3934-85BF-C290-F8497E0149D0}"/>
          </ac:cxnSpMkLst>
        </pc:cxnChg>
        <pc:cxnChg chg="del">
          <ac:chgData name="Pardha Sai" userId="3b95f42d-e481-4e61-b79c-2e1cb547ee93" providerId="ADAL" clId="{69AECF47-B650-49DF-BC44-A26443D37C58}" dt="2022-11-25T09:14:48.508" v="27960" actId="478"/>
          <ac:cxnSpMkLst>
            <pc:docMk/>
            <pc:sldMk cId="1209369051" sldId="1405"/>
            <ac:cxnSpMk id="23" creationId="{9FA3668F-371C-A917-1820-E012A53B8261}"/>
          </ac:cxnSpMkLst>
        </pc:cxnChg>
        <pc:cxnChg chg="add mod">
          <ac:chgData name="Pardha Sai" userId="3b95f42d-e481-4e61-b79c-2e1cb547ee93" providerId="ADAL" clId="{69AECF47-B650-49DF-BC44-A26443D37C58}" dt="2022-11-25T10:42:56.869" v="28246" actId="1076"/>
          <ac:cxnSpMkLst>
            <pc:docMk/>
            <pc:sldMk cId="1209369051" sldId="1405"/>
            <ac:cxnSpMk id="27" creationId="{A58076CC-31E2-A3B6-EF9C-6BB0BC7F2AAD}"/>
          </ac:cxnSpMkLst>
        </pc:cxnChg>
        <pc:cxnChg chg="del">
          <ac:chgData name="Pardha Sai" userId="3b95f42d-e481-4e61-b79c-2e1cb547ee93" providerId="ADAL" clId="{69AECF47-B650-49DF-BC44-A26443D37C58}" dt="2022-11-25T09:14:48.508" v="27960" actId="478"/>
          <ac:cxnSpMkLst>
            <pc:docMk/>
            <pc:sldMk cId="1209369051" sldId="1405"/>
            <ac:cxnSpMk id="28" creationId="{B987D8DA-B980-AC8D-8899-A2CAFD976316}"/>
          </ac:cxnSpMkLst>
        </pc:cxnChg>
        <pc:cxnChg chg="add mod">
          <ac:chgData name="Pardha Sai" userId="3b95f42d-e481-4e61-b79c-2e1cb547ee93" providerId="ADAL" clId="{69AECF47-B650-49DF-BC44-A26443D37C58}" dt="2022-11-25T10:42:56.869" v="28246" actId="1076"/>
          <ac:cxnSpMkLst>
            <pc:docMk/>
            <pc:sldMk cId="1209369051" sldId="1405"/>
            <ac:cxnSpMk id="31" creationId="{2F1AA62C-C69F-6FDC-62B5-199B13D10A7D}"/>
          </ac:cxnSpMkLst>
        </pc:cxnChg>
        <pc:cxnChg chg="add mod">
          <ac:chgData name="Pardha Sai" userId="3b95f42d-e481-4e61-b79c-2e1cb547ee93" providerId="ADAL" clId="{69AECF47-B650-49DF-BC44-A26443D37C58}" dt="2022-11-25T10:42:56.869" v="28246" actId="1076"/>
          <ac:cxnSpMkLst>
            <pc:docMk/>
            <pc:sldMk cId="1209369051" sldId="1405"/>
            <ac:cxnSpMk id="37" creationId="{C9ED0CDF-EC83-7C2A-7B75-B1E07E8CDEC8}"/>
          </ac:cxnSpMkLst>
        </pc:cxnChg>
        <pc:cxnChg chg="add mod">
          <ac:chgData name="Pardha Sai" userId="3b95f42d-e481-4e61-b79c-2e1cb547ee93" providerId="ADAL" clId="{69AECF47-B650-49DF-BC44-A26443D37C58}" dt="2022-11-25T10:42:56.869" v="28246" actId="1076"/>
          <ac:cxnSpMkLst>
            <pc:docMk/>
            <pc:sldMk cId="1209369051" sldId="1405"/>
            <ac:cxnSpMk id="42" creationId="{B893CF2A-46E8-C770-7513-B92998479456}"/>
          </ac:cxnSpMkLst>
        </pc:cxnChg>
        <pc:cxnChg chg="add mod">
          <ac:chgData name="Pardha Sai" userId="3b95f42d-e481-4e61-b79c-2e1cb547ee93" providerId="ADAL" clId="{69AECF47-B650-49DF-BC44-A26443D37C58}" dt="2022-11-25T10:42:56.869" v="28246" actId="1076"/>
          <ac:cxnSpMkLst>
            <pc:docMk/>
            <pc:sldMk cId="1209369051" sldId="1405"/>
            <ac:cxnSpMk id="44" creationId="{362800A5-2FB8-10BD-484D-02F44B8C568D}"/>
          </ac:cxnSpMkLst>
        </pc:cxnChg>
        <pc:cxnChg chg="add mod">
          <ac:chgData name="Pardha Sai" userId="3b95f42d-e481-4e61-b79c-2e1cb547ee93" providerId="ADAL" clId="{69AECF47-B650-49DF-BC44-A26443D37C58}" dt="2022-11-25T10:42:56.869" v="28246" actId="1076"/>
          <ac:cxnSpMkLst>
            <pc:docMk/>
            <pc:sldMk cId="1209369051" sldId="1405"/>
            <ac:cxnSpMk id="45" creationId="{F4FEAEA6-1778-FBB4-155C-ABE978C38A8D}"/>
          </ac:cxnSpMkLst>
        </pc:cxnChg>
        <pc:cxnChg chg="del">
          <ac:chgData name="Pardha Sai" userId="3b95f42d-e481-4e61-b79c-2e1cb547ee93" providerId="ADAL" clId="{69AECF47-B650-49DF-BC44-A26443D37C58}" dt="2022-11-25T09:14:48.508" v="27960" actId="478"/>
          <ac:cxnSpMkLst>
            <pc:docMk/>
            <pc:sldMk cId="1209369051" sldId="1405"/>
            <ac:cxnSpMk id="49" creationId="{BD9EEA37-4E86-A6B3-CA40-71252DFC2ABE}"/>
          </ac:cxnSpMkLst>
        </pc:cxnChg>
        <pc:cxnChg chg="del">
          <ac:chgData name="Pardha Sai" userId="3b95f42d-e481-4e61-b79c-2e1cb547ee93" providerId="ADAL" clId="{69AECF47-B650-49DF-BC44-A26443D37C58}" dt="2022-11-25T09:14:48.508" v="27960" actId="478"/>
          <ac:cxnSpMkLst>
            <pc:docMk/>
            <pc:sldMk cId="1209369051" sldId="1405"/>
            <ac:cxnSpMk id="52" creationId="{E72A3D62-B413-6E12-8DA1-A443D1E1A5CE}"/>
          </ac:cxnSpMkLst>
        </pc:cxnChg>
        <pc:cxnChg chg="add mod">
          <ac:chgData name="Pardha Sai" userId="3b95f42d-e481-4e61-b79c-2e1cb547ee93" providerId="ADAL" clId="{69AECF47-B650-49DF-BC44-A26443D37C58}" dt="2022-11-25T10:42:56.869" v="28246" actId="1076"/>
          <ac:cxnSpMkLst>
            <pc:docMk/>
            <pc:sldMk cId="1209369051" sldId="1405"/>
            <ac:cxnSpMk id="55" creationId="{F2FE60D8-BE61-0C67-7055-6D96E26A2AD1}"/>
          </ac:cxnSpMkLst>
        </pc:cxnChg>
        <pc:cxnChg chg="del">
          <ac:chgData name="Pardha Sai" userId="3b95f42d-e481-4e61-b79c-2e1cb547ee93" providerId="ADAL" clId="{69AECF47-B650-49DF-BC44-A26443D37C58}" dt="2022-11-25T09:14:48.508" v="27960" actId="478"/>
          <ac:cxnSpMkLst>
            <pc:docMk/>
            <pc:sldMk cId="1209369051" sldId="1405"/>
            <ac:cxnSpMk id="57" creationId="{458258ED-9B1B-4DD7-D2C7-65AB9F649E13}"/>
          </ac:cxnSpMkLst>
        </pc:cxnChg>
        <pc:cxnChg chg="add mod">
          <ac:chgData name="Pardha Sai" userId="3b95f42d-e481-4e61-b79c-2e1cb547ee93" providerId="ADAL" clId="{69AECF47-B650-49DF-BC44-A26443D37C58}" dt="2022-11-25T10:42:56.869" v="28246" actId="1076"/>
          <ac:cxnSpMkLst>
            <pc:docMk/>
            <pc:sldMk cId="1209369051" sldId="1405"/>
            <ac:cxnSpMk id="58" creationId="{D7D589F9-993A-0338-352A-1175D28EC83A}"/>
          </ac:cxnSpMkLst>
        </pc:cxnChg>
        <pc:cxnChg chg="del">
          <ac:chgData name="Pardha Sai" userId="3b95f42d-e481-4e61-b79c-2e1cb547ee93" providerId="ADAL" clId="{69AECF47-B650-49DF-BC44-A26443D37C58}" dt="2022-11-25T09:14:48.508" v="27960" actId="478"/>
          <ac:cxnSpMkLst>
            <pc:docMk/>
            <pc:sldMk cId="1209369051" sldId="1405"/>
            <ac:cxnSpMk id="60" creationId="{F8F0980C-03D1-E1CD-614A-BBE4629A80F7}"/>
          </ac:cxnSpMkLst>
        </pc:cxnChg>
        <pc:cxnChg chg="add mod">
          <ac:chgData name="Pardha Sai" userId="3b95f42d-e481-4e61-b79c-2e1cb547ee93" providerId="ADAL" clId="{69AECF47-B650-49DF-BC44-A26443D37C58}" dt="2022-11-25T10:42:56.869" v="28246" actId="1076"/>
          <ac:cxnSpMkLst>
            <pc:docMk/>
            <pc:sldMk cId="1209369051" sldId="1405"/>
            <ac:cxnSpMk id="66" creationId="{263522D0-AD45-03D8-A956-7BF4D002A4EA}"/>
          </ac:cxnSpMkLst>
        </pc:cxnChg>
        <pc:cxnChg chg="add mod">
          <ac:chgData name="Pardha Sai" userId="3b95f42d-e481-4e61-b79c-2e1cb547ee93" providerId="ADAL" clId="{69AECF47-B650-49DF-BC44-A26443D37C58}" dt="2022-11-25T10:42:56.869" v="28246" actId="1076"/>
          <ac:cxnSpMkLst>
            <pc:docMk/>
            <pc:sldMk cId="1209369051" sldId="1405"/>
            <ac:cxnSpMk id="68" creationId="{E2044BB0-B1AB-EABF-BBD4-40B1DCA616CB}"/>
          </ac:cxnSpMkLst>
        </pc:cxnChg>
        <pc:cxnChg chg="add mod">
          <ac:chgData name="Pardha Sai" userId="3b95f42d-e481-4e61-b79c-2e1cb547ee93" providerId="ADAL" clId="{69AECF47-B650-49DF-BC44-A26443D37C58}" dt="2022-11-25T10:42:56.869" v="28246" actId="1076"/>
          <ac:cxnSpMkLst>
            <pc:docMk/>
            <pc:sldMk cId="1209369051" sldId="1405"/>
            <ac:cxnSpMk id="72" creationId="{DB33A3D8-95FE-A2D8-761C-54FF18504EFE}"/>
          </ac:cxnSpMkLst>
        </pc:cxnChg>
        <pc:cxnChg chg="add mod">
          <ac:chgData name="Pardha Sai" userId="3b95f42d-e481-4e61-b79c-2e1cb547ee93" providerId="ADAL" clId="{69AECF47-B650-49DF-BC44-A26443D37C58}" dt="2022-11-25T10:42:56.869" v="28246" actId="1076"/>
          <ac:cxnSpMkLst>
            <pc:docMk/>
            <pc:sldMk cId="1209369051" sldId="1405"/>
            <ac:cxnSpMk id="74" creationId="{0873D35E-CA1A-1D43-8306-D9E582AB0474}"/>
          </ac:cxnSpMkLst>
        </pc:cxnChg>
        <pc:cxnChg chg="add mod">
          <ac:chgData name="Pardha Sai" userId="3b95f42d-e481-4e61-b79c-2e1cb547ee93" providerId="ADAL" clId="{69AECF47-B650-49DF-BC44-A26443D37C58}" dt="2022-11-25T10:42:56.869" v="28246" actId="1076"/>
          <ac:cxnSpMkLst>
            <pc:docMk/>
            <pc:sldMk cId="1209369051" sldId="1405"/>
            <ac:cxnSpMk id="78" creationId="{1046FB39-EA0E-36FD-3312-7ACCB64A4685}"/>
          </ac:cxnSpMkLst>
        </pc:cxnChg>
        <pc:cxnChg chg="add mod">
          <ac:chgData name="Pardha Sai" userId="3b95f42d-e481-4e61-b79c-2e1cb547ee93" providerId="ADAL" clId="{69AECF47-B650-49DF-BC44-A26443D37C58}" dt="2022-11-25T10:42:56.869" v="28246" actId="1076"/>
          <ac:cxnSpMkLst>
            <pc:docMk/>
            <pc:sldMk cId="1209369051" sldId="1405"/>
            <ac:cxnSpMk id="80" creationId="{E406CD03-F5B7-C421-B585-01280E7182BF}"/>
          </ac:cxnSpMkLst>
        </pc:cxnChg>
        <pc:cxnChg chg="add mod">
          <ac:chgData name="Pardha Sai" userId="3b95f42d-e481-4e61-b79c-2e1cb547ee93" providerId="ADAL" clId="{69AECF47-B650-49DF-BC44-A26443D37C58}" dt="2022-11-25T10:42:56.869" v="28246" actId="1076"/>
          <ac:cxnSpMkLst>
            <pc:docMk/>
            <pc:sldMk cId="1209369051" sldId="1405"/>
            <ac:cxnSpMk id="84" creationId="{80D9686E-1B75-0EA0-EAFE-E8A35141922A}"/>
          </ac:cxnSpMkLst>
        </pc:cxnChg>
        <pc:cxnChg chg="add mod">
          <ac:chgData name="Pardha Sai" userId="3b95f42d-e481-4e61-b79c-2e1cb547ee93" providerId="ADAL" clId="{69AECF47-B650-49DF-BC44-A26443D37C58}" dt="2022-11-25T10:42:56.869" v="28246" actId="1076"/>
          <ac:cxnSpMkLst>
            <pc:docMk/>
            <pc:sldMk cId="1209369051" sldId="1405"/>
            <ac:cxnSpMk id="86" creationId="{23CD7998-2A94-091A-C5B6-C2B74326C3B4}"/>
          </ac:cxnSpMkLst>
        </pc:cxnChg>
        <pc:cxnChg chg="add mod">
          <ac:chgData name="Pardha Sai" userId="3b95f42d-e481-4e61-b79c-2e1cb547ee93" providerId="ADAL" clId="{69AECF47-B650-49DF-BC44-A26443D37C58}" dt="2022-11-25T10:42:56.869" v="28246" actId="1076"/>
          <ac:cxnSpMkLst>
            <pc:docMk/>
            <pc:sldMk cId="1209369051" sldId="1405"/>
            <ac:cxnSpMk id="90" creationId="{ED6B32FA-2EBB-0A23-8F52-733777C3F6EF}"/>
          </ac:cxnSpMkLst>
        </pc:cxnChg>
        <pc:cxnChg chg="add del mod">
          <ac:chgData name="Pardha Sai" userId="3b95f42d-e481-4e61-b79c-2e1cb547ee93" providerId="ADAL" clId="{69AECF47-B650-49DF-BC44-A26443D37C58}" dt="2022-11-25T10:42:40.368" v="28245" actId="478"/>
          <ac:cxnSpMkLst>
            <pc:docMk/>
            <pc:sldMk cId="1209369051" sldId="1405"/>
            <ac:cxnSpMk id="92" creationId="{39079E90-44B7-E692-7341-925DC68E911E}"/>
          </ac:cxnSpMkLst>
        </pc:cxnChg>
        <pc:cxnChg chg="add mod">
          <ac:chgData name="Pardha Sai" userId="3b95f42d-e481-4e61-b79c-2e1cb547ee93" providerId="ADAL" clId="{69AECF47-B650-49DF-BC44-A26443D37C58}" dt="2022-11-25T11:42:31.701" v="28857" actId="1035"/>
          <ac:cxnSpMkLst>
            <pc:docMk/>
            <pc:sldMk cId="1209369051" sldId="1405"/>
            <ac:cxnSpMk id="94" creationId="{7DB88097-8923-2D94-6CAD-8C547674A8DC}"/>
          </ac:cxnSpMkLst>
        </pc:cxnChg>
        <pc:cxnChg chg="add mod">
          <ac:chgData name="Pardha Sai" userId="3b95f42d-e481-4e61-b79c-2e1cb547ee93" providerId="ADAL" clId="{69AECF47-B650-49DF-BC44-A26443D37C58}" dt="2022-11-25T10:46:06.725" v="28320" actId="14100"/>
          <ac:cxnSpMkLst>
            <pc:docMk/>
            <pc:sldMk cId="1209369051" sldId="1405"/>
            <ac:cxnSpMk id="95" creationId="{FB15DEBB-6F17-7E0B-7B26-32D59877B42C}"/>
          </ac:cxnSpMkLst>
        </pc:cxnChg>
        <pc:cxnChg chg="add mod">
          <ac:chgData name="Pardha Sai" userId="3b95f42d-e481-4e61-b79c-2e1cb547ee93" providerId="ADAL" clId="{69AECF47-B650-49DF-BC44-A26443D37C58}" dt="2022-11-25T11:42:31.701" v="28857" actId="1035"/>
          <ac:cxnSpMkLst>
            <pc:docMk/>
            <pc:sldMk cId="1209369051" sldId="1405"/>
            <ac:cxnSpMk id="100" creationId="{63D21CA6-7B79-034E-7303-495A7D6A25ED}"/>
          </ac:cxnSpMkLst>
        </pc:cxnChg>
        <pc:cxnChg chg="add mod">
          <ac:chgData name="Pardha Sai" userId="3b95f42d-e481-4e61-b79c-2e1cb547ee93" providerId="ADAL" clId="{69AECF47-B650-49DF-BC44-A26443D37C58}" dt="2022-11-25T11:16:17.216" v="28831" actId="1076"/>
          <ac:cxnSpMkLst>
            <pc:docMk/>
            <pc:sldMk cId="1209369051" sldId="1405"/>
            <ac:cxnSpMk id="111" creationId="{69D4B8FE-EE33-2996-DBEE-5BF138CB397C}"/>
          </ac:cxnSpMkLst>
        </pc:cxnChg>
        <pc:cxnChg chg="add mod">
          <ac:chgData name="Pardha Sai" userId="3b95f42d-e481-4e61-b79c-2e1cb547ee93" providerId="ADAL" clId="{69AECF47-B650-49DF-BC44-A26443D37C58}" dt="2022-11-25T11:42:37.396" v="28858" actId="1076"/>
          <ac:cxnSpMkLst>
            <pc:docMk/>
            <pc:sldMk cId="1209369051" sldId="1405"/>
            <ac:cxnSpMk id="112" creationId="{49510831-F386-9F2B-5ACD-0A4FA0745B1F}"/>
          </ac:cxnSpMkLst>
        </pc:cxnChg>
      </pc:sldChg>
      <pc:sldChg chg="addSp delSp modSp add mod">
        <pc:chgData name="Pardha Sai" userId="3b95f42d-e481-4e61-b79c-2e1cb547ee93" providerId="ADAL" clId="{69AECF47-B650-49DF-BC44-A26443D37C58}" dt="2022-11-27T06:05:23.259" v="29630" actId="20577"/>
        <pc:sldMkLst>
          <pc:docMk/>
          <pc:sldMk cId="98431688" sldId="1406"/>
        </pc:sldMkLst>
        <pc:spChg chg="mod">
          <ac:chgData name="Pardha Sai" userId="3b95f42d-e481-4e61-b79c-2e1cb547ee93" providerId="ADAL" clId="{69AECF47-B650-49DF-BC44-A26443D37C58}" dt="2022-11-27T04:40:15.485" v="29243" actId="20577"/>
          <ac:spMkLst>
            <pc:docMk/>
            <pc:sldMk cId="98431688" sldId="1406"/>
            <ac:spMk id="2" creationId="{BE6A0195-097F-75C1-1789-362B83C23D94}"/>
          </ac:spMkLst>
        </pc:spChg>
        <pc:spChg chg="del">
          <ac:chgData name="Pardha Sai" userId="3b95f42d-e481-4e61-b79c-2e1cb547ee93" providerId="ADAL" clId="{69AECF47-B650-49DF-BC44-A26443D37C58}" dt="2022-11-27T05:28:08.574" v="29442" actId="478"/>
          <ac:spMkLst>
            <pc:docMk/>
            <pc:sldMk cId="98431688" sldId="1406"/>
            <ac:spMk id="9" creationId="{13C2B9F1-92E4-4C69-9F45-1D9E4BE4A9AD}"/>
          </ac:spMkLst>
        </pc:spChg>
        <pc:spChg chg="del">
          <ac:chgData name="Pardha Sai" userId="3b95f42d-e481-4e61-b79c-2e1cb547ee93" providerId="ADAL" clId="{69AECF47-B650-49DF-BC44-A26443D37C58}" dt="2022-11-27T04:40:33.283" v="29244" actId="478"/>
          <ac:spMkLst>
            <pc:docMk/>
            <pc:sldMk cId="98431688" sldId="1406"/>
            <ac:spMk id="11" creationId="{224B33C0-724A-99BE-3CA7-A30A66FD89A8}"/>
          </ac:spMkLst>
        </pc:spChg>
        <pc:spChg chg="mod">
          <ac:chgData name="Pardha Sai" userId="3b95f42d-e481-4e61-b79c-2e1cb547ee93" providerId="ADAL" clId="{69AECF47-B650-49DF-BC44-A26443D37C58}" dt="2022-11-27T05:31:35.396" v="29459" actId="113"/>
          <ac:spMkLst>
            <pc:docMk/>
            <pc:sldMk cId="98431688" sldId="1406"/>
            <ac:spMk id="15" creationId="{F2D3865B-B239-6353-F0E5-509D56E3DD58}"/>
          </ac:spMkLst>
        </pc:spChg>
        <pc:spChg chg="del">
          <ac:chgData name="Pardha Sai" userId="3b95f42d-e481-4e61-b79c-2e1cb547ee93" providerId="ADAL" clId="{69AECF47-B650-49DF-BC44-A26443D37C58}" dt="2022-11-27T05:05:37.491" v="29283" actId="478"/>
          <ac:spMkLst>
            <pc:docMk/>
            <pc:sldMk cId="98431688" sldId="1406"/>
            <ac:spMk id="16" creationId="{A157112F-E8AF-068A-A30C-806C201E1655}"/>
          </ac:spMkLst>
        </pc:spChg>
        <pc:spChg chg="add mod">
          <ac:chgData name="Pardha Sai" userId="3b95f42d-e481-4e61-b79c-2e1cb547ee93" providerId="ADAL" clId="{69AECF47-B650-49DF-BC44-A26443D37C58}" dt="2022-11-27T05:37:59.457" v="29518" actId="1076"/>
          <ac:spMkLst>
            <pc:docMk/>
            <pc:sldMk cId="98431688" sldId="1406"/>
            <ac:spMk id="20" creationId="{7810AFC4-37CF-8583-B208-6458EAFBED9A}"/>
          </ac:spMkLst>
        </pc:spChg>
        <pc:spChg chg="del mod">
          <ac:chgData name="Pardha Sai" userId="3b95f42d-e481-4e61-b79c-2e1cb547ee93" providerId="ADAL" clId="{69AECF47-B650-49DF-BC44-A26443D37C58}" dt="2022-11-27T05:34:54.636" v="29496" actId="478"/>
          <ac:spMkLst>
            <pc:docMk/>
            <pc:sldMk cId="98431688" sldId="1406"/>
            <ac:spMk id="22" creationId="{42E607EC-E6BB-4021-F51E-C8080C3B2AD1}"/>
          </ac:spMkLst>
        </pc:spChg>
        <pc:spChg chg="mod">
          <ac:chgData name="Pardha Sai" userId="3b95f42d-e481-4e61-b79c-2e1cb547ee93" providerId="ADAL" clId="{69AECF47-B650-49DF-BC44-A26443D37C58}" dt="2022-11-27T06:05:23.259" v="29630" actId="20577"/>
          <ac:spMkLst>
            <pc:docMk/>
            <pc:sldMk cId="98431688" sldId="1406"/>
            <ac:spMk id="35" creationId="{A692F382-3020-4CC7-4B59-717BCCD0E270}"/>
          </ac:spMkLst>
        </pc:spChg>
        <pc:spChg chg="del">
          <ac:chgData name="Pardha Sai" userId="3b95f42d-e481-4e61-b79c-2e1cb547ee93" providerId="ADAL" clId="{69AECF47-B650-49DF-BC44-A26443D37C58}" dt="2022-11-27T04:48:03.339" v="29260" actId="478"/>
          <ac:spMkLst>
            <pc:docMk/>
            <pc:sldMk cId="98431688" sldId="1406"/>
            <ac:spMk id="48" creationId="{A9223115-BED3-9B33-0985-E89140D644B3}"/>
          </ac:spMkLst>
        </pc:spChg>
        <pc:spChg chg="del mod">
          <ac:chgData name="Pardha Sai" userId="3b95f42d-e481-4e61-b79c-2e1cb547ee93" providerId="ADAL" clId="{69AECF47-B650-49DF-BC44-A26443D37C58}" dt="2022-11-27T05:34:54.636" v="29496" actId="478"/>
          <ac:spMkLst>
            <pc:docMk/>
            <pc:sldMk cId="98431688" sldId="1406"/>
            <ac:spMk id="50" creationId="{C435813F-273B-592F-EBC2-D0FB0CA487D8}"/>
          </ac:spMkLst>
        </pc:spChg>
        <pc:spChg chg="del mod">
          <ac:chgData name="Pardha Sai" userId="3b95f42d-e481-4e61-b79c-2e1cb547ee93" providerId="ADAL" clId="{69AECF47-B650-49DF-BC44-A26443D37C58}" dt="2022-11-27T05:05:21.674" v="29277" actId="478"/>
          <ac:spMkLst>
            <pc:docMk/>
            <pc:sldMk cId="98431688" sldId="1406"/>
            <ac:spMk id="59" creationId="{192E4E41-29AD-7825-A65C-82460C78CB2C}"/>
          </ac:spMkLst>
        </pc:spChg>
        <pc:spChg chg="del">
          <ac:chgData name="Pardha Sai" userId="3b95f42d-e481-4e61-b79c-2e1cb547ee93" providerId="ADAL" clId="{69AECF47-B650-49DF-BC44-A26443D37C58}" dt="2022-11-27T05:16:39.260" v="29392" actId="478"/>
          <ac:spMkLst>
            <pc:docMk/>
            <pc:sldMk cId="98431688" sldId="1406"/>
            <ac:spMk id="63" creationId="{E56ACBAB-9F80-F29E-8504-0712540687D8}"/>
          </ac:spMkLst>
        </pc:spChg>
        <pc:graphicFrameChg chg="add del mod modGraphic">
          <ac:chgData name="Pardha Sai" userId="3b95f42d-e481-4e61-b79c-2e1cb547ee93" providerId="ADAL" clId="{69AECF47-B650-49DF-BC44-A26443D37C58}" dt="2022-11-27T05:21:17.567" v="29430" actId="478"/>
          <ac:graphicFrameMkLst>
            <pc:docMk/>
            <pc:sldMk cId="98431688" sldId="1406"/>
            <ac:graphicFrameMk id="30" creationId="{BA137567-2931-2DA6-80B4-8E3D693ABA29}"/>
          </ac:graphicFrameMkLst>
        </pc:graphicFrameChg>
        <pc:graphicFrameChg chg="add del mod modGraphic">
          <ac:chgData name="Pardha Sai" userId="3b95f42d-e481-4e61-b79c-2e1cb547ee93" providerId="ADAL" clId="{69AECF47-B650-49DF-BC44-A26443D37C58}" dt="2022-11-27T05:30:14.105" v="29453" actId="478"/>
          <ac:graphicFrameMkLst>
            <pc:docMk/>
            <pc:sldMk cId="98431688" sldId="1406"/>
            <ac:graphicFrameMk id="32" creationId="{EE8FBEA4-5691-48F8-CF8B-5086E10AA897}"/>
          </ac:graphicFrameMkLst>
        </pc:graphicFrameChg>
        <pc:graphicFrameChg chg="add mod modGraphic">
          <ac:chgData name="Pardha Sai" userId="3b95f42d-e481-4e61-b79c-2e1cb547ee93" providerId="ADAL" clId="{69AECF47-B650-49DF-BC44-A26443D37C58}" dt="2022-11-27T06:03:56.088" v="29617"/>
          <ac:graphicFrameMkLst>
            <pc:docMk/>
            <pc:sldMk cId="98431688" sldId="1406"/>
            <ac:graphicFrameMk id="36" creationId="{91CC1C20-F951-1B07-1CF9-42DA2A100073}"/>
          </ac:graphicFrameMkLst>
        </pc:graphicFrameChg>
        <pc:picChg chg="del">
          <ac:chgData name="Pardha Sai" userId="3b95f42d-e481-4e61-b79c-2e1cb547ee93" providerId="ADAL" clId="{69AECF47-B650-49DF-BC44-A26443D37C58}" dt="2022-11-27T04:40:39.345" v="29245" actId="478"/>
          <ac:picMkLst>
            <pc:docMk/>
            <pc:sldMk cId="98431688" sldId="1406"/>
            <ac:picMk id="14" creationId="{97DA39FC-5B7B-7859-914C-8A375878B600}"/>
          </ac:picMkLst>
        </pc:picChg>
        <pc:picChg chg="del">
          <ac:chgData name="Pardha Sai" userId="3b95f42d-e481-4e61-b79c-2e1cb547ee93" providerId="ADAL" clId="{69AECF47-B650-49DF-BC44-A26443D37C58}" dt="2022-11-27T04:40:39.345" v="29245" actId="478"/>
          <ac:picMkLst>
            <pc:docMk/>
            <pc:sldMk cId="98431688" sldId="1406"/>
            <ac:picMk id="21" creationId="{D92917A4-87B2-F6CA-314A-567DDD4BFF98}"/>
          </ac:picMkLst>
        </pc:picChg>
        <pc:picChg chg="del mod">
          <ac:chgData name="Pardha Sai" userId="3b95f42d-e481-4e61-b79c-2e1cb547ee93" providerId="ADAL" clId="{69AECF47-B650-49DF-BC44-A26443D37C58}" dt="2022-11-27T05:05:57.004" v="29293" actId="478"/>
          <ac:picMkLst>
            <pc:docMk/>
            <pc:sldMk cId="98431688" sldId="1406"/>
            <ac:picMk id="24" creationId="{31D4FC36-C3E0-ADF0-9372-739144014CCF}"/>
          </ac:picMkLst>
        </pc:picChg>
        <pc:picChg chg="del">
          <ac:chgData name="Pardha Sai" userId="3b95f42d-e481-4e61-b79c-2e1cb547ee93" providerId="ADAL" clId="{69AECF47-B650-49DF-BC44-A26443D37C58}" dt="2022-11-27T05:05:54.684" v="29291" actId="478"/>
          <ac:picMkLst>
            <pc:docMk/>
            <pc:sldMk cId="98431688" sldId="1406"/>
            <ac:picMk id="25" creationId="{28088689-59A0-5BEA-1BBB-E2CAFB16A715}"/>
          </ac:picMkLst>
        </pc:picChg>
        <pc:picChg chg="add mod">
          <ac:chgData name="Pardha Sai" userId="3b95f42d-e481-4e61-b79c-2e1cb547ee93" providerId="ADAL" clId="{69AECF47-B650-49DF-BC44-A26443D37C58}" dt="2022-11-27T05:32:00.710" v="29464" actId="1076"/>
          <ac:picMkLst>
            <pc:docMk/>
            <pc:sldMk cId="98431688" sldId="1406"/>
            <ac:picMk id="31" creationId="{F5E3C0D2-6D3E-94FC-993C-5308EB541DCA}"/>
          </ac:picMkLst>
        </pc:picChg>
        <pc:picChg chg="add mod modCrop">
          <ac:chgData name="Pardha Sai" userId="3b95f42d-e481-4e61-b79c-2e1cb547ee93" providerId="ADAL" clId="{69AECF47-B650-49DF-BC44-A26443D37C58}" dt="2022-11-27T06:04:49.929" v="29623" actId="14100"/>
          <ac:picMkLst>
            <pc:docMk/>
            <pc:sldMk cId="98431688" sldId="1406"/>
            <ac:picMk id="37" creationId="{524324F5-E7C0-637B-245C-3F7F42CB5214}"/>
          </ac:picMkLst>
        </pc:picChg>
        <pc:picChg chg="add mod">
          <ac:chgData name="Pardha Sai" userId="3b95f42d-e481-4e61-b79c-2e1cb547ee93" providerId="ADAL" clId="{69AECF47-B650-49DF-BC44-A26443D37C58}" dt="2022-11-27T06:05:12.055" v="29629" actId="1076"/>
          <ac:picMkLst>
            <pc:docMk/>
            <pc:sldMk cId="98431688" sldId="1406"/>
            <ac:picMk id="38" creationId="{49FC4D54-0196-7C07-2D68-B7E91591806B}"/>
          </ac:picMkLst>
        </pc:picChg>
        <pc:picChg chg="del">
          <ac:chgData name="Pardha Sai" userId="3b95f42d-e481-4e61-b79c-2e1cb547ee93" providerId="ADAL" clId="{69AECF47-B650-49DF-BC44-A26443D37C58}" dt="2022-11-27T04:47:52.139" v="29258" actId="478"/>
          <ac:picMkLst>
            <pc:docMk/>
            <pc:sldMk cId="98431688" sldId="1406"/>
            <ac:picMk id="51" creationId="{513C9185-71F0-3527-3A3A-FC1353340F30}"/>
          </ac:picMkLst>
        </pc:picChg>
        <pc:picChg chg="del">
          <ac:chgData name="Pardha Sai" userId="3b95f42d-e481-4e61-b79c-2e1cb547ee93" providerId="ADAL" clId="{69AECF47-B650-49DF-BC44-A26443D37C58}" dt="2022-11-27T04:47:52.139" v="29258" actId="478"/>
          <ac:picMkLst>
            <pc:docMk/>
            <pc:sldMk cId="98431688" sldId="1406"/>
            <ac:picMk id="54" creationId="{C04C162B-2004-0A1B-0D0C-AFFD53012BA0}"/>
          </ac:picMkLst>
        </pc:picChg>
        <pc:picChg chg="del">
          <ac:chgData name="Pardha Sai" userId="3b95f42d-e481-4e61-b79c-2e1cb547ee93" providerId="ADAL" clId="{69AECF47-B650-49DF-BC44-A26443D37C58}" dt="2022-11-27T05:05:23.734" v="29278" actId="478"/>
          <ac:picMkLst>
            <pc:docMk/>
            <pc:sldMk cId="98431688" sldId="1406"/>
            <ac:picMk id="62" creationId="{9FB78AA1-D8F5-B129-4B38-0C64BE85EFA5}"/>
          </ac:picMkLst>
        </pc:picChg>
        <pc:cxnChg chg="del">
          <ac:chgData name="Pardha Sai" userId="3b95f42d-e481-4e61-b79c-2e1cb547ee93" providerId="ADAL" clId="{69AECF47-B650-49DF-BC44-A26443D37C58}" dt="2022-11-27T05:28:06.371" v="29441" actId="478"/>
          <ac:cxnSpMkLst>
            <pc:docMk/>
            <pc:sldMk cId="98431688" sldId="1406"/>
            <ac:cxnSpMk id="10" creationId="{E061D312-769B-F98F-F949-78A10436EE86}"/>
          </ac:cxnSpMkLst>
        </pc:cxnChg>
        <pc:cxnChg chg="del">
          <ac:chgData name="Pardha Sai" userId="3b95f42d-e481-4e61-b79c-2e1cb547ee93" providerId="ADAL" clId="{69AECF47-B650-49DF-BC44-A26443D37C58}" dt="2022-11-27T04:40:33.283" v="29244" actId="478"/>
          <ac:cxnSpMkLst>
            <pc:docMk/>
            <pc:sldMk cId="98431688" sldId="1406"/>
            <ac:cxnSpMk id="12" creationId="{8F7B9B39-C2EA-CA62-CB8F-041C19DB1BB9}"/>
          </ac:cxnSpMkLst>
        </pc:cxnChg>
        <pc:cxnChg chg="del mod">
          <ac:chgData name="Pardha Sai" userId="3b95f42d-e481-4e61-b79c-2e1cb547ee93" providerId="ADAL" clId="{69AECF47-B650-49DF-BC44-A26443D37C58}" dt="2022-11-27T05:05:39.308" v="29285" actId="478"/>
          <ac:cxnSpMkLst>
            <pc:docMk/>
            <pc:sldMk cId="98431688" sldId="1406"/>
            <ac:cxnSpMk id="17" creationId="{22A5117B-F590-AB68-9D8A-F23479548579}"/>
          </ac:cxnSpMkLst>
        </pc:cxnChg>
        <pc:cxnChg chg="del mod">
          <ac:chgData name="Pardha Sai" userId="3b95f42d-e481-4e61-b79c-2e1cb547ee93" providerId="ADAL" clId="{69AECF47-B650-49DF-BC44-A26443D37C58}" dt="2022-11-27T05:05:45.095" v="29288" actId="478"/>
          <ac:cxnSpMkLst>
            <pc:docMk/>
            <pc:sldMk cId="98431688" sldId="1406"/>
            <ac:cxnSpMk id="18" creationId="{8F114F53-9B8D-9AF2-C8E5-E0D096FEBE04}"/>
          </ac:cxnSpMkLst>
        </pc:cxnChg>
        <pc:cxnChg chg="del">
          <ac:chgData name="Pardha Sai" userId="3b95f42d-e481-4e61-b79c-2e1cb547ee93" providerId="ADAL" clId="{69AECF47-B650-49DF-BC44-A26443D37C58}" dt="2022-11-27T04:40:41.304" v="29246" actId="478"/>
          <ac:cxnSpMkLst>
            <pc:docMk/>
            <pc:sldMk cId="98431688" sldId="1406"/>
            <ac:cxnSpMk id="19" creationId="{331134DD-3934-85BF-C290-F8497E0149D0}"/>
          </ac:cxnSpMkLst>
        </pc:cxnChg>
        <pc:cxnChg chg="mod">
          <ac:chgData name="Pardha Sai" userId="3b95f42d-e481-4e61-b79c-2e1cb547ee93" providerId="ADAL" clId="{69AECF47-B650-49DF-BC44-A26443D37C58}" dt="2022-11-27T05:37:59.457" v="29518" actId="1076"/>
          <ac:cxnSpMkLst>
            <pc:docMk/>
            <pc:sldMk cId="98431688" sldId="1406"/>
            <ac:cxnSpMk id="23" creationId="{9FA3668F-371C-A917-1820-E012A53B8261}"/>
          </ac:cxnSpMkLst>
        </pc:cxnChg>
        <pc:cxnChg chg="del">
          <ac:chgData name="Pardha Sai" userId="3b95f42d-e481-4e61-b79c-2e1cb547ee93" providerId="ADAL" clId="{69AECF47-B650-49DF-BC44-A26443D37C58}" dt="2022-11-27T05:05:52.704" v="29290" actId="478"/>
          <ac:cxnSpMkLst>
            <pc:docMk/>
            <pc:sldMk cId="98431688" sldId="1406"/>
            <ac:cxnSpMk id="28" creationId="{B987D8DA-B980-AC8D-8899-A2CAFD976316}"/>
          </ac:cxnSpMkLst>
        </pc:cxnChg>
        <pc:cxnChg chg="add mod">
          <ac:chgData name="Pardha Sai" userId="3b95f42d-e481-4e61-b79c-2e1cb547ee93" providerId="ADAL" clId="{69AECF47-B650-49DF-BC44-A26443D37C58}" dt="2022-11-27T05:37:59.457" v="29518" actId="1076"/>
          <ac:cxnSpMkLst>
            <pc:docMk/>
            <pc:sldMk cId="98431688" sldId="1406"/>
            <ac:cxnSpMk id="29" creationId="{73CC7A37-52EF-998D-B587-E72386357683}"/>
          </ac:cxnSpMkLst>
        </pc:cxnChg>
        <pc:cxnChg chg="add mod">
          <ac:chgData name="Pardha Sai" userId="3b95f42d-e481-4e61-b79c-2e1cb547ee93" providerId="ADAL" clId="{69AECF47-B650-49DF-BC44-A26443D37C58}" dt="2022-11-27T05:32:05.023" v="29465" actId="1076"/>
          <ac:cxnSpMkLst>
            <pc:docMk/>
            <pc:sldMk cId="98431688" sldId="1406"/>
            <ac:cxnSpMk id="33" creationId="{B2E8B115-881F-9D90-2258-73CB9DC80E6F}"/>
          </ac:cxnSpMkLst>
        </pc:cxnChg>
        <pc:cxnChg chg="del">
          <ac:chgData name="Pardha Sai" userId="3b95f42d-e481-4e61-b79c-2e1cb547ee93" providerId="ADAL" clId="{69AECF47-B650-49DF-BC44-A26443D37C58}" dt="2022-11-27T04:48:00.280" v="29259" actId="478"/>
          <ac:cxnSpMkLst>
            <pc:docMk/>
            <pc:sldMk cId="98431688" sldId="1406"/>
            <ac:cxnSpMk id="49" creationId="{BD9EEA37-4E86-A6B3-CA40-71252DFC2ABE}"/>
          </ac:cxnSpMkLst>
        </pc:cxnChg>
        <pc:cxnChg chg="del">
          <ac:chgData name="Pardha Sai" userId="3b95f42d-e481-4e61-b79c-2e1cb547ee93" providerId="ADAL" clId="{69AECF47-B650-49DF-BC44-A26443D37C58}" dt="2022-11-27T04:47:52.139" v="29258" actId="478"/>
          <ac:cxnSpMkLst>
            <pc:docMk/>
            <pc:sldMk cId="98431688" sldId="1406"/>
            <ac:cxnSpMk id="52" creationId="{E72A3D62-B413-6E12-8DA1-A443D1E1A5CE}"/>
          </ac:cxnSpMkLst>
        </pc:cxnChg>
        <pc:cxnChg chg="del">
          <ac:chgData name="Pardha Sai" userId="3b95f42d-e481-4e61-b79c-2e1cb547ee93" providerId="ADAL" clId="{69AECF47-B650-49DF-BC44-A26443D37C58}" dt="2022-11-27T05:05:28.263" v="29281" actId="478"/>
          <ac:cxnSpMkLst>
            <pc:docMk/>
            <pc:sldMk cId="98431688" sldId="1406"/>
            <ac:cxnSpMk id="57" creationId="{458258ED-9B1B-4DD7-D2C7-65AB9F649E13}"/>
          </ac:cxnSpMkLst>
        </pc:cxnChg>
        <pc:cxnChg chg="del mod">
          <ac:chgData name="Pardha Sai" userId="3b95f42d-e481-4e61-b79c-2e1cb547ee93" providerId="ADAL" clId="{69AECF47-B650-49DF-BC44-A26443D37C58}" dt="2022-11-27T05:05:25.694" v="29280" actId="478"/>
          <ac:cxnSpMkLst>
            <pc:docMk/>
            <pc:sldMk cId="98431688" sldId="1406"/>
            <ac:cxnSpMk id="60" creationId="{F8F0980C-03D1-E1CD-614A-BBE4629A80F7}"/>
          </ac:cxnSpMkLst>
        </pc:cxnChg>
      </pc:sldChg>
      <pc:sldChg chg="addSp delSp modSp add mod">
        <pc:chgData name="Pardha Sai" userId="3b95f42d-e481-4e61-b79c-2e1cb547ee93" providerId="ADAL" clId="{69AECF47-B650-49DF-BC44-A26443D37C58}" dt="2022-11-27T06:42:05.501" v="30115" actId="113"/>
        <pc:sldMkLst>
          <pc:docMk/>
          <pc:sldMk cId="2556289382" sldId="1407"/>
        </pc:sldMkLst>
        <pc:spChg chg="mod">
          <ac:chgData name="Pardha Sai" userId="3b95f42d-e481-4e61-b79c-2e1cb547ee93" providerId="ADAL" clId="{69AECF47-B650-49DF-BC44-A26443D37C58}" dt="2022-11-27T05:44:58.080" v="29582" actId="20577"/>
          <ac:spMkLst>
            <pc:docMk/>
            <pc:sldMk cId="2556289382" sldId="1407"/>
            <ac:spMk id="2" creationId="{BE6A0195-097F-75C1-1789-362B83C23D94}"/>
          </ac:spMkLst>
        </pc:spChg>
        <pc:spChg chg="del">
          <ac:chgData name="Pardha Sai" userId="3b95f42d-e481-4e61-b79c-2e1cb547ee93" providerId="ADAL" clId="{69AECF47-B650-49DF-BC44-A26443D37C58}" dt="2022-11-27T06:17:51.107" v="29746" actId="478"/>
          <ac:spMkLst>
            <pc:docMk/>
            <pc:sldMk cId="2556289382" sldId="1407"/>
            <ac:spMk id="9" creationId="{13C2B9F1-92E4-4C69-9F45-1D9E4BE4A9AD}"/>
          </ac:spMkLst>
        </pc:spChg>
        <pc:spChg chg="del mod">
          <ac:chgData name="Pardha Sai" userId="3b95f42d-e481-4e61-b79c-2e1cb547ee93" providerId="ADAL" clId="{69AECF47-B650-49DF-BC44-A26443D37C58}" dt="2022-11-27T06:30:11.381" v="29937" actId="478"/>
          <ac:spMkLst>
            <pc:docMk/>
            <pc:sldMk cId="2556289382" sldId="1407"/>
            <ac:spMk id="15" creationId="{F2D3865B-B239-6353-F0E5-509D56E3DD58}"/>
          </ac:spMkLst>
        </pc:spChg>
        <pc:spChg chg="mod">
          <ac:chgData name="Pardha Sai" userId="3b95f42d-e481-4e61-b79c-2e1cb547ee93" providerId="ADAL" clId="{69AECF47-B650-49DF-BC44-A26443D37C58}" dt="2022-11-27T06:39:59.131" v="30113" actId="113"/>
          <ac:spMkLst>
            <pc:docMk/>
            <pc:sldMk cId="2556289382" sldId="1407"/>
            <ac:spMk id="22" creationId="{42E607EC-E6BB-4021-F51E-C8080C3B2AD1}"/>
          </ac:spMkLst>
        </pc:spChg>
        <pc:spChg chg="del">
          <ac:chgData name="Pardha Sai" userId="3b95f42d-e481-4e61-b79c-2e1cb547ee93" providerId="ADAL" clId="{69AECF47-B650-49DF-BC44-A26443D37C58}" dt="2022-11-27T06:09:42.327" v="29641" actId="478"/>
          <ac:spMkLst>
            <pc:docMk/>
            <pc:sldMk cId="2556289382" sldId="1407"/>
            <ac:spMk id="35" creationId="{A692F382-3020-4CC7-4B59-717BCCD0E270}"/>
          </ac:spMkLst>
        </pc:spChg>
        <pc:spChg chg="mod">
          <ac:chgData name="Pardha Sai" userId="3b95f42d-e481-4e61-b79c-2e1cb547ee93" providerId="ADAL" clId="{69AECF47-B650-49DF-BC44-A26443D37C58}" dt="2022-11-27T06:42:05.501" v="30115" actId="113"/>
          <ac:spMkLst>
            <pc:docMk/>
            <pc:sldMk cId="2556289382" sldId="1407"/>
            <ac:spMk id="50" creationId="{C435813F-273B-592F-EBC2-D0FB0CA487D8}"/>
          </ac:spMkLst>
        </pc:spChg>
        <pc:spChg chg="del">
          <ac:chgData name="Pardha Sai" userId="3b95f42d-e481-4e61-b79c-2e1cb547ee93" providerId="ADAL" clId="{69AECF47-B650-49DF-BC44-A26443D37C58}" dt="2022-11-27T06:09:42.327" v="29641" actId="478"/>
          <ac:spMkLst>
            <pc:docMk/>
            <pc:sldMk cId="2556289382" sldId="1407"/>
            <ac:spMk id="63" creationId="{E56ACBAB-9F80-F29E-8504-0712540687D8}"/>
          </ac:spMkLst>
        </pc:spChg>
        <pc:graphicFrameChg chg="add mod modGraphic">
          <ac:chgData name="Pardha Sai" userId="3b95f42d-e481-4e61-b79c-2e1cb547ee93" providerId="ADAL" clId="{69AECF47-B650-49DF-BC44-A26443D37C58}" dt="2022-11-27T06:39:20.554" v="30111" actId="12100"/>
          <ac:graphicFrameMkLst>
            <pc:docMk/>
            <pc:sldMk cId="2556289382" sldId="1407"/>
            <ac:graphicFrameMk id="19" creationId="{857DFEBB-1FEF-E5A2-AA31-87B90E44E017}"/>
          </ac:graphicFrameMkLst>
        </pc:graphicFrameChg>
        <pc:picChg chg="mod">
          <ac:chgData name="Pardha Sai" userId="3b95f42d-e481-4e61-b79c-2e1cb547ee93" providerId="ADAL" clId="{69AECF47-B650-49DF-BC44-A26443D37C58}" dt="2022-11-27T06:20:35.843" v="29785" actId="1076"/>
          <ac:picMkLst>
            <pc:docMk/>
            <pc:sldMk cId="2556289382" sldId="1407"/>
            <ac:picMk id="3" creationId="{29D46ED3-9CC9-F14C-98D9-7770E67EE4F4}"/>
          </ac:picMkLst>
        </pc:picChg>
        <pc:picChg chg="mod">
          <ac:chgData name="Pardha Sai" userId="3b95f42d-e481-4e61-b79c-2e1cb547ee93" providerId="ADAL" clId="{69AECF47-B650-49DF-BC44-A26443D37C58}" dt="2022-11-27T06:20:01.632" v="29780" actId="1076"/>
          <ac:picMkLst>
            <pc:docMk/>
            <pc:sldMk cId="2556289382" sldId="1407"/>
            <ac:picMk id="4" creationId="{D887FA43-B6CD-EAFE-08DE-D91978642FA1}"/>
          </ac:picMkLst>
        </pc:picChg>
        <pc:picChg chg="mod">
          <ac:chgData name="Pardha Sai" userId="3b95f42d-e481-4e61-b79c-2e1cb547ee93" providerId="ADAL" clId="{69AECF47-B650-49DF-BC44-A26443D37C58}" dt="2022-11-27T06:20:07.137" v="29781" actId="1076"/>
          <ac:picMkLst>
            <pc:docMk/>
            <pc:sldMk cId="2556289382" sldId="1407"/>
            <ac:picMk id="6" creationId="{E056C8F0-473A-B46D-A254-E3AE08E05526}"/>
          </ac:picMkLst>
        </pc:picChg>
        <pc:picChg chg="add del mod ord modCrop">
          <ac:chgData name="Pardha Sai" userId="3b95f42d-e481-4e61-b79c-2e1cb547ee93" providerId="ADAL" clId="{69AECF47-B650-49DF-BC44-A26443D37C58}" dt="2022-11-27T06:14:25.465" v="29655" actId="478"/>
          <ac:picMkLst>
            <pc:docMk/>
            <pc:sldMk cId="2556289382" sldId="1407"/>
            <ac:picMk id="11" creationId="{CFA7A379-2286-BF5B-C909-5D81647514E4}"/>
          </ac:picMkLst>
        </pc:picChg>
        <pc:picChg chg="add mod">
          <ac:chgData name="Pardha Sai" userId="3b95f42d-e481-4e61-b79c-2e1cb547ee93" providerId="ADAL" clId="{69AECF47-B650-49DF-BC44-A26443D37C58}" dt="2022-11-27T06:32:11.896" v="29958" actId="1076"/>
          <ac:picMkLst>
            <pc:docMk/>
            <pc:sldMk cId="2556289382" sldId="1407"/>
            <ac:picMk id="12" creationId="{CE84881C-AA21-AAA9-C76E-B151CCE4BB59}"/>
          </ac:picMkLst>
        </pc:picChg>
        <pc:picChg chg="add mod ord">
          <ac:chgData name="Pardha Sai" userId="3b95f42d-e481-4e61-b79c-2e1cb547ee93" providerId="ADAL" clId="{69AECF47-B650-49DF-BC44-A26443D37C58}" dt="2022-11-27T06:38:56.305" v="30109" actId="1076"/>
          <ac:picMkLst>
            <pc:docMk/>
            <pc:sldMk cId="2556289382" sldId="1407"/>
            <ac:picMk id="13" creationId="{885D1F0E-36BA-5229-8955-4F4E415291F4}"/>
          </ac:picMkLst>
        </pc:picChg>
        <pc:picChg chg="add del mod">
          <ac:chgData name="Pardha Sai" userId="3b95f42d-e481-4e61-b79c-2e1cb547ee93" providerId="ADAL" clId="{69AECF47-B650-49DF-BC44-A26443D37C58}" dt="2022-11-27T06:22:56.790" v="29798" actId="478"/>
          <ac:picMkLst>
            <pc:docMk/>
            <pc:sldMk cId="2556289382" sldId="1407"/>
            <ac:picMk id="14" creationId="{C07C4E5A-E72A-6272-3157-FFC89375C8C3}"/>
          </ac:picMkLst>
        </pc:picChg>
        <pc:picChg chg="add del mod">
          <ac:chgData name="Pardha Sai" userId="3b95f42d-e481-4e61-b79c-2e1cb547ee93" providerId="ADAL" clId="{69AECF47-B650-49DF-BC44-A26443D37C58}" dt="2022-11-27T06:35:26.848" v="29991" actId="478"/>
          <ac:picMkLst>
            <pc:docMk/>
            <pc:sldMk cId="2556289382" sldId="1407"/>
            <ac:picMk id="20" creationId="{EE52AE76-B312-A7FE-AE21-5CC98D659B98}"/>
          </ac:picMkLst>
        </pc:picChg>
        <pc:picChg chg="add del mod">
          <ac:chgData name="Pardha Sai" userId="3b95f42d-e481-4e61-b79c-2e1cb547ee93" providerId="ADAL" clId="{69AECF47-B650-49DF-BC44-A26443D37C58}" dt="2022-11-27T06:38:46.024" v="30108" actId="478"/>
          <ac:picMkLst>
            <pc:docMk/>
            <pc:sldMk cId="2556289382" sldId="1407"/>
            <ac:picMk id="21" creationId="{2C20E99C-6ED6-589F-6EFE-410A406156D5}"/>
          </ac:picMkLst>
        </pc:picChg>
        <pc:cxnChg chg="mod">
          <ac:chgData name="Pardha Sai" userId="3b95f42d-e481-4e61-b79c-2e1cb547ee93" providerId="ADAL" clId="{69AECF47-B650-49DF-BC44-A26443D37C58}" dt="2022-11-27T06:20:07.137" v="29781" actId="1076"/>
          <ac:cxnSpMkLst>
            <pc:docMk/>
            <pc:sldMk cId="2556289382" sldId="1407"/>
            <ac:cxnSpMk id="7" creationId="{32FF7FED-5803-6156-BC9E-00A4BD454AEA}"/>
          </ac:cxnSpMkLst>
        </pc:cxnChg>
        <pc:cxnChg chg="del">
          <ac:chgData name="Pardha Sai" userId="3b95f42d-e481-4e61-b79c-2e1cb547ee93" providerId="ADAL" clId="{69AECF47-B650-49DF-BC44-A26443D37C58}" dt="2022-11-27T06:17:47.466" v="29745" actId="478"/>
          <ac:cxnSpMkLst>
            <pc:docMk/>
            <pc:sldMk cId="2556289382" sldId="1407"/>
            <ac:cxnSpMk id="10" creationId="{E061D312-769B-F98F-F949-78A10436EE86}"/>
          </ac:cxnSpMkLst>
        </pc:cxnChg>
        <pc:cxnChg chg="del mod">
          <ac:chgData name="Pardha Sai" userId="3b95f42d-e481-4e61-b79c-2e1cb547ee93" providerId="ADAL" clId="{69AECF47-B650-49DF-BC44-A26443D37C58}" dt="2022-11-27T06:23:56.610" v="29811" actId="478"/>
          <ac:cxnSpMkLst>
            <pc:docMk/>
            <pc:sldMk cId="2556289382" sldId="1407"/>
            <ac:cxnSpMk id="23" creationId="{9FA3668F-371C-A917-1820-E012A53B8261}"/>
          </ac:cxnSpMkLst>
        </pc:cxnChg>
      </pc:sldChg>
      <pc:sldChg chg="addSp delSp modSp add mod">
        <pc:chgData name="Pardha Sai" userId="3b95f42d-e481-4e61-b79c-2e1cb547ee93" providerId="ADAL" clId="{69AECF47-B650-49DF-BC44-A26443D37C58}" dt="2022-11-27T06:57:53.279" v="30413" actId="14100"/>
        <pc:sldMkLst>
          <pc:docMk/>
          <pc:sldMk cId="2548566067" sldId="1408"/>
        </pc:sldMkLst>
        <pc:spChg chg="del mod">
          <ac:chgData name="Pardha Sai" userId="3b95f42d-e481-4e61-b79c-2e1cb547ee93" providerId="ADAL" clId="{69AECF47-B650-49DF-BC44-A26443D37C58}" dt="2022-11-27T06:42:42.781" v="30118" actId="478"/>
          <ac:spMkLst>
            <pc:docMk/>
            <pc:sldMk cId="2548566067" sldId="1408"/>
            <ac:spMk id="2" creationId="{BE6A0195-097F-75C1-1789-362B83C23D94}"/>
          </ac:spMkLst>
        </pc:spChg>
        <pc:spChg chg="del">
          <ac:chgData name="Pardha Sai" userId="3b95f42d-e481-4e61-b79c-2e1cb547ee93" providerId="ADAL" clId="{69AECF47-B650-49DF-BC44-A26443D37C58}" dt="2022-11-27T06:42:45.549" v="30119" actId="478"/>
          <ac:spMkLst>
            <pc:docMk/>
            <pc:sldMk cId="2548566067" sldId="1408"/>
            <ac:spMk id="9" creationId="{13C2B9F1-92E4-4C69-9F45-1D9E4BE4A9AD}"/>
          </ac:spMkLst>
        </pc:spChg>
        <pc:spChg chg="add del mod">
          <ac:chgData name="Pardha Sai" userId="3b95f42d-e481-4e61-b79c-2e1cb547ee93" providerId="ADAL" clId="{69AECF47-B650-49DF-BC44-A26443D37C58}" dt="2022-11-27T06:42:46.557" v="30120" actId="478"/>
          <ac:spMkLst>
            <pc:docMk/>
            <pc:sldMk cId="2548566067" sldId="1408"/>
            <ac:spMk id="12" creationId="{EF348759-341F-A247-8ECF-34ED43ED3715}"/>
          </ac:spMkLst>
        </pc:spChg>
        <pc:spChg chg="del">
          <ac:chgData name="Pardha Sai" userId="3b95f42d-e481-4e61-b79c-2e1cb547ee93" providerId="ADAL" clId="{69AECF47-B650-49DF-BC44-A26443D37C58}" dt="2022-11-27T06:42:54.708" v="30122" actId="478"/>
          <ac:spMkLst>
            <pc:docMk/>
            <pc:sldMk cId="2548566067" sldId="1408"/>
            <ac:spMk id="13" creationId="{7A6DAA98-9F5B-3E63-4B5F-0611068CEF69}"/>
          </ac:spMkLst>
        </pc:spChg>
        <pc:spChg chg="add del mod">
          <ac:chgData name="Pardha Sai" userId="3b95f42d-e481-4e61-b79c-2e1cb547ee93" providerId="ADAL" clId="{69AECF47-B650-49DF-BC44-A26443D37C58}" dt="2022-11-27T06:44:34.827" v="30219" actId="478"/>
          <ac:spMkLst>
            <pc:docMk/>
            <pc:sldMk cId="2548566067" sldId="1408"/>
            <ac:spMk id="14" creationId="{4D8DC0C3-BAA0-A2FA-A4DF-EC1F70C994FF}"/>
          </ac:spMkLst>
        </pc:spChg>
        <pc:spChg chg="add mod">
          <ac:chgData name="Pardha Sai" userId="3b95f42d-e481-4e61-b79c-2e1cb547ee93" providerId="ADAL" clId="{69AECF47-B650-49DF-BC44-A26443D37C58}" dt="2022-11-27T06:57:42.261" v="30411" actId="1076"/>
          <ac:spMkLst>
            <pc:docMk/>
            <pc:sldMk cId="2548566067" sldId="1408"/>
            <ac:spMk id="16" creationId="{A40AD404-66BA-A1ED-C89A-45B8A466ABFE}"/>
          </ac:spMkLst>
        </pc:spChg>
        <pc:spChg chg="del">
          <ac:chgData name="Pardha Sai" userId="3b95f42d-e481-4e61-b79c-2e1cb547ee93" providerId="ADAL" clId="{69AECF47-B650-49DF-BC44-A26443D37C58}" dt="2022-11-27T06:42:54.708" v="30122" actId="478"/>
          <ac:spMkLst>
            <pc:docMk/>
            <pc:sldMk cId="2548566067" sldId="1408"/>
            <ac:spMk id="20" creationId="{59111D19-06C5-3F6A-8D0D-E33A270DCA85}"/>
          </ac:spMkLst>
        </pc:spChg>
        <pc:spChg chg="add del mod">
          <ac:chgData name="Pardha Sai" userId="3b95f42d-e481-4e61-b79c-2e1cb547ee93" providerId="ADAL" clId="{69AECF47-B650-49DF-BC44-A26443D37C58}" dt="2022-11-27T06:53:47.086" v="30294" actId="478"/>
          <ac:spMkLst>
            <pc:docMk/>
            <pc:sldMk cId="2548566067" sldId="1408"/>
            <ac:spMk id="21" creationId="{EBA03A33-D32F-944E-3981-77BB049EFAD3}"/>
          </ac:spMkLst>
        </pc:spChg>
        <pc:spChg chg="add mod">
          <ac:chgData name="Pardha Sai" userId="3b95f42d-e481-4e61-b79c-2e1cb547ee93" providerId="ADAL" clId="{69AECF47-B650-49DF-BC44-A26443D37C58}" dt="2022-11-27T06:55:45.001" v="30382" actId="1076"/>
          <ac:spMkLst>
            <pc:docMk/>
            <pc:sldMk cId="2548566067" sldId="1408"/>
            <ac:spMk id="22" creationId="{D3BD9707-10AE-9C1A-4D02-B937CCBFA083}"/>
          </ac:spMkLst>
        </pc:spChg>
        <pc:spChg chg="add mod">
          <ac:chgData name="Pardha Sai" userId="3b95f42d-e481-4e61-b79c-2e1cb547ee93" providerId="ADAL" clId="{69AECF47-B650-49DF-BC44-A26443D37C58}" dt="2022-11-27T06:55:45.001" v="30382" actId="1076"/>
          <ac:spMkLst>
            <pc:docMk/>
            <pc:sldMk cId="2548566067" sldId="1408"/>
            <ac:spMk id="25" creationId="{5FEFBECA-867D-4C0E-538E-2D71D73991A2}"/>
          </ac:spMkLst>
        </pc:spChg>
        <pc:spChg chg="del">
          <ac:chgData name="Pardha Sai" userId="3b95f42d-e481-4e61-b79c-2e1cb547ee93" providerId="ADAL" clId="{69AECF47-B650-49DF-BC44-A26443D37C58}" dt="2022-11-27T06:42:54.708" v="30122" actId="478"/>
          <ac:spMkLst>
            <pc:docMk/>
            <pc:sldMk cId="2548566067" sldId="1408"/>
            <ac:spMk id="26" creationId="{8A7AEDB8-6B8A-EC9B-3879-9AC9603120A4}"/>
          </ac:spMkLst>
        </pc:spChg>
        <pc:spChg chg="add mod">
          <ac:chgData name="Pardha Sai" userId="3b95f42d-e481-4e61-b79c-2e1cb547ee93" providerId="ADAL" clId="{69AECF47-B650-49DF-BC44-A26443D37C58}" dt="2022-11-27T06:56:30.976" v="30391" actId="1076"/>
          <ac:spMkLst>
            <pc:docMk/>
            <pc:sldMk cId="2548566067" sldId="1408"/>
            <ac:spMk id="29" creationId="{1686FF70-805A-C5A4-9D72-FDFCF1D3F765}"/>
          </ac:spMkLst>
        </pc:spChg>
        <pc:spChg chg="add mod">
          <ac:chgData name="Pardha Sai" userId="3b95f42d-e481-4e61-b79c-2e1cb547ee93" providerId="ADAL" clId="{69AECF47-B650-49DF-BC44-A26443D37C58}" dt="2022-11-27T06:56:30.976" v="30391" actId="1076"/>
          <ac:spMkLst>
            <pc:docMk/>
            <pc:sldMk cId="2548566067" sldId="1408"/>
            <ac:spMk id="32" creationId="{509B0133-97D7-6E6F-4BD7-788CD986002B}"/>
          </ac:spMkLst>
        </pc:spChg>
        <pc:spChg chg="del">
          <ac:chgData name="Pardha Sai" userId="3b95f42d-e481-4e61-b79c-2e1cb547ee93" providerId="ADAL" clId="{69AECF47-B650-49DF-BC44-A26443D37C58}" dt="2022-11-27T06:42:54.708" v="30122" actId="478"/>
          <ac:spMkLst>
            <pc:docMk/>
            <pc:sldMk cId="2548566067" sldId="1408"/>
            <ac:spMk id="33" creationId="{61FA0209-80EB-450D-0BC9-C047AA51CEA8}"/>
          </ac:spMkLst>
        </pc:spChg>
        <pc:spChg chg="del">
          <ac:chgData name="Pardha Sai" userId="3b95f42d-e481-4e61-b79c-2e1cb547ee93" providerId="ADAL" clId="{69AECF47-B650-49DF-BC44-A26443D37C58}" dt="2022-11-27T06:42:54.708" v="30122" actId="478"/>
          <ac:spMkLst>
            <pc:docMk/>
            <pc:sldMk cId="2548566067" sldId="1408"/>
            <ac:spMk id="34" creationId="{3D5582A9-8DD9-7113-5291-1F215E7D4DD3}"/>
          </ac:spMkLst>
        </pc:spChg>
        <pc:spChg chg="add mod">
          <ac:chgData name="Pardha Sai" userId="3b95f42d-e481-4e61-b79c-2e1cb547ee93" providerId="ADAL" clId="{69AECF47-B650-49DF-BC44-A26443D37C58}" dt="2022-11-27T06:56:26.883" v="30390" actId="1076"/>
          <ac:spMkLst>
            <pc:docMk/>
            <pc:sldMk cId="2548566067" sldId="1408"/>
            <ac:spMk id="35" creationId="{FA6597AE-EBBC-B6BF-7B78-CF1300B4F393}"/>
          </ac:spMkLst>
        </pc:spChg>
        <pc:spChg chg="del">
          <ac:chgData name="Pardha Sai" userId="3b95f42d-e481-4e61-b79c-2e1cb547ee93" providerId="ADAL" clId="{69AECF47-B650-49DF-BC44-A26443D37C58}" dt="2022-11-27T06:42:54.708" v="30122" actId="478"/>
          <ac:spMkLst>
            <pc:docMk/>
            <pc:sldMk cId="2548566067" sldId="1408"/>
            <ac:spMk id="36" creationId="{0B1F4522-4852-83C6-9392-1E81788AE5E0}"/>
          </ac:spMkLst>
        </pc:spChg>
        <pc:spChg chg="del">
          <ac:chgData name="Pardha Sai" userId="3b95f42d-e481-4e61-b79c-2e1cb547ee93" providerId="ADAL" clId="{69AECF47-B650-49DF-BC44-A26443D37C58}" dt="2022-11-27T06:42:54.708" v="30122" actId="478"/>
          <ac:spMkLst>
            <pc:docMk/>
            <pc:sldMk cId="2548566067" sldId="1408"/>
            <ac:spMk id="39" creationId="{7EDCCC5C-0BE7-47CC-1E6E-EDB664E609F0}"/>
          </ac:spMkLst>
        </pc:spChg>
        <pc:spChg chg="del">
          <ac:chgData name="Pardha Sai" userId="3b95f42d-e481-4e61-b79c-2e1cb547ee93" providerId="ADAL" clId="{69AECF47-B650-49DF-BC44-A26443D37C58}" dt="2022-11-27T06:42:54.708" v="30122" actId="478"/>
          <ac:spMkLst>
            <pc:docMk/>
            <pc:sldMk cId="2548566067" sldId="1408"/>
            <ac:spMk id="40" creationId="{CF11C5A7-EF3C-618A-48A2-A2C8FD364B48}"/>
          </ac:spMkLst>
        </pc:spChg>
        <pc:spChg chg="del">
          <ac:chgData name="Pardha Sai" userId="3b95f42d-e481-4e61-b79c-2e1cb547ee93" providerId="ADAL" clId="{69AECF47-B650-49DF-BC44-A26443D37C58}" dt="2022-11-27T06:42:54.708" v="30122" actId="478"/>
          <ac:spMkLst>
            <pc:docMk/>
            <pc:sldMk cId="2548566067" sldId="1408"/>
            <ac:spMk id="41" creationId="{FECC6174-DA08-6B4C-152D-09437EF81639}"/>
          </ac:spMkLst>
        </pc:spChg>
        <pc:spChg chg="del">
          <ac:chgData name="Pardha Sai" userId="3b95f42d-e481-4e61-b79c-2e1cb547ee93" providerId="ADAL" clId="{69AECF47-B650-49DF-BC44-A26443D37C58}" dt="2022-11-27T06:42:54.708" v="30122" actId="478"/>
          <ac:spMkLst>
            <pc:docMk/>
            <pc:sldMk cId="2548566067" sldId="1408"/>
            <ac:spMk id="46" creationId="{AC7F5C04-7900-FEAA-58E5-7D65900EFC14}"/>
          </ac:spMkLst>
        </pc:spChg>
        <pc:spChg chg="del">
          <ac:chgData name="Pardha Sai" userId="3b95f42d-e481-4e61-b79c-2e1cb547ee93" providerId="ADAL" clId="{69AECF47-B650-49DF-BC44-A26443D37C58}" dt="2022-11-27T06:42:54.708" v="30122" actId="478"/>
          <ac:spMkLst>
            <pc:docMk/>
            <pc:sldMk cId="2548566067" sldId="1408"/>
            <ac:spMk id="47" creationId="{CEA7749B-B33A-8E7E-C28C-A6F61E610AF8}"/>
          </ac:spMkLst>
        </pc:spChg>
        <pc:spChg chg="add mod">
          <ac:chgData name="Pardha Sai" userId="3b95f42d-e481-4e61-b79c-2e1cb547ee93" providerId="ADAL" clId="{69AECF47-B650-49DF-BC44-A26443D37C58}" dt="2022-11-27T06:56:26.883" v="30390" actId="1076"/>
          <ac:spMkLst>
            <pc:docMk/>
            <pc:sldMk cId="2548566067" sldId="1408"/>
            <ac:spMk id="48" creationId="{93DB0B77-A6ED-859E-2936-C8B6863574C8}"/>
          </ac:spMkLst>
        </pc:spChg>
        <pc:spChg chg="add mod">
          <ac:chgData name="Pardha Sai" userId="3b95f42d-e481-4e61-b79c-2e1cb547ee93" providerId="ADAL" clId="{69AECF47-B650-49DF-BC44-A26443D37C58}" dt="2022-11-27T06:56:37.706" v="30393" actId="1076"/>
          <ac:spMkLst>
            <pc:docMk/>
            <pc:sldMk cId="2548566067" sldId="1408"/>
            <ac:spMk id="49" creationId="{AEC129BD-50A0-4C5E-1ACC-5D44D3747771}"/>
          </ac:spMkLst>
        </pc:spChg>
        <pc:spChg chg="add mod">
          <ac:chgData name="Pardha Sai" userId="3b95f42d-e481-4e61-b79c-2e1cb547ee93" providerId="ADAL" clId="{69AECF47-B650-49DF-BC44-A26443D37C58}" dt="2022-11-27T06:56:37.706" v="30393" actId="1076"/>
          <ac:spMkLst>
            <pc:docMk/>
            <pc:sldMk cId="2548566067" sldId="1408"/>
            <ac:spMk id="50" creationId="{D451DEEA-D18D-A22E-4681-41794BC6BC04}"/>
          </ac:spMkLst>
        </pc:spChg>
        <pc:spChg chg="add mod">
          <ac:chgData name="Pardha Sai" userId="3b95f42d-e481-4e61-b79c-2e1cb547ee93" providerId="ADAL" clId="{69AECF47-B650-49DF-BC44-A26443D37C58}" dt="2022-11-27T06:56:46.030" v="30395" actId="1076"/>
          <ac:spMkLst>
            <pc:docMk/>
            <pc:sldMk cId="2548566067" sldId="1408"/>
            <ac:spMk id="51" creationId="{121474A6-198F-CB99-480A-396986CBD8F2}"/>
          </ac:spMkLst>
        </pc:spChg>
        <pc:spChg chg="add mod">
          <ac:chgData name="Pardha Sai" userId="3b95f42d-e481-4e61-b79c-2e1cb547ee93" providerId="ADAL" clId="{69AECF47-B650-49DF-BC44-A26443D37C58}" dt="2022-11-27T06:56:46.030" v="30395" actId="1076"/>
          <ac:spMkLst>
            <pc:docMk/>
            <pc:sldMk cId="2548566067" sldId="1408"/>
            <ac:spMk id="52" creationId="{1974C733-9E24-3C10-C43B-295A530B566E}"/>
          </ac:spMkLst>
        </pc:spChg>
        <pc:spChg chg="del">
          <ac:chgData name="Pardha Sai" userId="3b95f42d-e481-4e61-b79c-2e1cb547ee93" providerId="ADAL" clId="{69AECF47-B650-49DF-BC44-A26443D37C58}" dt="2022-11-27T06:42:54.708" v="30122" actId="478"/>
          <ac:spMkLst>
            <pc:docMk/>
            <pc:sldMk cId="2548566067" sldId="1408"/>
            <ac:spMk id="53" creationId="{D8E78263-83E1-6ADC-341C-E32D5726EFF2}"/>
          </ac:spMkLst>
        </pc:spChg>
        <pc:spChg chg="del">
          <ac:chgData name="Pardha Sai" userId="3b95f42d-e481-4e61-b79c-2e1cb547ee93" providerId="ADAL" clId="{69AECF47-B650-49DF-BC44-A26443D37C58}" dt="2022-11-27T06:42:54.708" v="30122" actId="478"/>
          <ac:spMkLst>
            <pc:docMk/>
            <pc:sldMk cId="2548566067" sldId="1408"/>
            <ac:spMk id="61" creationId="{48E94CBF-F280-7356-0BAB-A5430CC688E7}"/>
          </ac:spMkLst>
        </pc:spChg>
        <pc:spChg chg="del">
          <ac:chgData name="Pardha Sai" userId="3b95f42d-e481-4e61-b79c-2e1cb547ee93" providerId="ADAL" clId="{69AECF47-B650-49DF-BC44-A26443D37C58}" dt="2022-11-27T06:42:54.708" v="30122" actId="478"/>
          <ac:spMkLst>
            <pc:docMk/>
            <pc:sldMk cId="2548566067" sldId="1408"/>
            <ac:spMk id="64" creationId="{7490042F-DB87-8001-8412-7A571650AAD1}"/>
          </ac:spMkLst>
        </pc:spChg>
        <pc:spChg chg="del">
          <ac:chgData name="Pardha Sai" userId="3b95f42d-e481-4e61-b79c-2e1cb547ee93" providerId="ADAL" clId="{69AECF47-B650-49DF-BC44-A26443D37C58}" dt="2022-11-27T06:42:54.708" v="30122" actId="478"/>
          <ac:spMkLst>
            <pc:docMk/>
            <pc:sldMk cId="2548566067" sldId="1408"/>
            <ac:spMk id="65" creationId="{846480A2-5EB9-2705-9B59-54F7883ADB55}"/>
          </ac:spMkLst>
        </pc:spChg>
        <pc:spChg chg="del">
          <ac:chgData name="Pardha Sai" userId="3b95f42d-e481-4e61-b79c-2e1cb547ee93" providerId="ADAL" clId="{69AECF47-B650-49DF-BC44-A26443D37C58}" dt="2022-11-27T06:42:54.708" v="30122" actId="478"/>
          <ac:spMkLst>
            <pc:docMk/>
            <pc:sldMk cId="2548566067" sldId="1408"/>
            <ac:spMk id="69" creationId="{34CA7844-D46A-C875-127E-B6964E25725B}"/>
          </ac:spMkLst>
        </pc:spChg>
        <pc:spChg chg="del">
          <ac:chgData name="Pardha Sai" userId="3b95f42d-e481-4e61-b79c-2e1cb547ee93" providerId="ADAL" clId="{69AECF47-B650-49DF-BC44-A26443D37C58}" dt="2022-11-27T06:42:54.708" v="30122" actId="478"/>
          <ac:spMkLst>
            <pc:docMk/>
            <pc:sldMk cId="2548566067" sldId="1408"/>
            <ac:spMk id="70" creationId="{57A9EFB3-2219-5324-B505-CC2B7A523820}"/>
          </ac:spMkLst>
        </pc:spChg>
        <pc:spChg chg="del">
          <ac:chgData name="Pardha Sai" userId="3b95f42d-e481-4e61-b79c-2e1cb547ee93" providerId="ADAL" clId="{69AECF47-B650-49DF-BC44-A26443D37C58}" dt="2022-11-27T06:42:54.708" v="30122" actId="478"/>
          <ac:spMkLst>
            <pc:docMk/>
            <pc:sldMk cId="2548566067" sldId="1408"/>
            <ac:spMk id="71" creationId="{E99519E0-42AF-A164-9B61-97DD140D1609}"/>
          </ac:spMkLst>
        </pc:spChg>
        <pc:spChg chg="del">
          <ac:chgData name="Pardha Sai" userId="3b95f42d-e481-4e61-b79c-2e1cb547ee93" providerId="ADAL" clId="{69AECF47-B650-49DF-BC44-A26443D37C58}" dt="2022-11-27T06:42:54.708" v="30122" actId="478"/>
          <ac:spMkLst>
            <pc:docMk/>
            <pc:sldMk cId="2548566067" sldId="1408"/>
            <ac:spMk id="75" creationId="{9D0DCEA4-155E-5EF6-54FD-F2DFBEBE0505}"/>
          </ac:spMkLst>
        </pc:spChg>
        <pc:spChg chg="del">
          <ac:chgData name="Pardha Sai" userId="3b95f42d-e481-4e61-b79c-2e1cb547ee93" providerId="ADAL" clId="{69AECF47-B650-49DF-BC44-A26443D37C58}" dt="2022-11-27T06:42:54.708" v="30122" actId="478"/>
          <ac:spMkLst>
            <pc:docMk/>
            <pc:sldMk cId="2548566067" sldId="1408"/>
            <ac:spMk id="76" creationId="{BC22D7BA-AF34-35DB-11A9-BCFD00D7DED5}"/>
          </ac:spMkLst>
        </pc:spChg>
        <pc:spChg chg="del">
          <ac:chgData name="Pardha Sai" userId="3b95f42d-e481-4e61-b79c-2e1cb547ee93" providerId="ADAL" clId="{69AECF47-B650-49DF-BC44-A26443D37C58}" dt="2022-11-27T06:42:54.708" v="30122" actId="478"/>
          <ac:spMkLst>
            <pc:docMk/>
            <pc:sldMk cId="2548566067" sldId="1408"/>
            <ac:spMk id="77" creationId="{D94FA6D4-BD61-72C9-42A8-4DCC50599E29}"/>
          </ac:spMkLst>
        </pc:spChg>
        <pc:spChg chg="del">
          <ac:chgData name="Pardha Sai" userId="3b95f42d-e481-4e61-b79c-2e1cb547ee93" providerId="ADAL" clId="{69AECF47-B650-49DF-BC44-A26443D37C58}" dt="2022-11-27T06:42:54.708" v="30122" actId="478"/>
          <ac:spMkLst>
            <pc:docMk/>
            <pc:sldMk cId="2548566067" sldId="1408"/>
            <ac:spMk id="81" creationId="{B1F5046E-BA67-2579-DFDB-ED486BBAF2BB}"/>
          </ac:spMkLst>
        </pc:spChg>
        <pc:spChg chg="del">
          <ac:chgData name="Pardha Sai" userId="3b95f42d-e481-4e61-b79c-2e1cb547ee93" providerId="ADAL" clId="{69AECF47-B650-49DF-BC44-A26443D37C58}" dt="2022-11-27T06:42:54.708" v="30122" actId="478"/>
          <ac:spMkLst>
            <pc:docMk/>
            <pc:sldMk cId="2548566067" sldId="1408"/>
            <ac:spMk id="82" creationId="{09E8B832-BF7C-D9FB-5C45-959A98EF0193}"/>
          </ac:spMkLst>
        </pc:spChg>
        <pc:spChg chg="del">
          <ac:chgData name="Pardha Sai" userId="3b95f42d-e481-4e61-b79c-2e1cb547ee93" providerId="ADAL" clId="{69AECF47-B650-49DF-BC44-A26443D37C58}" dt="2022-11-27T06:42:54.708" v="30122" actId="478"/>
          <ac:spMkLst>
            <pc:docMk/>
            <pc:sldMk cId="2548566067" sldId="1408"/>
            <ac:spMk id="83" creationId="{4688FB43-09F6-F574-7CCA-F56698568BC7}"/>
          </ac:spMkLst>
        </pc:spChg>
        <pc:spChg chg="del">
          <ac:chgData name="Pardha Sai" userId="3b95f42d-e481-4e61-b79c-2e1cb547ee93" providerId="ADAL" clId="{69AECF47-B650-49DF-BC44-A26443D37C58}" dt="2022-11-27T06:42:54.708" v="30122" actId="478"/>
          <ac:spMkLst>
            <pc:docMk/>
            <pc:sldMk cId="2548566067" sldId="1408"/>
            <ac:spMk id="87" creationId="{445DC181-E6BD-FC49-D04E-A20723842913}"/>
          </ac:spMkLst>
        </pc:spChg>
        <pc:spChg chg="del">
          <ac:chgData name="Pardha Sai" userId="3b95f42d-e481-4e61-b79c-2e1cb547ee93" providerId="ADAL" clId="{69AECF47-B650-49DF-BC44-A26443D37C58}" dt="2022-11-27T06:42:54.708" v="30122" actId="478"/>
          <ac:spMkLst>
            <pc:docMk/>
            <pc:sldMk cId="2548566067" sldId="1408"/>
            <ac:spMk id="88" creationId="{F53039DF-C598-7287-3663-EF28F59CC174}"/>
          </ac:spMkLst>
        </pc:spChg>
        <pc:spChg chg="del">
          <ac:chgData name="Pardha Sai" userId="3b95f42d-e481-4e61-b79c-2e1cb547ee93" providerId="ADAL" clId="{69AECF47-B650-49DF-BC44-A26443D37C58}" dt="2022-11-27T06:42:54.708" v="30122" actId="478"/>
          <ac:spMkLst>
            <pc:docMk/>
            <pc:sldMk cId="2548566067" sldId="1408"/>
            <ac:spMk id="89" creationId="{79E39E5A-0C8C-3AC0-EE0C-9AF9F124BADD}"/>
          </ac:spMkLst>
        </pc:spChg>
        <pc:spChg chg="del">
          <ac:chgData name="Pardha Sai" userId="3b95f42d-e481-4e61-b79c-2e1cb547ee93" providerId="ADAL" clId="{69AECF47-B650-49DF-BC44-A26443D37C58}" dt="2022-11-27T06:42:54.708" v="30122" actId="478"/>
          <ac:spMkLst>
            <pc:docMk/>
            <pc:sldMk cId="2548566067" sldId="1408"/>
            <ac:spMk id="93" creationId="{B7F7CFF3-133C-5A24-D8D0-44D4449FE304}"/>
          </ac:spMkLst>
        </pc:spChg>
        <pc:spChg chg="del">
          <ac:chgData name="Pardha Sai" userId="3b95f42d-e481-4e61-b79c-2e1cb547ee93" providerId="ADAL" clId="{69AECF47-B650-49DF-BC44-A26443D37C58}" dt="2022-11-27T06:42:54.708" v="30122" actId="478"/>
          <ac:spMkLst>
            <pc:docMk/>
            <pc:sldMk cId="2548566067" sldId="1408"/>
            <ac:spMk id="97" creationId="{C0EA5609-42F0-9E83-5C90-2F692E26E1A4}"/>
          </ac:spMkLst>
        </pc:spChg>
        <pc:spChg chg="del">
          <ac:chgData name="Pardha Sai" userId="3b95f42d-e481-4e61-b79c-2e1cb547ee93" providerId="ADAL" clId="{69AECF47-B650-49DF-BC44-A26443D37C58}" dt="2022-11-27T06:42:54.708" v="30122" actId="478"/>
          <ac:spMkLst>
            <pc:docMk/>
            <pc:sldMk cId="2548566067" sldId="1408"/>
            <ac:spMk id="98" creationId="{92127F21-971E-C309-0C3A-E289574003F9}"/>
          </ac:spMkLst>
        </pc:spChg>
        <pc:spChg chg="del">
          <ac:chgData name="Pardha Sai" userId="3b95f42d-e481-4e61-b79c-2e1cb547ee93" providerId="ADAL" clId="{69AECF47-B650-49DF-BC44-A26443D37C58}" dt="2022-11-27T06:42:54.708" v="30122" actId="478"/>
          <ac:spMkLst>
            <pc:docMk/>
            <pc:sldMk cId="2548566067" sldId="1408"/>
            <ac:spMk id="101" creationId="{7BDB3687-60AC-162C-2471-CEBB96D4C7D4}"/>
          </ac:spMkLst>
        </pc:spChg>
        <pc:spChg chg="del">
          <ac:chgData name="Pardha Sai" userId="3b95f42d-e481-4e61-b79c-2e1cb547ee93" providerId="ADAL" clId="{69AECF47-B650-49DF-BC44-A26443D37C58}" dt="2022-11-27T06:42:54.708" v="30122" actId="478"/>
          <ac:spMkLst>
            <pc:docMk/>
            <pc:sldMk cId="2548566067" sldId="1408"/>
            <ac:spMk id="102" creationId="{F1B5C74B-5C4F-F0F9-D8A2-39955148ED5E}"/>
          </ac:spMkLst>
        </pc:spChg>
        <pc:spChg chg="del">
          <ac:chgData name="Pardha Sai" userId="3b95f42d-e481-4e61-b79c-2e1cb547ee93" providerId="ADAL" clId="{69AECF47-B650-49DF-BC44-A26443D37C58}" dt="2022-11-27T06:42:54.708" v="30122" actId="478"/>
          <ac:spMkLst>
            <pc:docMk/>
            <pc:sldMk cId="2548566067" sldId="1408"/>
            <ac:spMk id="103" creationId="{0542D150-C538-087A-C7C4-13CB745B4577}"/>
          </ac:spMkLst>
        </pc:spChg>
        <pc:spChg chg="del">
          <ac:chgData name="Pardha Sai" userId="3b95f42d-e481-4e61-b79c-2e1cb547ee93" providerId="ADAL" clId="{69AECF47-B650-49DF-BC44-A26443D37C58}" dt="2022-11-27T06:42:54.708" v="30122" actId="478"/>
          <ac:spMkLst>
            <pc:docMk/>
            <pc:sldMk cId="2548566067" sldId="1408"/>
            <ac:spMk id="104" creationId="{153C2E79-0524-64AD-A07E-A3FC4FF80B7A}"/>
          </ac:spMkLst>
        </pc:spChg>
        <pc:spChg chg="del">
          <ac:chgData name="Pardha Sai" userId="3b95f42d-e481-4e61-b79c-2e1cb547ee93" providerId="ADAL" clId="{69AECF47-B650-49DF-BC44-A26443D37C58}" dt="2022-11-27T06:42:54.708" v="30122" actId="478"/>
          <ac:spMkLst>
            <pc:docMk/>
            <pc:sldMk cId="2548566067" sldId="1408"/>
            <ac:spMk id="105" creationId="{1366981F-DAAC-AC5F-35F7-053488ED9F0E}"/>
          </ac:spMkLst>
        </pc:spChg>
        <pc:spChg chg="del">
          <ac:chgData name="Pardha Sai" userId="3b95f42d-e481-4e61-b79c-2e1cb547ee93" providerId="ADAL" clId="{69AECF47-B650-49DF-BC44-A26443D37C58}" dt="2022-11-27T06:42:54.708" v="30122" actId="478"/>
          <ac:spMkLst>
            <pc:docMk/>
            <pc:sldMk cId="2548566067" sldId="1408"/>
            <ac:spMk id="106" creationId="{5585DFE4-5B2E-A810-AC05-F1FD50A066CC}"/>
          </ac:spMkLst>
        </pc:spChg>
        <pc:spChg chg="del">
          <ac:chgData name="Pardha Sai" userId="3b95f42d-e481-4e61-b79c-2e1cb547ee93" providerId="ADAL" clId="{69AECF47-B650-49DF-BC44-A26443D37C58}" dt="2022-11-27T06:42:54.708" v="30122" actId="478"/>
          <ac:spMkLst>
            <pc:docMk/>
            <pc:sldMk cId="2548566067" sldId="1408"/>
            <ac:spMk id="107" creationId="{C48D0EAD-95B9-E88B-20FC-AF214A9E1A9C}"/>
          </ac:spMkLst>
        </pc:spChg>
        <pc:spChg chg="del">
          <ac:chgData name="Pardha Sai" userId="3b95f42d-e481-4e61-b79c-2e1cb547ee93" providerId="ADAL" clId="{69AECF47-B650-49DF-BC44-A26443D37C58}" dt="2022-11-27T06:42:54.708" v="30122" actId="478"/>
          <ac:spMkLst>
            <pc:docMk/>
            <pc:sldMk cId="2548566067" sldId="1408"/>
            <ac:spMk id="108" creationId="{8B7C2738-2811-01A7-4F05-8FCFD54D8E01}"/>
          </ac:spMkLst>
        </pc:spChg>
        <pc:spChg chg="del">
          <ac:chgData name="Pardha Sai" userId="3b95f42d-e481-4e61-b79c-2e1cb547ee93" providerId="ADAL" clId="{69AECF47-B650-49DF-BC44-A26443D37C58}" dt="2022-11-27T06:42:54.708" v="30122" actId="478"/>
          <ac:spMkLst>
            <pc:docMk/>
            <pc:sldMk cId="2548566067" sldId="1408"/>
            <ac:spMk id="109" creationId="{8491327A-FCFB-6CCF-A01D-AEEE3D106A92}"/>
          </ac:spMkLst>
        </pc:spChg>
        <pc:spChg chg="del">
          <ac:chgData name="Pardha Sai" userId="3b95f42d-e481-4e61-b79c-2e1cb547ee93" providerId="ADAL" clId="{69AECF47-B650-49DF-BC44-A26443D37C58}" dt="2022-11-27T06:42:54.708" v="30122" actId="478"/>
          <ac:spMkLst>
            <pc:docMk/>
            <pc:sldMk cId="2548566067" sldId="1408"/>
            <ac:spMk id="110" creationId="{291EB1A1-1C6F-BA85-00A2-B8E6E3CC6E73}"/>
          </ac:spMkLst>
        </pc:spChg>
        <pc:spChg chg="del">
          <ac:chgData name="Pardha Sai" userId="3b95f42d-e481-4e61-b79c-2e1cb547ee93" providerId="ADAL" clId="{69AECF47-B650-49DF-BC44-A26443D37C58}" dt="2022-11-27T06:42:54.708" v="30122" actId="478"/>
          <ac:spMkLst>
            <pc:docMk/>
            <pc:sldMk cId="2548566067" sldId="1408"/>
            <ac:spMk id="115" creationId="{6339392A-146A-53F3-A49E-7EDE1784C539}"/>
          </ac:spMkLst>
        </pc:spChg>
        <pc:spChg chg="del">
          <ac:chgData name="Pardha Sai" userId="3b95f42d-e481-4e61-b79c-2e1cb547ee93" providerId="ADAL" clId="{69AECF47-B650-49DF-BC44-A26443D37C58}" dt="2022-11-27T06:42:54.708" v="30122" actId="478"/>
          <ac:spMkLst>
            <pc:docMk/>
            <pc:sldMk cId="2548566067" sldId="1408"/>
            <ac:spMk id="116" creationId="{F110CFED-CF3F-F772-A77A-793CD4052DF9}"/>
          </ac:spMkLst>
        </pc:spChg>
        <pc:spChg chg="del">
          <ac:chgData name="Pardha Sai" userId="3b95f42d-e481-4e61-b79c-2e1cb547ee93" providerId="ADAL" clId="{69AECF47-B650-49DF-BC44-A26443D37C58}" dt="2022-11-27T06:42:54.708" v="30122" actId="478"/>
          <ac:spMkLst>
            <pc:docMk/>
            <pc:sldMk cId="2548566067" sldId="1408"/>
            <ac:spMk id="117" creationId="{69BA1285-2E71-F52B-61DD-A869218EDE20}"/>
          </ac:spMkLst>
        </pc:spChg>
        <pc:spChg chg="del">
          <ac:chgData name="Pardha Sai" userId="3b95f42d-e481-4e61-b79c-2e1cb547ee93" providerId="ADAL" clId="{69AECF47-B650-49DF-BC44-A26443D37C58}" dt="2022-11-27T06:42:54.708" v="30122" actId="478"/>
          <ac:spMkLst>
            <pc:docMk/>
            <pc:sldMk cId="2548566067" sldId="1408"/>
            <ac:spMk id="118" creationId="{D39871B3-264F-C725-C252-B1D008F437BA}"/>
          </ac:spMkLst>
        </pc:spChg>
        <pc:spChg chg="del">
          <ac:chgData name="Pardha Sai" userId="3b95f42d-e481-4e61-b79c-2e1cb547ee93" providerId="ADAL" clId="{69AECF47-B650-49DF-BC44-A26443D37C58}" dt="2022-11-27T06:42:54.708" v="30122" actId="478"/>
          <ac:spMkLst>
            <pc:docMk/>
            <pc:sldMk cId="2548566067" sldId="1408"/>
            <ac:spMk id="119" creationId="{C32801D8-0880-1321-C187-F5C7022ADB46}"/>
          </ac:spMkLst>
        </pc:spChg>
        <pc:spChg chg="del">
          <ac:chgData name="Pardha Sai" userId="3b95f42d-e481-4e61-b79c-2e1cb547ee93" providerId="ADAL" clId="{69AECF47-B650-49DF-BC44-A26443D37C58}" dt="2022-11-27T06:42:54.708" v="30122" actId="478"/>
          <ac:spMkLst>
            <pc:docMk/>
            <pc:sldMk cId="2548566067" sldId="1408"/>
            <ac:spMk id="120" creationId="{D57C2D49-30EE-9B19-EE9D-FBAAD972D711}"/>
          </ac:spMkLst>
        </pc:spChg>
        <pc:spChg chg="del">
          <ac:chgData name="Pardha Sai" userId="3b95f42d-e481-4e61-b79c-2e1cb547ee93" providerId="ADAL" clId="{69AECF47-B650-49DF-BC44-A26443D37C58}" dt="2022-11-27T06:42:54.708" v="30122" actId="478"/>
          <ac:spMkLst>
            <pc:docMk/>
            <pc:sldMk cId="2548566067" sldId="1408"/>
            <ac:spMk id="121" creationId="{3B8F3F8F-135E-3EF0-3C98-0C52C32CB9AF}"/>
          </ac:spMkLst>
        </pc:spChg>
        <pc:spChg chg="del">
          <ac:chgData name="Pardha Sai" userId="3b95f42d-e481-4e61-b79c-2e1cb547ee93" providerId="ADAL" clId="{69AECF47-B650-49DF-BC44-A26443D37C58}" dt="2022-11-27T06:42:54.708" v="30122" actId="478"/>
          <ac:spMkLst>
            <pc:docMk/>
            <pc:sldMk cId="2548566067" sldId="1408"/>
            <ac:spMk id="122" creationId="{7B3CE33F-EDBE-443C-BBD9-69F990745AF6}"/>
          </ac:spMkLst>
        </pc:spChg>
        <pc:spChg chg="del">
          <ac:chgData name="Pardha Sai" userId="3b95f42d-e481-4e61-b79c-2e1cb547ee93" providerId="ADAL" clId="{69AECF47-B650-49DF-BC44-A26443D37C58}" dt="2022-11-27T06:42:54.708" v="30122" actId="478"/>
          <ac:spMkLst>
            <pc:docMk/>
            <pc:sldMk cId="2548566067" sldId="1408"/>
            <ac:spMk id="123" creationId="{821C2279-51A3-99E0-D977-7DB0741CE37F}"/>
          </ac:spMkLst>
        </pc:spChg>
        <pc:spChg chg="del">
          <ac:chgData name="Pardha Sai" userId="3b95f42d-e481-4e61-b79c-2e1cb547ee93" providerId="ADAL" clId="{69AECF47-B650-49DF-BC44-A26443D37C58}" dt="2022-11-27T06:42:54.708" v="30122" actId="478"/>
          <ac:spMkLst>
            <pc:docMk/>
            <pc:sldMk cId="2548566067" sldId="1408"/>
            <ac:spMk id="124" creationId="{C424EBB3-B03E-27E4-24FC-345F0B2A83DC}"/>
          </ac:spMkLst>
        </pc:spChg>
        <pc:spChg chg="del">
          <ac:chgData name="Pardha Sai" userId="3b95f42d-e481-4e61-b79c-2e1cb547ee93" providerId="ADAL" clId="{69AECF47-B650-49DF-BC44-A26443D37C58}" dt="2022-11-27T06:42:54.708" v="30122" actId="478"/>
          <ac:spMkLst>
            <pc:docMk/>
            <pc:sldMk cId="2548566067" sldId="1408"/>
            <ac:spMk id="125" creationId="{E9EA9AC3-FCE4-41DB-4EC4-FDE00C5FFCBB}"/>
          </ac:spMkLst>
        </pc:spChg>
        <pc:spChg chg="del">
          <ac:chgData name="Pardha Sai" userId="3b95f42d-e481-4e61-b79c-2e1cb547ee93" providerId="ADAL" clId="{69AECF47-B650-49DF-BC44-A26443D37C58}" dt="2022-11-27T06:42:54.708" v="30122" actId="478"/>
          <ac:spMkLst>
            <pc:docMk/>
            <pc:sldMk cId="2548566067" sldId="1408"/>
            <ac:spMk id="126" creationId="{007EE9BD-FBB6-14C7-9019-FEB9C0A03147}"/>
          </ac:spMkLst>
        </pc:spChg>
        <pc:picChg chg="del">
          <ac:chgData name="Pardha Sai" userId="3b95f42d-e481-4e61-b79c-2e1cb547ee93" providerId="ADAL" clId="{69AECF47-B650-49DF-BC44-A26443D37C58}" dt="2022-11-27T06:42:50.080" v="30121" actId="478"/>
          <ac:picMkLst>
            <pc:docMk/>
            <pc:sldMk cId="2548566067" sldId="1408"/>
            <ac:picMk id="3" creationId="{29D46ED3-9CC9-F14C-98D9-7770E67EE4F4}"/>
          </ac:picMkLst>
        </pc:picChg>
        <pc:picChg chg="del">
          <ac:chgData name="Pardha Sai" userId="3b95f42d-e481-4e61-b79c-2e1cb547ee93" providerId="ADAL" clId="{69AECF47-B650-49DF-BC44-A26443D37C58}" dt="2022-11-27T06:42:50.080" v="30121" actId="478"/>
          <ac:picMkLst>
            <pc:docMk/>
            <pc:sldMk cId="2548566067" sldId="1408"/>
            <ac:picMk id="4" creationId="{D887FA43-B6CD-EAFE-08DE-D91978642FA1}"/>
          </ac:picMkLst>
        </pc:picChg>
        <pc:picChg chg="del">
          <ac:chgData name="Pardha Sai" userId="3b95f42d-e481-4e61-b79c-2e1cb547ee93" providerId="ADAL" clId="{69AECF47-B650-49DF-BC44-A26443D37C58}" dt="2022-11-27T06:42:50.080" v="30121" actId="478"/>
          <ac:picMkLst>
            <pc:docMk/>
            <pc:sldMk cId="2548566067" sldId="1408"/>
            <ac:picMk id="6" creationId="{E056C8F0-473A-B46D-A254-E3AE08E05526}"/>
          </ac:picMkLst>
        </pc:picChg>
        <pc:picChg chg="add mod">
          <ac:chgData name="Pardha Sai" userId="3b95f42d-e481-4e61-b79c-2e1cb547ee93" providerId="ADAL" clId="{69AECF47-B650-49DF-BC44-A26443D37C58}" dt="2022-11-27T06:57:13.056" v="30398" actId="14100"/>
          <ac:picMkLst>
            <pc:docMk/>
            <pc:sldMk cId="2548566067" sldId="1408"/>
            <ac:picMk id="15" creationId="{79E0F603-DC3D-0546-4E2B-6DAA348F395D}"/>
          </ac:picMkLst>
        </pc:picChg>
        <pc:picChg chg="del">
          <ac:chgData name="Pardha Sai" userId="3b95f42d-e481-4e61-b79c-2e1cb547ee93" providerId="ADAL" clId="{69AECF47-B650-49DF-BC44-A26443D37C58}" dt="2022-11-27T06:42:54.708" v="30122" actId="478"/>
          <ac:picMkLst>
            <pc:docMk/>
            <pc:sldMk cId="2548566067" sldId="1408"/>
            <ac:picMk id="30" creationId="{016D8DED-604B-392A-47AB-EA53013CF4B2}"/>
          </ac:picMkLst>
        </pc:picChg>
        <pc:picChg chg="del">
          <ac:chgData name="Pardha Sai" userId="3b95f42d-e481-4e61-b79c-2e1cb547ee93" providerId="ADAL" clId="{69AECF47-B650-49DF-BC44-A26443D37C58}" dt="2022-11-27T06:42:54.708" v="30122" actId="478"/>
          <ac:picMkLst>
            <pc:docMk/>
            <pc:sldMk cId="2548566067" sldId="1408"/>
            <ac:picMk id="38" creationId="{490137D4-B2EC-FAA8-1708-E8197006801F}"/>
          </ac:picMkLst>
        </pc:picChg>
        <pc:picChg chg="del">
          <ac:chgData name="Pardha Sai" userId="3b95f42d-e481-4e61-b79c-2e1cb547ee93" providerId="ADAL" clId="{69AECF47-B650-49DF-BC44-A26443D37C58}" dt="2022-11-27T06:42:54.708" v="30122" actId="478"/>
          <ac:picMkLst>
            <pc:docMk/>
            <pc:sldMk cId="2548566067" sldId="1408"/>
            <ac:picMk id="43" creationId="{312270E8-5810-CABC-0523-DCCDF16836D6}"/>
          </ac:picMkLst>
        </pc:picChg>
        <pc:picChg chg="del">
          <ac:chgData name="Pardha Sai" userId="3b95f42d-e481-4e61-b79c-2e1cb547ee93" providerId="ADAL" clId="{69AECF47-B650-49DF-BC44-A26443D37C58}" dt="2022-11-27T06:42:54.708" v="30122" actId="478"/>
          <ac:picMkLst>
            <pc:docMk/>
            <pc:sldMk cId="2548566067" sldId="1408"/>
            <ac:picMk id="56" creationId="{0BF03AF1-2C32-D91B-7E6E-FF1C80E41886}"/>
          </ac:picMkLst>
        </pc:picChg>
        <pc:picChg chg="del">
          <ac:chgData name="Pardha Sai" userId="3b95f42d-e481-4e61-b79c-2e1cb547ee93" providerId="ADAL" clId="{69AECF47-B650-49DF-BC44-A26443D37C58}" dt="2022-11-27T06:42:54.708" v="30122" actId="478"/>
          <ac:picMkLst>
            <pc:docMk/>
            <pc:sldMk cId="2548566067" sldId="1408"/>
            <ac:picMk id="67" creationId="{E87EBCAC-14C5-BFA7-47C8-B61CC3577B5A}"/>
          </ac:picMkLst>
        </pc:picChg>
        <pc:picChg chg="del">
          <ac:chgData name="Pardha Sai" userId="3b95f42d-e481-4e61-b79c-2e1cb547ee93" providerId="ADAL" clId="{69AECF47-B650-49DF-BC44-A26443D37C58}" dt="2022-11-27T06:42:54.708" v="30122" actId="478"/>
          <ac:picMkLst>
            <pc:docMk/>
            <pc:sldMk cId="2548566067" sldId="1408"/>
            <ac:picMk id="73" creationId="{E5ECFD35-12E7-8D93-3801-9565C3CEA274}"/>
          </ac:picMkLst>
        </pc:picChg>
        <pc:picChg chg="del">
          <ac:chgData name="Pardha Sai" userId="3b95f42d-e481-4e61-b79c-2e1cb547ee93" providerId="ADAL" clId="{69AECF47-B650-49DF-BC44-A26443D37C58}" dt="2022-11-27T06:42:54.708" v="30122" actId="478"/>
          <ac:picMkLst>
            <pc:docMk/>
            <pc:sldMk cId="2548566067" sldId="1408"/>
            <ac:picMk id="79" creationId="{9A71F75A-D532-B3C9-5887-12760D3BCB4A}"/>
          </ac:picMkLst>
        </pc:picChg>
        <pc:picChg chg="del">
          <ac:chgData name="Pardha Sai" userId="3b95f42d-e481-4e61-b79c-2e1cb547ee93" providerId="ADAL" clId="{69AECF47-B650-49DF-BC44-A26443D37C58}" dt="2022-11-27T06:42:54.708" v="30122" actId="478"/>
          <ac:picMkLst>
            <pc:docMk/>
            <pc:sldMk cId="2548566067" sldId="1408"/>
            <ac:picMk id="85" creationId="{2C97664C-E8DD-B375-6F96-DAB748DBF478}"/>
          </ac:picMkLst>
        </pc:picChg>
        <pc:picChg chg="del">
          <ac:chgData name="Pardha Sai" userId="3b95f42d-e481-4e61-b79c-2e1cb547ee93" providerId="ADAL" clId="{69AECF47-B650-49DF-BC44-A26443D37C58}" dt="2022-11-27T06:42:54.708" v="30122" actId="478"/>
          <ac:picMkLst>
            <pc:docMk/>
            <pc:sldMk cId="2548566067" sldId="1408"/>
            <ac:picMk id="91" creationId="{BB562CA2-4D5F-B456-7ABB-D3466EF25FD2}"/>
          </ac:picMkLst>
        </pc:picChg>
        <pc:cxnChg chg="del">
          <ac:chgData name="Pardha Sai" userId="3b95f42d-e481-4e61-b79c-2e1cb547ee93" providerId="ADAL" clId="{69AECF47-B650-49DF-BC44-A26443D37C58}" dt="2022-11-27T06:42:42.781" v="30118" actId="478"/>
          <ac:cxnSpMkLst>
            <pc:docMk/>
            <pc:sldMk cId="2548566067" sldId="1408"/>
            <ac:cxnSpMk id="5" creationId="{F3CB550E-55D3-A58E-3AB0-51E14C5ACE19}"/>
          </ac:cxnSpMkLst>
        </pc:cxnChg>
        <pc:cxnChg chg="del">
          <ac:chgData name="Pardha Sai" userId="3b95f42d-e481-4e61-b79c-2e1cb547ee93" providerId="ADAL" clId="{69AECF47-B650-49DF-BC44-A26443D37C58}" dt="2022-11-27T06:42:50.080" v="30121" actId="478"/>
          <ac:cxnSpMkLst>
            <pc:docMk/>
            <pc:sldMk cId="2548566067" sldId="1408"/>
            <ac:cxnSpMk id="7" creationId="{32FF7FED-5803-6156-BC9E-00A4BD454AEA}"/>
          </ac:cxnSpMkLst>
        </pc:cxnChg>
        <pc:cxnChg chg="del">
          <ac:chgData name="Pardha Sai" userId="3b95f42d-e481-4e61-b79c-2e1cb547ee93" providerId="ADAL" clId="{69AECF47-B650-49DF-BC44-A26443D37C58}" dt="2022-11-27T06:42:50.080" v="30121" actId="478"/>
          <ac:cxnSpMkLst>
            <pc:docMk/>
            <pc:sldMk cId="2548566067" sldId="1408"/>
            <ac:cxnSpMk id="8" creationId="{B1F148A5-5997-B405-12E3-B4267C2CBCD3}"/>
          </ac:cxnSpMkLst>
        </pc:cxnChg>
        <pc:cxnChg chg="del">
          <ac:chgData name="Pardha Sai" userId="3b95f42d-e481-4e61-b79c-2e1cb547ee93" providerId="ADAL" clId="{69AECF47-B650-49DF-BC44-A26443D37C58}" dt="2022-11-27T06:42:54.708" v="30122" actId="478"/>
          <ac:cxnSpMkLst>
            <pc:docMk/>
            <pc:sldMk cId="2548566067" sldId="1408"/>
            <ac:cxnSpMk id="10" creationId="{E061D312-769B-F98F-F949-78A10436EE86}"/>
          </ac:cxnSpMkLst>
        </pc:cxnChg>
        <pc:cxnChg chg="add mod">
          <ac:chgData name="Pardha Sai" userId="3b95f42d-e481-4e61-b79c-2e1cb547ee93" providerId="ADAL" clId="{69AECF47-B650-49DF-BC44-A26443D37C58}" dt="2022-11-27T06:57:45.662" v="30412" actId="14100"/>
          <ac:cxnSpMkLst>
            <pc:docMk/>
            <pc:sldMk cId="2548566067" sldId="1408"/>
            <ac:cxnSpMk id="17" creationId="{9FE6C620-187A-4214-6223-935C6C63B836}"/>
          </ac:cxnSpMkLst>
        </pc:cxnChg>
        <pc:cxnChg chg="add mod">
          <ac:chgData name="Pardha Sai" userId="3b95f42d-e481-4e61-b79c-2e1cb547ee93" providerId="ADAL" clId="{69AECF47-B650-49DF-BC44-A26443D37C58}" dt="2022-11-27T06:57:53.279" v="30413" actId="14100"/>
          <ac:cxnSpMkLst>
            <pc:docMk/>
            <pc:sldMk cId="2548566067" sldId="1408"/>
            <ac:cxnSpMk id="24" creationId="{4A9A6BE7-68AD-D312-4D90-8CE13CEF3808}"/>
          </ac:cxnSpMkLst>
        </pc:cxnChg>
        <pc:cxnChg chg="del">
          <ac:chgData name="Pardha Sai" userId="3b95f42d-e481-4e61-b79c-2e1cb547ee93" providerId="ADAL" clId="{69AECF47-B650-49DF-BC44-A26443D37C58}" dt="2022-11-27T06:42:54.708" v="30122" actId="478"/>
          <ac:cxnSpMkLst>
            <pc:docMk/>
            <pc:sldMk cId="2548566067" sldId="1408"/>
            <ac:cxnSpMk id="27" creationId="{A58076CC-31E2-A3B6-EF9C-6BB0BC7F2AAD}"/>
          </ac:cxnSpMkLst>
        </pc:cxnChg>
        <pc:cxnChg chg="del">
          <ac:chgData name="Pardha Sai" userId="3b95f42d-e481-4e61-b79c-2e1cb547ee93" providerId="ADAL" clId="{69AECF47-B650-49DF-BC44-A26443D37C58}" dt="2022-11-27T06:42:54.708" v="30122" actId="478"/>
          <ac:cxnSpMkLst>
            <pc:docMk/>
            <pc:sldMk cId="2548566067" sldId="1408"/>
            <ac:cxnSpMk id="31" creationId="{2F1AA62C-C69F-6FDC-62B5-199B13D10A7D}"/>
          </ac:cxnSpMkLst>
        </pc:cxnChg>
        <pc:cxnChg chg="del">
          <ac:chgData name="Pardha Sai" userId="3b95f42d-e481-4e61-b79c-2e1cb547ee93" providerId="ADAL" clId="{69AECF47-B650-49DF-BC44-A26443D37C58}" dt="2022-11-27T06:42:54.708" v="30122" actId="478"/>
          <ac:cxnSpMkLst>
            <pc:docMk/>
            <pc:sldMk cId="2548566067" sldId="1408"/>
            <ac:cxnSpMk id="37" creationId="{C9ED0CDF-EC83-7C2A-7B75-B1E07E8CDEC8}"/>
          </ac:cxnSpMkLst>
        </pc:cxnChg>
        <pc:cxnChg chg="del">
          <ac:chgData name="Pardha Sai" userId="3b95f42d-e481-4e61-b79c-2e1cb547ee93" providerId="ADAL" clId="{69AECF47-B650-49DF-BC44-A26443D37C58}" dt="2022-11-27T06:42:54.708" v="30122" actId="478"/>
          <ac:cxnSpMkLst>
            <pc:docMk/>
            <pc:sldMk cId="2548566067" sldId="1408"/>
            <ac:cxnSpMk id="42" creationId="{B893CF2A-46E8-C770-7513-B92998479456}"/>
          </ac:cxnSpMkLst>
        </pc:cxnChg>
        <pc:cxnChg chg="del">
          <ac:chgData name="Pardha Sai" userId="3b95f42d-e481-4e61-b79c-2e1cb547ee93" providerId="ADAL" clId="{69AECF47-B650-49DF-BC44-A26443D37C58}" dt="2022-11-27T06:42:54.708" v="30122" actId="478"/>
          <ac:cxnSpMkLst>
            <pc:docMk/>
            <pc:sldMk cId="2548566067" sldId="1408"/>
            <ac:cxnSpMk id="44" creationId="{362800A5-2FB8-10BD-484D-02F44B8C568D}"/>
          </ac:cxnSpMkLst>
        </pc:cxnChg>
        <pc:cxnChg chg="del">
          <ac:chgData name="Pardha Sai" userId="3b95f42d-e481-4e61-b79c-2e1cb547ee93" providerId="ADAL" clId="{69AECF47-B650-49DF-BC44-A26443D37C58}" dt="2022-11-27T06:42:54.708" v="30122" actId="478"/>
          <ac:cxnSpMkLst>
            <pc:docMk/>
            <pc:sldMk cId="2548566067" sldId="1408"/>
            <ac:cxnSpMk id="45" creationId="{F4FEAEA6-1778-FBB4-155C-ABE978C38A8D}"/>
          </ac:cxnSpMkLst>
        </pc:cxnChg>
        <pc:cxnChg chg="del">
          <ac:chgData name="Pardha Sai" userId="3b95f42d-e481-4e61-b79c-2e1cb547ee93" providerId="ADAL" clId="{69AECF47-B650-49DF-BC44-A26443D37C58}" dt="2022-11-27T06:42:54.708" v="30122" actId="478"/>
          <ac:cxnSpMkLst>
            <pc:docMk/>
            <pc:sldMk cId="2548566067" sldId="1408"/>
            <ac:cxnSpMk id="55" creationId="{F2FE60D8-BE61-0C67-7055-6D96E26A2AD1}"/>
          </ac:cxnSpMkLst>
        </pc:cxnChg>
        <pc:cxnChg chg="del">
          <ac:chgData name="Pardha Sai" userId="3b95f42d-e481-4e61-b79c-2e1cb547ee93" providerId="ADAL" clId="{69AECF47-B650-49DF-BC44-A26443D37C58}" dt="2022-11-27T06:42:54.708" v="30122" actId="478"/>
          <ac:cxnSpMkLst>
            <pc:docMk/>
            <pc:sldMk cId="2548566067" sldId="1408"/>
            <ac:cxnSpMk id="58" creationId="{D7D589F9-993A-0338-352A-1175D28EC83A}"/>
          </ac:cxnSpMkLst>
        </pc:cxnChg>
        <pc:cxnChg chg="del">
          <ac:chgData name="Pardha Sai" userId="3b95f42d-e481-4e61-b79c-2e1cb547ee93" providerId="ADAL" clId="{69AECF47-B650-49DF-BC44-A26443D37C58}" dt="2022-11-27T06:42:54.708" v="30122" actId="478"/>
          <ac:cxnSpMkLst>
            <pc:docMk/>
            <pc:sldMk cId="2548566067" sldId="1408"/>
            <ac:cxnSpMk id="66" creationId="{263522D0-AD45-03D8-A956-7BF4D002A4EA}"/>
          </ac:cxnSpMkLst>
        </pc:cxnChg>
        <pc:cxnChg chg="del">
          <ac:chgData name="Pardha Sai" userId="3b95f42d-e481-4e61-b79c-2e1cb547ee93" providerId="ADAL" clId="{69AECF47-B650-49DF-BC44-A26443D37C58}" dt="2022-11-27T06:42:54.708" v="30122" actId="478"/>
          <ac:cxnSpMkLst>
            <pc:docMk/>
            <pc:sldMk cId="2548566067" sldId="1408"/>
            <ac:cxnSpMk id="68" creationId="{E2044BB0-B1AB-EABF-BBD4-40B1DCA616CB}"/>
          </ac:cxnSpMkLst>
        </pc:cxnChg>
        <pc:cxnChg chg="del">
          <ac:chgData name="Pardha Sai" userId="3b95f42d-e481-4e61-b79c-2e1cb547ee93" providerId="ADAL" clId="{69AECF47-B650-49DF-BC44-A26443D37C58}" dt="2022-11-27T06:42:54.708" v="30122" actId="478"/>
          <ac:cxnSpMkLst>
            <pc:docMk/>
            <pc:sldMk cId="2548566067" sldId="1408"/>
            <ac:cxnSpMk id="72" creationId="{DB33A3D8-95FE-A2D8-761C-54FF18504EFE}"/>
          </ac:cxnSpMkLst>
        </pc:cxnChg>
        <pc:cxnChg chg="del">
          <ac:chgData name="Pardha Sai" userId="3b95f42d-e481-4e61-b79c-2e1cb547ee93" providerId="ADAL" clId="{69AECF47-B650-49DF-BC44-A26443D37C58}" dt="2022-11-27T06:42:54.708" v="30122" actId="478"/>
          <ac:cxnSpMkLst>
            <pc:docMk/>
            <pc:sldMk cId="2548566067" sldId="1408"/>
            <ac:cxnSpMk id="74" creationId="{0873D35E-CA1A-1D43-8306-D9E582AB0474}"/>
          </ac:cxnSpMkLst>
        </pc:cxnChg>
        <pc:cxnChg chg="del">
          <ac:chgData name="Pardha Sai" userId="3b95f42d-e481-4e61-b79c-2e1cb547ee93" providerId="ADAL" clId="{69AECF47-B650-49DF-BC44-A26443D37C58}" dt="2022-11-27T06:42:54.708" v="30122" actId="478"/>
          <ac:cxnSpMkLst>
            <pc:docMk/>
            <pc:sldMk cId="2548566067" sldId="1408"/>
            <ac:cxnSpMk id="78" creationId="{1046FB39-EA0E-36FD-3312-7ACCB64A4685}"/>
          </ac:cxnSpMkLst>
        </pc:cxnChg>
        <pc:cxnChg chg="del">
          <ac:chgData name="Pardha Sai" userId="3b95f42d-e481-4e61-b79c-2e1cb547ee93" providerId="ADAL" clId="{69AECF47-B650-49DF-BC44-A26443D37C58}" dt="2022-11-27T06:42:54.708" v="30122" actId="478"/>
          <ac:cxnSpMkLst>
            <pc:docMk/>
            <pc:sldMk cId="2548566067" sldId="1408"/>
            <ac:cxnSpMk id="80" creationId="{E406CD03-F5B7-C421-B585-01280E7182BF}"/>
          </ac:cxnSpMkLst>
        </pc:cxnChg>
        <pc:cxnChg chg="del">
          <ac:chgData name="Pardha Sai" userId="3b95f42d-e481-4e61-b79c-2e1cb547ee93" providerId="ADAL" clId="{69AECF47-B650-49DF-BC44-A26443D37C58}" dt="2022-11-27T06:42:54.708" v="30122" actId="478"/>
          <ac:cxnSpMkLst>
            <pc:docMk/>
            <pc:sldMk cId="2548566067" sldId="1408"/>
            <ac:cxnSpMk id="84" creationId="{80D9686E-1B75-0EA0-EAFE-E8A35141922A}"/>
          </ac:cxnSpMkLst>
        </pc:cxnChg>
        <pc:cxnChg chg="del">
          <ac:chgData name="Pardha Sai" userId="3b95f42d-e481-4e61-b79c-2e1cb547ee93" providerId="ADAL" clId="{69AECF47-B650-49DF-BC44-A26443D37C58}" dt="2022-11-27T06:42:54.708" v="30122" actId="478"/>
          <ac:cxnSpMkLst>
            <pc:docMk/>
            <pc:sldMk cId="2548566067" sldId="1408"/>
            <ac:cxnSpMk id="86" creationId="{23CD7998-2A94-091A-C5B6-C2B74326C3B4}"/>
          </ac:cxnSpMkLst>
        </pc:cxnChg>
        <pc:cxnChg chg="del">
          <ac:chgData name="Pardha Sai" userId="3b95f42d-e481-4e61-b79c-2e1cb547ee93" providerId="ADAL" clId="{69AECF47-B650-49DF-BC44-A26443D37C58}" dt="2022-11-27T06:42:54.708" v="30122" actId="478"/>
          <ac:cxnSpMkLst>
            <pc:docMk/>
            <pc:sldMk cId="2548566067" sldId="1408"/>
            <ac:cxnSpMk id="90" creationId="{ED6B32FA-2EBB-0A23-8F52-733777C3F6EF}"/>
          </ac:cxnSpMkLst>
        </pc:cxnChg>
        <pc:cxnChg chg="del">
          <ac:chgData name="Pardha Sai" userId="3b95f42d-e481-4e61-b79c-2e1cb547ee93" providerId="ADAL" clId="{69AECF47-B650-49DF-BC44-A26443D37C58}" dt="2022-11-27T06:42:54.708" v="30122" actId="478"/>
          <ac:cxnSpMkLst>
            <pc:docMk/>
            <pc:sldMk cId="2548566067" sldId="1408"/>
            <ac:cxnSpMk id="94" creationId="{7DB88097-8923-2D94-6CAD-8C547674A8DC}"/>
          </ac:cxnSpMkLst>
        </pc:cxnChg>
        <pc:cxnChg chg="del">
          <ac:chgData name="Pardha Sai" userId="3b95f42d-e481-4e61-b79c-2e1cb547ee93" providerId="ADAL" clId="{69AECF47-B650-49DF-BC44-A26443D37C58}" dt="2022-11-27T06:42:54.708" v="30122" actId="478"/>
          <ac:cxnSpMkLst>
            <pc:docMk/>
            <pc:sldMk cId="2548566067" sldId="1408"/>
            <ac:cxnSpMk id="95" creationId="{FB15DEBB-6F17-7E0B-7B26-32D59877B42C}"/>
          </ac:cxnSpMkLst>
        </pc:cxnChg>
        <pc:cxnChg chg="del mod">
          <ac:chgData name="Pardha Sai" userId="3b95f42d-e481-4e61-b79c-2e1cb547ee93" providerId="ADAL" clId="{69AECF47-B650-49DF-BC44-A26443D37C58}" dt="2022-11-27T06:42:54.708" v="30122" actId="478"/>
          <ac:cxnSpMkLst>
            <pc:docMk/>
            <pc:sldMk cId="2548566067" sldId="1408"/>
            <ac:cxnSpMk id="100" creationId="{63D21CA6-7B79-034E-7303-495A7D6A25ED}"/>
          </ac:cxnSpMkLst>
        </pc:cxnChg>
        <pc:cxnChg chg="del">
          <ac:chgData name="Pardha Sai" userId="3b95f42d-e481-4e61-b79c-2e1cb547ee93" providerId="ADAL" clId="{69AECF47-B650-49DF-BC44-A26443D37C58}" dt="2022-11-27T06:42:54.708" v="30122" actId="478"/>
          <ac:cxnSpMkLst>
            <pc:docMk/>
            <pc:sldMk cId="2548566067" sldId="1408"/>
            <ac:cxnSpMk id="111" creationId="{69D4B8FE-EE33-2996-DBEE-5BF138CB397C}"/>
          </ac:cxnSpMkLst>
        </pc:cxnChg>
        <pc:cxnChg chg="del">
          <ac:chgData name="Pardha Sai" userId="3b95f42d-e481-4e61-b79c-2e1cb547ee93" providerId="ADAL" clId="{69AECF47-B650-49DF-BC44-A26443D37C58}" dt="2022-11-27T06:42:54.708" v="30122" actId="478"/>
          <ac:cxnSpMkLst>
            <pc:docMk/>
            <pc:sldMk cId="2548566067" sldId="1408"/>
            <ac:cxnSpMk id="112" creationId="{49510831-F386-9F2B-5ACD-0A4FA0745B1F}"/>
          </ac:cxnSpMkLst>
        </pc:cxnChg>
      </pc:sldChg>
      <pc:sldMasterChg chg="modSp mod modSldLayout">
        <pc:chgData name="Pardha Sai" userId="3b95f42d-e481-4e61-b79c-2e1cb547ee93" providerId="ADAL" clId="{69AECF47-B650-49DF-BC44-A26443D37C58}" dt="2022-11-04T05:35:49.079" v="1702" actId="14100"/>
        <pc:sldMasterMkLst>
          <pc:docMk/>
          <pc:sldMasterMk cId="4093053770" sldId="2147483731"/>
        </pc:sldMasterMkLst>
        <pc:spChg chg="mod">
          <ac:chgData name="Pardha Sai" userId="3b95f42d-e481-4e61-b79c-2e1cb547ee93" providerId="ADAL" clId="{69AECF47-B650-49DF-BC44-A26443D37C58}" dt="2022-11-03T15:00:01.587" v="71"/>
          <ac:spMkLst>
            <pc:docMk/>
            <pc:sldMasterMk cId="4093053770" sldId="2147483731"/>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ac:spMk id="33" creationId="{00000000-0000-0000-0000-000000000000}"/>
          </ac:spMkLst>
        </pc:spChg>
        <pc:picChg chg="mod">
          <ac:chgData name="Pardha Sai" userId="3b95f42d-e481-4e61-b79c-2e1cb547ee93" providerId="ADAL" clId="{69AECF47-B650-49DF-BC44-A26443D37C58}" dt="2022-11-03T15:04:22.448" v="100" actId="14100"/>
          <ac:picMkLst>
            <pc:docMk/>
            <pc:sldMasterMk cId="4093053770" sldId="2147483731"/>
            <ac:picMk id="30" creationId="{00000000-0000-0000-0000-000000000000}"/>
          </ac:picMkLst>
        </pc:picChg>
        <pc:sldLayoutChg chg="addSp delSp modSp mod">
          <pc:chgData name="Pardha Sai" userId="3b95f42d-e481-4e61-b79c-2e1cb547ee93" providerId="ADAL" clId="{69AECF47-B650-49DF-BC44-A26443D37C58}" dt="2022-11-04T05:35:49.079" v="1702" actId="14100"/>
          <pc:sldLayoutMkLst>
            <pc:docMk/>
            <pc:sldMasterMk cId="4093053770" sldId="2147483731"/>
            <pc:sldLayoutMk cId="2449650826" sldId="2147483732"/>
          </pc:sldLayoutMkLst>
          <pc:spChg chg="mod">
            <ac:chgData name="Pardha Sai" userId="3b95f42d-e481-4e61-b79c-2e1cb547ee93" providerId="ADAL" clId="{69AECF47-B650-49DF-BC44-A26443D37C58}" dt="2022-11-03T15:01:30.177" v="87" actId="14100"/>
            <ac:spMkLst>
              <pc:docMk/>
              <pc:sldMasterMk cId="4093053770" sldId="2147483731"/>
              <pc:sldLayoutMk cId="2449650826" sldId="2147483732"/>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10" creationId="{00000000-0000-0000-0000-000000000000}"/>
            </ac:spMkLst>
          </pc:spChg>
          <pc:spChg chg="add del mod">
            <ac:chgData name="Pardha Sai" userId="3b95f42d-e481-4e61-b79c-2e1cb547ee93" providerId="ADAL" clId="{69AECF47-B650-49DF-BC44-A26443D37C58}" dt="2022-11-03T15:02:34.539" v="95" actId="1076"/>
            <ac:spMkLst>
              <pc:docMk/>
              <pc:sldMasterMk cId="4093053770" sldId="2147483731"/>
              <pc:sldLayoutMk cId="2449650826" sldId="2147483732"/>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14" creationId="{00000000-0000-0000-0000-000000000000}"/>
            </ac:spMkLst>
          </pc:spChg>
          <pc:spChg chg="mod">
            <ac:chgData name="Pardha Sai" userId="3b95f42d-e481-4e61-b79c-2e1cb547ee93" providerId="ADAL" clId="{69AECF47-B650-49DF-BC44-A26443D37C58}" dt="2022-11-03T15:01:43.065" v="88" actId="14100"/>
            <ac:spMkLst>
              <pc:docMk/>
              <pc:sldMasterMk cId="4093053770" sldId="2147483731"/>
              <pc:sldLayoutMk cId="2449650826" sldId="2147483732"/>
              <ac:spMk id="1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1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2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2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9650826" sldId="2147483732"/>
              <ac:spMk id="24" creationId="{00000000-0000-0000-0000-000000000000}"/>
            </ac:spMkLst>
          </pc:spChg>
          <pc:picChg chg="add mod">
            <ac:chgData name="Pardha Sai" userId="3b95f42d-e481-4e61-b79c-2e1cb547ee93" providerId="ADAL" clId="{69AECF47-B650-49DF-BC44-A26443D37C58}" dt="2022-11-04T05:35:49.079" v="1702" actId="14100"/>
            <ac:picMkLst>
              <pc:docMk/>
              <pc:sldMasterMk cId="4093053770" sldId="2147483731"/>
              <pc:sldLayoutMk cId="2449650826" sldId="2147483732"/>
              <ac:picMk id="3" creationId="{008F6574-6AC2-7B03-1AFD-798BD1C138E0}"/>
            </ac:picMkLst>
          </pc:picChg>
          <pc:picChg chg="add mod ord">
            <ac:chgData name="Pardha Sai" userId="3b95f42d-e481-4e61-b79c-2e1cb547ee93" providerId="ADAL" clId="{69AECF47-B650-49DF-BC44-A26443D37C58}" dt="2022-11-03T15:00:45.476" v="79" actId="14100"/>
            <ac:picMkLst>
              <pc:docMk/>
              <pc:sldMasterMk cId="4093053770" sldId="2147483731"/>
              <pc:sldLayoutMk cId="2449650826" sldId="2147483732"/>
              <ac:picMk id="4" creationId="{46D8FD72-0089-51E5-EF42-98FAB5451734}"/>
            </ac:picMkLst>
          </pc:picChg>
          <pc:picChg chg="mod">
            <ac:chgData name="Pardha Sai" userId="3b95f42d-e481-4e61-b79c-2e1cb547ee93" providerId="ADAL" clId="{69AECF47-B650-49DF-BC44-A26443D37C58}" dt="2022-11-04T05:35:45.412" v="1701" actId="1076"/>
            <ac:picMkLst>
              <pc:docMk/>
              <pc:sldMasterMk cId="4093053770" sldId="2147483731"/>
              <pc:sldLayoutMk cId="2449650826" sldId="2147483732"/>
              <ac:picMk id="13" creationId="{00000000-0000-0000-0000-000000000000}"/>
            </ac:picMkLst>
          </pc:picChg>
          <pc:picChg chg="del">
            <ac:chgData name="Pardha Sai" userId="3b95f42d-e481-4e61-b79c-2e1cb547ee93" providerId="ADAL" clId="{69AECF47-B650-49DF-BC44-A26443D37C58}" dt="2022-11-03T14:55:41.755" v="0" actId="478"/>
            <ac:picMkLst>
              <pc:docMk/>
              <pc:sldMasterMk cId="4093053770" sldId="2147483731"/>
              <pc:sldLayoutMk cId="2449650826" sldId="2147483732"/>
              <ac:picMk id="15" creationId="{00000000-0000-0000-0000-000000000000}"/>
            </ac:picMkLst>
          </pc:picChg>
          <pc:picChg chg="del mod">
            <ac:chgData name="Pardha Sai" userId="3b95f42d-e481-4e61-b79c-2e1cb547ee93" providerId="ADAL" clId="{69AECF47-B650-49DF-BC44-A26443D37C58}" dt="2022-11-03T14:58:08.918" v="28" actId="478"/>
            <ac:picMkLst>
              <pc:docMk/>
              <pc:sldMasterMk cId="4093053770" sldId="2147483731"/>
              <pc:sldLayoutMk cId="2449650826" sldId="2147483732"/>
              <ac:picMk id="1026" creationId="{00000000-0000-0000-0000-000000000000}"/>
            </ac:picMkLst>
          </pc:picChg>
          <pc:cxnChg chg="mod">
            <ac:chgData name="Pardha Sai" userId="3b95f42d-e481-4e61-b79c-2e1cb547ee93" providerId="ADAL" clId="{69AECF47-B650-49DF-BC44-A26443D37C58}" dt="2022-11-03T15:02:00.582" v="89" actId="14100"/>
            <ac:cxnSpMkLst>
              <pc:docMk/>
              <pc:sldMasterMk cId="4093053770" sldId="2147483731"/>
              <pc:sldLayoutMk cId="2449650826" sldId="2147483732"/>
              <ac:cxnSpMk id="5" creationId="{00000000-0000-0000-0000-000000000000}"/>
            </ac:cxnSpMkLst>
          </pc:cxnChg>
        </pc:sldLayoutChg>
        <pc:sldLayoutChg chg="modSp">
          <pc:chgData name="Pardha Sai" userId="3b95f42d-e481-4e61-b79c-2e1cb547ee93" providerId="ADAL" clId="{69AECF47-B650-49DF-BC44-A26443D37C58}" dt="2022-11-03T15:00:01.587" v="71"/>
          <pc:sldLayoutMkLst>
            <pc:docMk/>
            <pc:sldMasterMk cId="4093053770" sldId="2147483731"/>
            <pc:sldLayoutMk cId="3829628612" sldId="2147483733"/>
          </pc:sldLayoutMkLst>
          <pc:spChg chg="mod">
            <ac:chgData name="Pardha Sai" userId="3b95f42d-e481-4e61-b79c-2e1cb547ee93" providerId="ADAL" clId="{69AECF47-B650-49DF-BC44-A26443D37C58}" dt="2022-11-03T15:00:01.587" v="71"/>
            <ac:spMkLst>
              <pc:docMk/>
              <pc:sldMasterMk cId="4093053770" sldId="2147483731"/>
              <pc:sldLayoutMk cId="3829628612" sldId="2147483733"/>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1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2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2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2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829628612" sldId="2147483733"/>
              <ac:spMk id="23"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795238333" sldId="2147483734"/>
          </pc:sldLayoutMkLst>
          <pc:spChg chg="mod">
            <ac:chgData name="Pardha Sai" userId="3b95f42d-e481-4e61-b79c-2e1cb547ee93" providerId="ADAL" clId="{69AECF47-B650-49DF-BC44-A26443D37C58}" dt="2022-11-03T15:00:01.587" v="71"/>
            <ac:spMkLst>
              <pc:docMk/>
              <pc:sldMasterMk cId="4093053770" sldId="2147483731"/>
              <pc:sldLayoutMk cId="795238333" sldId="2147483734"/>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1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2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795238333" sldId="2147483734"/>
              <ac:spMk id="37"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842393841" sldId="2147483735"/>
          </pc:sldLayoutMkLst>
          <pc:spChg chg="mod">
            <ac:chgData name="Pardha Sai" userId="3b95f42d-e481-4e61-b79c-2e1cb547ee93" providerId="ADAL" clId="{69AECF47-B650-49DF-BC44-A26443D37C58}" dt="2022-11-03T15:00:01.587" v="71"/>
            <ac:spMkLst>
              <pc:docMk/>
              <pc:sldMasterMk cId="4093053770" sldId="2147483731"/>
              <pc:sldLayoutMk cId="842393841" sldId="2147483735"/>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842393841" sldId="2147483735"/>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842393841" sldId="2147483735"/>
              <ac:spMk id="8"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546428971" sldId="2147483736"/>
          </pc:sldLayoutMkLst>
          <pc:spChg chg="mod">
            <ac:chgData name="Pardha Sai" userId="3b95f42d-e481-4e61-b79c-2e1cb547ee93" providerId="ADAL" clId="{69AECF47-B650-49DF-BC44-A26443D37C58}" dt="2022-11-03T15:00:01.587" v="71"/>
            <ac:spMkLst>
              <pc:docMk/>
              <pc:sldMasterMk cId="4093053770" sldId="2147483731"/>
              <pc:sldLayoutMk cId="2546428971" sldId="2147483736"/>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46428971" sldId="2147483736"/>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46428971" sldId="2147483736"/>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46428971" sldId="2147483736"/>
              <ac:spMk id="13"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516544258" sldId="2147483737"/>
          </pc:sldLayoutMkLst>
          <pc:spChg chg="mod">
            <ac:chgData name="Pardha Sai" userId="3b95f42d-e481-4e61-b79c-2e1cb547ee93" providerId="ADAL" clId="{69AECF47-B650-49DF-BC44-A26443D37C58}" dt="2022-11-03T15:00:01.587" v="71"/>
            <ac:spMkLst>
              <pc:docMk/>
              <pc:sldMasterMk cId="4093053770" sldId="2147483731"/>
              <pc:sldLayoutMk cId="2516544258" sldId="2147483737"/>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16544258" sldId="2147483737"/>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16544258" sldId="2147483737"/>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16544258" sldId="2147483737"/>
              <ac:spMk id="7"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1762596952" sldId="2147483738"/>
          </pc:sldLayoutMkLst>
          <pc:spChg chg="mod">
            <ac:chgData name="Pardha Sai" userId="3b95f42d-e481-4e61-b79c-2e1cb547ee93" providerId="ADAL" clId="{69AECF47-B650-49DF-BC44-A26443D37C58}" dt="2022-11-03T15:00:01.587" v="71"/>
            <ac:spMkLst>
              <pc:docMk/>
              <pc:sldMasterMk cId="4093053770" sldId="2147483731"/>
              <pc:sldLayoutMk cId="1762596952" sldId="2147483738"/>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762596952" sldId="2147483738"/>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762596952" sldId="2147483738"/>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762596952" sldId="2147483738"/>
              <ac:spMk id="14"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161156915" sldId="2147483739"/>
          </pc:sldLayoutMkLst>
          <pc:spChg chg="mod">
            <ac:chgData name="Pardha Sai" userId="3b95f42d-e481-4e61-b79c-2e1cb547ee93" providerId="ADAL" clId="{69AECF47-B650-49DF-BC44-A26443D37C58}" dt="2022-11-03T15:00:01.587" v="71"/>
            <ac:spMkLst>
              <pc:docMk/>
              <pc:sldMasterMk cId="4093053770" sldId="2147483731"/>
              <pc:sldLayoutMk cId="2161156915" sldId="2147483739"/>
              <ac:spMk id="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161156915" sldId="2147483739"/>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161156915" sldId="2147483739"/>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161156915" sldId="2147483739"/>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161156915" sldId="2147483739"/>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161156915" sldId="2147483739"/>
              <ac:spMk id="14"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038521850" sldId="2147483740"/>
          </pc:sldLayoutMkLst>
          <pc:spChg chg="mod">
            <ac:chgData name="Pardha Sai" userId="3b95f42d-e481-4e61-b79c-2e1cb547ee93" providerId="ADAL" clId="{69AECF47-B650-49DF-BC44-A26443D37C58}" dt="2022-11-03T15:00:01.587" v="71"/>
            <ac:spMkLst>
              <pc:docMk/>
              <pc:sldMasterMk cId="4093053770" sldId="2147483731"/>
              <pc:sldLayoutMk cId="2038521850" sldId="2147483740"/>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038521850" sldId="2147483740"/>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038521850" sldId="2147483740"/>
              <ac:spMk id="6"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1216429111" sldId="2147483741"/>
          </pc:sldLayoutMkLst>
          <pc:spChg chg="mod">
            <ac:chgData name="Pardha Sai" userId="3b95f42d-e481-4e61-b79c-2e1cb547ee93" providerId="ADAL" clId="{69AECF47-B650-49DF-BC44-A26443D37C58}" dt="2022-11-03T15:00:01.587" v="71"/>
            <ac:spMkLst>
              <pc:docMk/>
              <pc:sldMasterMk cId="4093053770" sldId="2147483731"/>
              <pc:sldLayoutMk cId="1216429111" sldId="2147483741"/>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216429111" sldId="2147483741"/>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216429111" sldId="2147483741"/>
              <ac:spMk id="7"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4161929547" sldId="2147483742"/>
          </pc:sldLayoutMkLst>
          <pc:spChg chg="mod">
            <ac:chgData name="Pardha Sai" userId="3b95f42d-e481-4e61-b79c-2e1cb547ee93" providerId="ADAL" clId="{69AECF47-B650-49DF-BC44-A26443D37C58}" dt="2022-11-03T15:00:01.587" v="71"/>
            <ac:spMkLst>
              <pc:docMk/>
              <pc:sldMasterMk cId="4093053770" sldId="2147483731"/>
              <pc:sldLayoutMk cId="4161929547" sldId="2147483742"/>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161929547" sldId="2147483742"/>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161929547" sldId="2147483742"/>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161929547" sldId="2147483742"/>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161929547" sldId="2147483742"/>
              <ac:spMk id="12"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296968129" sldId="2147483743"/>
          </pc:sldLayoutMkLst>
          <pc:spChg chg="mod">
            <ac:chgData name="Pardha Sai" userId="3b95f42d-e481-4e61-b79c-2e1cb547ee93" providerId="ADAL" clId="{69AECF47-B650-49DF-BC44-A26443D37C58}" dt="2022-11-03T15:00:01.587" v="71"/>
            <ac:spMkLst>
              <pc:docMk/>
              <pc:sldMasterMk cId="4093053770" sldId="2147483731"/>
              <pc:sldLayoutMk cId="2296968129" sldId="2147483743"/>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1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296968129" sldId="2147483743"/>
              <ac:spMk id="15"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814362646" sldId="2147483744"/>
          </pc:sldLayoutMkLst>
          <pc:spChg chg="mod">
            <ac:chgData name="Pardha Sai" userId="3b95f42d-e481-4e61-b79c-2e1cb547ee93" providerId="ADAL" clId="{69AECF47-B650-49DF-BC44-A26443D37C58}" dt="2022-11-03T15:00:01.587" v="71"/>
            <ac:spMkLst>
              <pc:docMk/>
              <pc:sldMasterMk cId="4093053770" sldId="2147483731"/>
              <pc:sldLayoutMk cId="2814362646" sldId="2147483744"/>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3"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14362646" sldId="2147483744"/>
              <ac:spMk id="17" creationId="{00000000-0000-0000-0000-000000000000}"/>
            </ac:spMkLst>
          </pc:spChg>
          <pc:grpChg chg="mod">
            <ac:chgData name="Pardha Sai" userId="3b95f42d-e481-4e61-b79c-2e1cb547ee93" providerId="ADAL" clId="{69AECF47-B650-49DF-BC44-A26443D37C58}" dt="2022-11-03T15:00:01.587" v="71"/>
            <ac:grpSpMkLst>
              <pc:docMk/>
              <pc:sldMasterMk cId="4093053770" sldId="2147483731"/>
              <pc:sldLayoutMk cId="2814362646" sldId="2147483744"/>
              <ac:grpSpMk id="12" creationId="{00000000-0000-0000-0000-000000000000}"/>
            </ac:grpSpMkLst>
          </pc:grpChg>
        </pc:sldLayoutChg>
        <pc:sldLayoutChg chg="modSp">
          <pc:chgData name="Pardha Sai" userId="3b95f42d-e481-4e61-b79c-2e1cb547ee93" providerId="ADAL" clId="{69AECF47-B650-49DF-BC44-A26443D37C58}" dt="2022-11-03T15:00:01.587" v="71"/>
          <pc:sldLayoutMkLst>
            <pc:docMk/>
            <pc:sldMasterMk cId="4093053770" sldId="2147483731"/>
            <pc:sldLayoutMk cId="2527167263" sldId="2147483745"/>
          </pc:sldLayoutMkLst>
          <pc:spChg chg="mod">
            <ac:chgData name="Pardha Sai" userId="3b95f42d-e481-4e61-b79c-2e1cb547ee93" providerId="ADAL" clId="{69AECF47-B650-49DF-BC44-A26443D37C58}" dt="2022-11-03T15:00:01.587" v="71"/>
            <ac:spMkLst>
              <pc:docMk/>
              <pc:sldMasterMk cId="4093053770" sldId="2147483731"/>
              <pc:sldLayoutMk cId="2527167263" sldId="2147483745"/>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27167263" sldId="2147483745"/>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27167263" sldId="2147483745"/>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27167263" sldId="2147483745"/>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27167263" sldId="2147483745"/>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527167263" sldId="2147483745"/>
              <ac:spMk id="13"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443904609" sldId="2147483746"/>
          </pc:sldLayoutMkLst>
          <pc:spChg chg="mod">
            <ac:chgData name="Pardha Sai" userId="3b95f42d-e481-4e61-b79c-2e1cb547ee93" providerId="ADAL" clId="{69AECF47-B650-49DF-BC44-A26443D37C58}" dt="2022-11-03T15:00:01.587" v="71"/>
            <ac:spMkLst>
              <pc:docMk/>
              <pc:sldMasterMk cId="4093053770" sldId="2147483731"/>
              <pc:sldLayoutMk cId="2443904609" sldId="2147483746"/>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3904609" sldId="2147483746"/>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3904609" sldId="2147483746"/>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443904609" sldId="2147483746"/>
              <ac:spMk id="11"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114191838" sldId="2147483747"/>
          </pc:sldLayoutMkLst>
          <pc:spChg chg="mod">
            <ac:chgData name="Pardha Sai" userId="3b95f42d-e481-4e61-b79c-2e1cb547ee93" providerId="ADAL" clId="{69AECF47-B650-49DF-BC44-A26443D37C58}" dt="2022-11-03T15:00:01.587" v="71"/>
            <ac:spMkLst>
              <pc:docMk/>
              <pc:sldMasterMk cId="4093053770" sldId="2147483731"/>
              <pc:sldLayoutMk cId="114191838" sldId="2147483747"/>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14191838" sldId="2147483747"/>
              <ac:spMk id="14"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4280863283" sldId="2147483748"/>
          </pc:sldLayoutMkLst>
          <pc:spChg chg="mod">
            <ac:chgData name="Pardha Sai" userId="3b95f42d-e481-4e61-b79c-2e1cb547ee93" providerId="ADAL" clId="{69AECF47-B650-49DF-BC44-A26443D37C58}" dt="2022-11-03T15:00:01.587" v="71"/>
            <ac:spMkLst>
              <pc:docMk/>
              <pc:sldMasterMk cId="4093053770" sldId="2147483731"/>
              <pc:sldLayoutMk cId="4280863283" sldId="2147483748"/>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5"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1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4280863283" sldId="2147483748"/>
              <ac:spMk id="20"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2854958299" sldId="2147483749"/>
          </pc:sldLayoutMkLst>
          <pc:spChg chg="mod">
            <ac:chgData name="Pardha Sai" userId="3b95f42d-e481-4e61-b79c-2e1cb547ee93" providerId="ADAL" clId="{69AECF47-B650-49DF-BC44-A26443D37C58}" dt="2022-11-03T15:00:01.587" v="71"/>
            <ac:spMkLst>
              <pc:docMk/>
              <pc:sldMasterMk cId="4093053770" sldId="2147483731"/>
              <pc:sldLayoutMk cId="2854958299" sldId="2147483749"/>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7"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9"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2854958299" sldId="2147483749"/>
              <ac:spMk id="12"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1814613329" sldId="2147483750"/>
          </pc:sldLayoutMkLst>
          <pc:spChg chg="mod">
            <ac:chgData name="Pardha Sai" userId="3b95f42d-e481-4e61-b79c-2e1cb547ee93" providerId="ADAL" clId="{69AECF47-B650-49DF-BC44-A26443D37C58}" dt="2022-11-03T15:00:01.587" v="71"/>
            <ac:spMkLst>
              <pc:docMk/>
              <pc:sldMasterMk cId="4093053770" sldId="2147483731"/>
              <pc:sldLayoutMk cId="1814613329" sldId="2147483750"/>
              <ac:spMk id="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814613329" sldId="2147483750"/>
              <ac:spMk id="8"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814613329" sldId="2147483750"/>
              <ac:spMk id="1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814613329" sldId="2147483750"/>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814613329" sldId="2147483750"/>
              <ac:spMk id="2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1814613329" sldId="2147483750"/>
              <ac:spMk id="25" creationId="{00000000-0000-0000-0000-000000000000}"/>
            </ac:spMkLst>
          </pc:spChg>
        </pc:sldLayoutChg>
        <pc:sldLayoutChg chg="modSp">
          <pc:chgData name="Pardha Sai" userId="3b95f42d-e481-4e61-b79c-2e1cb547ee93" providerId="ADAL" clId="{69AECF47-B650-49DF-BC44-A26443D37C58}" dt="2022-11-03T15:00:01.587" v="71"/>
          <pc:sldLayoutMkLst>
            <pc:docMk/>
            <pc:sldMasterMk cId="4093053770" sldId="2147483731"/>
            <pc:sldLayoutMk cId="342152736" sldId="2147483751"/>
          </pc:sldLayoutMkLst>
          <pc:spChg chg="mod">
            <ac:chgData name="Pardha Sai" userId="3b95f42d-e481-4e61-b79c-2e1cb547ee93" providerId="ADAL" clId="{69AECF47-B650-49DF-BC44-A26443D37C58}" dt="2022-11-03T15:00:01.587" v="71"/>
            <ac:spMkLst>
              <pc:docMk/>
              <pc:sldMasterMk cId="4093053770" sldId="2147483731"/>
              <pc:sldLayoutMk cId="342152736" sldId="2147483751"/>
              <ac:spMk id="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1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12"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16"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20"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21"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24" creationId="{00000000-0000-0000-0000-000000000000}"/>
            </ac:spMkLst>
          </pc:spChg>
          <pc:spChg chg="mod">
            <ac:chgData name="Pardha Sai" userId="3b95f42d-e481-4e61-b79c-2e1cb547ee93" providerId="ADAL" clId="{69AECF47-B650-49DF-BC44-A26443D37C58}" dt="2022-11-03T15:00:01.587" v="71"/>
            <ac:spMkLst>
              <pc:docMk/>
              <pc:sldMasterMk cId="4093053770" sldId="2147483731"/>
              <pc:sldLayoutMk cId="342152736" sldId="2147483751"/>
              <ac:spMk id="30" creationId="{00000000-0000-0000-0000-000000000000}"/>
            </ac:spMkLst>
          </pc:spChg>
          <pc:picChg chg="mod">
            <ac:chgData name="Pardha Sai" userId="3b95f42d-e481-4e61-b79c-2e1cb547ee93" providerId="ADAL" clId="{69AECF47-B650-49DF-BC44-A26443D37C58}" dt="2022-11-03T15:00:01.587" v="71"/>
            <ac:picMkLst>
              <pc:docMk/>
              <pc:sldMasterMk cId="4093053770" sldId="2147483731"/>
              <pc:sldLayoutMk cId="342152736" sldId="2147483751"/>
              <ac:picMk id="23" creationId="{00000000-0000-0000-0000-000000000000}"/>
            </ac:picMkLst>
          </pc:picChg>
          <pc:picChg chg="mod">
            <ac:chgData name="Pardha Sai" userId="3b95f42d-e481-4e61-b79c-2e1cb547ee93" providerId="ADAL" clId="{69AECF47-B650-49DF-BC44-A26443D37C58}" dt="2022-11-03T15:00:01.587" v="71"/>
            <ac:picMkLst>
              <pc:docMk/>
              <pc:sldMasterMk cId="4093053770" sldId="2147483731"/>
              <pc:sldLayoutMk cId="342152736" sldId="2147483751"/>
              <ac:picMk id="1026"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Cumulative Climate Finance Contributions Progress against the Pledged Wealth for </a:t>
            </a:r>
            <a:br>
              <a:rPr lang="en-US" sz="800" b="1" dirty="0"/>
            </a:br>
            <a:r>
              <a:rPr lang="en-US" sz="800" b="1" dirty="0"/>
              <a:t>FY 2021</a:t>
            </a:r>
            <a:br>
              <a:rPr lang="en-US" sz="800" b="1" dirty="0"/>
            </a:br>
            <a:r>
              <a:rPr lang="en-US" sz="800" b="1" dirty="0"/>
              <a:t>(In USD Billion)</a:t>
            </a:r>
          </a:p>
        </c:rich>
      </c:tx>
      <c:layout>
        <c:manualLayout>
          <c:xMode val="edge"/>
          <c:yMode val="edge"/>
          <c:x val="0.13861694371536892"/>
          <c:y val="1.6045715640620937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Pledged Contribution</c:v>
                </c:pt>
              </c:strCache>
            </c:strRef>
          </c:tx>
          <c:spPr>
            <a:solidFill>
              <a:schemeClr val="accent1"/>
            </a:solidFill>
            <a:ln>
              <a:noFill/>
            </a:ln>
            <a:effectLst/>
          </c:spPr>
          <c:cat>
            <c:strRef>
              <c:f>Sheet1!$A$2:$A$9</c:f>
              <c:strCache>
                <c:ptCount val="8"/>
                <c:pt idx="0">
                  <c:v>United Kingdom</c:v>
                </c:pt>
                <c:pt idx="1">
                  <c:v>USA</c:v>
                </c:pt>
                <c:pt idx="2">
                  <c:v>Germany</c:v>
                </c:pt>
                <c:pt idx="3">
                  <c:v>Japan</c:v>
                </c:pt>
                <c:pt idx="4">
                  <c:v>France</c:v>
                </c:pt>
                <c:pt idx="5">
                  <c:v>Noway</c:v>
                </c:pt>
                <c:pt idx="6">
                  <c:v>Sweden</c:v>
                </c:pt>
                <c:pt idx="7">
                  <c:v>Canada</c:v>
                </c:pt>
              </c:strCache>
            </c:strRef>
          </c:cat>
          <c:val>
            <c:numRef>
              <c:f>Sheet1!$B$2:$B$9</c:f>
              <c:numCache>
                <c:formatCode>General</c:formatCode>
                <c:ptCount val="8"/>
                <c:pt idx="0">
                  <c:v>7.3</c:v>
                </c:pt>
                <c:pt idx="1">
                  <c:v>6</c:v>
                </c:pt>
                <c:pt idx="2">
                  <c:v>6</c:v>
                </c:pt>
                <c:pt idx="3">
                  <c:v>4.5999999999999996</c:v>
                </c:pt>
                <c:pt idx="4">
                  <c:v>3.8</c:v>
                </c:pt>
                <c:pt idx="5">
                  <c:v>3.8</c:v>
                </c:pt>
                <c:pt idx="6">
                  <c:v>2</c:v>
                </c:pt>
                <c:pt idx="7">
                  <c:v>1</c:v>
                </c:pt>
              </c:numCache>
            </c:numRef>
          </c:val>
          <c:extLst>
            <c:ext xmlns:c16="http://schemas.microsoft.com/office/drawing/2014/chart" uri="{C3380CC4-5D6E-409C-BE32-E72D297353CC}">
              <c16:uniqueId val="{00000000-ADB5-4480-9C3D-E38721013471}"/>
            </c:ext>
          </c:extLst>
        </c:ser>
        <c:ser>
          <c:idx val="1"/>
          <c:order val="1"/>
          <c:tx>
            <c:strRef>
              <c:f>Sheet1!$C$1</c:f>
              <c:strCache>
                <c:ptCount val="1"/>
                <c:pt idx="0">
                  <c:v>Actual Contribution (YTD)</c:v>
                </c:pt>
              </c:strCache>
            </c:strRef>
          </c:tx>
          <c:spPr>
            <a:solidFill>
              <a:schemeClr val="accent2"/>
            </a:solidFill>
            <a:ln>
              <a:noFill/>
            </a:ln>
            <a:effectLst/>
          </c:spPr>
          <c:cat>
            <c:strRef>
              <c:f>Sheet1!$A$2:$A$9</c:f>
              <c:strCache>
                <c:ptCount val="8"/>
                <c:pt idx="0">
                  <c:v>United Kingdom</c:v>
                </c:pt>
                <c:pt idx="1">
                  <c:v>USA</c:v>
                </c:pt>
                <c:pt idx="2">
                  <c:v>Germany</c:v>
                </c:pt>
                <c:pt idx="3">
                  <c:v>Japan</c:v>
                </c:pt>
                <c:pt idx="4">
                  <c:v>France</c:v>
                </c:pt>
                <c:pt idx="5">
                  <c:v>Noway</c:v>
                </c:pt>
                <c:pt idx="6">
                  <c:v>Sweden</c:v>
                </c:pt>
                <c:pt idx="7">
                  <c:v>Canada</c:v>
                </c:pt>
              </c:strCache>
            </c:strRef>
          </c:cat>
          <c:val>
            <c:numRef>
              <c:f>Sheet1!$C$2:$C$9</c:f>
              <c:numCache>
                <c:formatCode>General</c:formatCode>
                <c:ptCount val="8"/>
                <c:pt idx="0">
                  <c:v>6.2</c:v>
                </c:pt>
                <c:pt idx="1">
                  <c:v>3.8</c:v>
                </c:pt>
                <c:pt idx="2">
                  <c:v>4.3</c:v>
                </c:pt>
                <c:pt idx="3">
                  <c:v>4</c:v>
                </c:pt>
                <c:pt idx="4">
                  <c:v>2.2999999999999998</c:v>
                </c:pt>
                <c:pt idx="5">
                  <c:v>3.5</c:v>
                </c:pt>
                <c:pt idx="6">
                  <c:v>2</c:v>
                </c:pt>
                <c:pt idx="7">
                  <c:v>0.9</c:v>
                </c:pt>
              </c:numCache>
            </c:numRef>
          </c:val>
          <c:extLst>
            <c:ext xmlns:c16="http://schemas.microsoft.com/office/drawing/2014/chart" uri="{C3380CC4-5D6E-409C-BE32-E72D297353CC}">
              <c16:uniqueId val="{00000001-ADB5-4480-9C3D-E38721013471}"/>
            </c:ext>
          </c:extLst>
        </c:ser>
        <c:dLbls>
          <c:showLegendKey val="0"/>
          <c:showVal val="0"/>
          <c:showCatName val="0"/>
          <c:showSerName val="0"/>
          <c:showPercent val="0"/>
          <c:showBubbleSize val="0"/>
        </c:dLbls>
        <c:axId val="1784796064"/>
        <c:axId val="1784796896"/>
      </c:areaChart>
      <c:catAx>
        <c:axId val="1784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896"/>
        <c:crosses val="autoZero"/>
        <c:auto val="1"/>
        <c:lblAlgn val="ctr"/>
        <c:lblOffset val="100"/>
        <c:noMultiLvlLbl val="0"/>
      </c:catAx>
      <c:valAx>
        <c:axId val="178479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Cumulative Climate Tech and Science Investment</a:t>
            </a:r>
            <a:r>
              <a:rPr lang="en-US" sz="800" b="1" baseline="0" dirty="0"/>
              <a:t>s in FY 2020</a:t>
            </a:r>
            <a:br>
              <a:rPr lang="en-US" sz="800" b="1" baseline="0" dirty="0"/>
            </a:br>
            <a:r>
              <a:rPr lang="en-US" sz="800" b="1" dirty="0"/>
              <a:t>(In USD Billion)</a:t>
            </a:r>
          </a:p>
        </c:rich>
      </c:tx>
      <c:layout>
        <c:manualLayout>
          <c:xMode val="edge"/>
          <c:yMode val="edge"/>
          <c:x val="0.13861694371536892"/>
          <c:y val="1.6045715640620937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Mobility</c:v>
                </c:pt>
              </c:strCache>
            </c:strRef>
          </c:tx>
          <c:spPr>
            <a:solidFill>
              <a:schemeClr val="accent1"/>
            </a:solidFill>
            <a:ln>
              <a:noFill/>
            </a:ln>
            <a:effectLst/>
          </c:spPr>
          <c:cat>
            <c:strRef>
              <c:f>Sheet1!$A$2:$A$7</c:f>
              <c:strCache>
                <c:ptCount val="6"/>
                <c:pt idx="0">
                  <c:v>Q3 2020</c:v>
                </c:pt>
                <c:pt idx="1">
                  <c:v>Q4 2020</c:v>
                </c:pt>
                <c:pt idx="2">
                  <c:v>Q1 2021</c:v>
                </c:pt>
                <c:pt idx="3">
                  <c:v>Q2 2021</c:v>
                </c:pt>
                <c:pt idx="4">
                  <c:v>Q3 2021</c:v>
                </c:pt>
                <c:pt idx="5">
                  <c:v>Q4 2021</c:v>
                </c:pt>
              </c:strCache>
            </c:strRef>
          </c:cat>
          <c:val>
            <c:numRef>
              <c:f>Sheet1!$B$2:$B$7</c:f>
              <c:numCache>
                <c:formatCode>General</c:formatCode>
                <c:ptCount val="6"/>
                <c:pt idx="0">
                  <c:v>5</c:v>
                </c:pt>
                <c:pt idx="1">
                  <c:v>2</c:v>
                </c:pt>
                <c:pt idx="2">
                  <c:v>4.8</c:v>
                </c:pt>
                <c:pt idx="3">
                  <c:v>4.8</c:v>
                </c:pt>
                <c:pt idx="4">
                  <c:v>4.9000000000000004</c:v>
                </c:pt>
                <c:pt idx="5">
                  <c:v>2.5</c:v>
                </c:pt>
              </c:numCache>
            </c:numRef>
          </c:val>
          <c:extLst>
            <c:ext xmlns:c16="http://schemas.microsoft.com/office/drawing/2014/chart" uri="{C3380CC4-5D6E-409C-BE32-E72D297353CC}">
              <c16:uniqueId val="{00000000-E662-4C3D-B081-5EFD92E9FD89}"/>
            </c:ext>
          </c:extLst>
        </c:ser>
        <c:ser>
          <c:idx val="1"/>
          <c:order val="1"/>
          <c:tx>
            <c:strRef>
              <c:f>Sheet1!$C$1</c:f>
              <c:strCache>
                <c:ptCount val="1"/>
                <c:pt idx="0">
                  <c:v>Energy</c:v>
                </c:pt>
              </c:strCache>
            </c:strRef>
          </c:tx>
          <c:spPr>
            <a:solidFill>
              <a:schemeClr val="accent2"/>
            </a:solidFill>
            <a:ln>
              <a:noFill/>
            </a:ln>
            <a:effectLst/>
          </c:spPr>
          <c:cat>
            <c:strRef>
              <c:f>Sheet1!$A$2:$A$7</c:f>
              <c:strCache>
                <c:ptCount val="6"/>
                <c:pt idx="0">
                  <c:v>Q3 2020</c:v>
                </c:pt>
                <c:pt idx="1">
                  <c:v>Q4 2020</c:v>
                </c:pt>
                <c:pt idx="2">
                  <c:v>Q1 2021</c:v>
                </c:pt>
                <c:pt idx="3">
                  <c:v>Q2 2021</c:v>
                </c:pt>
                <c:pt idx="4">
                  <c:v>Q3 2021</c:v>
                </c:pt>
                <c:pt idx="5">
                  <c:v>Q4 2021</c:v>
                </c:pt>
              </c:strCache>
            </c:strRef>
          </c:cat>
          <c:val>
            <c:numRef>
              <c:f>Sheet1!$C$2:$C$7</c:f>
              <c:numCache>
                <c:formatCode>General</c:formatCode>
                <c:ptCount val="6"/>
                <c:pt idx="0">
                  <c:v>0.4</c:v>
                </c:pt>
                <c:pt idx="1">
                  <c:v>1</c:v>
                </c:pt>
                <c:pt idx="2">
                  <c:v>1.9</c:v>
                </c:pt>
                <c:pt idx="3">
                  <c:v>1.2</c:v>
                </c:pt>
                <c:pt idx="4">
                  <c:v>1.8</c:v>
                </c:pt>
                <c:pt idx="5">
                  <c:v>6</c:v>
                </c:pt>
              </c:numCache>
            </c:numRef>
          </c:val>
          <c:extLst>
            <c:ext xmlns:c16="http://schemas.microsoft.com/office/drawing/2014/chart" uri="{C3380CC4-5D6E-409C-BE32-E72D297353CC}">
              <c16:uniqueId val="{00000001-E662-4C3D-B081-5EFD92E9FD89}"/>
            </c:ext>
          </c:extLst>
        </c:ser>
        <c:ser>
          <c:idx val="2"/>
          <c:order val="2"/>
          <c:tx>
            <c:strRef>
              <c:f>Sheet1!$D$1</c:f>
              <c:strCache>
                <c:ptCount val="1"/>
                <c:pt idx="0">
                  <c:v>Food and Water</c:v>
                </c:pt>
              </c:strCache>
            </c:strRef>
          </c:tx>
          <c:spPr>
            <a:solidFill>
              <a:schemeClr val="accent3"/>
            </a:solidFill>
            <a:ln w="25400">
              <a:noFill/>
            </a:ln>
            <a:effectLst/>
          </c:spPr>
          <c:cat>
            <c:strRef>
              <c:f>Sheet1!$A$2:$A$7</c:f>
              <c:strCache>
                <c:ptCount val="6"/>
                <c:pt idx="0">
                  <c:v>Q3 2020</c:v>
                </c:pt>
                <c:pt idx="1">
                  <c:v>Q4 2020</c:v>
                </c:pt>
                <c:pt idx="2">
                  <c:v>Q1 2021</c:v>
                </c:pt>
                <c:pt idx="3">
                  <c:v>Q2 2021</c:v>
                </c:pt>
                <c:pt idx="4">
                  <c:v>Q3 2021</c:v>
                </c:pt>
                <c:pt idx="5">
                  <c:v>Q4 2021</c:v>
                </c:pt>
              </c:strCache>
            </c:strRef>
          </c:cat>
          <c:val>
            <c:numRef>
              <c:f>Sheet1!$D$2:$D$7</c:f>
              <c:numCache>
                <c:formatCode>General</c:formatCode>
                <c:ptCount val="6"/>
                <c:pt idx="0">
                  <c:v>2.5</c:v>
                </c:pt>
                <c:pt idx="1">
                  <c:v>1.5</c:v>
                </c:pt>
                <c:pt idx="2">
                  <c:v>1</c:v>
                </c:pt>
                <c:pt idx="3">
                  <c:v>2.5</c:v>
                </c:pt>
                <c:pt idx="4">
                  <c:v>2.5</c:v>
                </c:pt>
                <c:pt idx="5">
                  <c:v>2.2999999999999998</c:v>
                </c:pt>
              </c:numCache>
            </c:numRef>
          </c:val>
          <c:extLst>
            <c:ext xmlns:c16="http://schemas.microsoft.com/office/drawing/2014/chart" uri="{C3380CC4-5D6E-409C-BE32-E72D297353CC}">
              <c16:uniqueId val="{00000002-E662-4C3D-B081-5EFD92E9FD89}"/>
            </c:ext>
          </c:extLst>
        </c:ser>
        <c:ser>
          <c:idx val="3"/>
          <c:order val="3"/>
          <c:tx>
            <c:strRef>
              <c:f>Sheet1!$E$1</c:f>
              <c:strCache>
                <c:ptCount val="1"/>
                <c:pt idx="0">
                  <c:v>Consumer</c:v>
                </c:pt>
              </c:strCache>
            </c:strRef>
          </c:tx>
          <c:spPr>
            <a:solidFill>
              <a:schemeClr val="accent4"/>
            </a:solidFill>
            <a:ln w="25400">
              <a:noFill/>
            </a:ln>
            <a:effectLst/>
          </c:spPr>
          <c:cat>
            <c:strRef>
              <c:f>Sheet1!$A$2:$A$7</c:f>
              <c:strCache>
                <c:ptCount val="6"/>
                <c:pt idx="0">
                  <c:v>Q3 2020</c:v>
                </c:pt>
                <c:pt idx="1">
                  <c:v>Q4 2020</c:v>
                </c:pt>
                <c:pt idx="2">
                  <c:v>Q1 2021</c:v>
                </c:pt>
                <c:pt idx="3">
                  <c:v>Q2 2021</c:v>
                </c:pt>
                <c:pt idx="4">
                  <c:v>Q3 2021</c:v>
                </c:pt>
                <c:pt idx="5">
                  <c:v>Q4 2021</c:v>
                </c:pt>
              </c:strCache>
            </c:strRef>
          </c:cat>
          <c:val>
            <c:numRef>
              <c:f>Sheet1!$E$2:$E$7</c:f>
              <c:numCache>
                <c:formatCode>General</c:formatCode>
                <c:ptCount val="6"/>
                <c:pt idx="0">
                  <c:v>0</c:v>
                </c:pt>
                <c:pt idx="1">
                  <c:v>0.5</c:v>
                </c:pt>
                <c:pt idx="2">
                  <c:v>0.1</c:v>
                </c:pt>
                <c:pt idx="3">
                  <c:v>0.2</c:v>
                </c:pt>
                <c:pt idx="4">
                  <c:v>1</c:v>
                </c:pt>
                <c:pt idx="5">
                  <c:v>1</c:v>
                </c:pt>
              </c:numCache>
            </c:numRef>
          </c:val>
          <c:extLst>
            <c:ext xmlns:c16="http://schemas.microsoft.com/office/drawing/2014/chart" uri="{C3380CC4-5D6E-409C-BE32-E72D297353CC}">
              <c16:uniqueId val="{00000003-E662-4C3D-B081-5EFD92E9FD89}"/>
            </c:ext>
          </c:extLst>
        </c:ser>
        <c:ser>
          <c:idx val="4"/>
          <c:order val="4"/>
          <c:tx>
            <c:strRef>
              <c:f>Sheet1!$F$1</c:f>
              <c:strCache>
                <c:ptCount val="1"/>
                <c:pt idx="0">
                  <c:v>Industrial</c:v>
                </c:pt>
              </c:strCache>
            </c:strRef>
          </c:tx>
          <c:spPr>
            <a:solidFill>
              <a:schemeClr val="accent5"/>
            </a:solidFill>
            <a:ln w="25400">
              <a:noFill/>
            </a:ln>
            <a:effectLst/>
          </c:spPr>
          <c:cat>
            <c:strRef>
              <c:f>Sheet1!$A$2:$A$7</c:f>
              <c:strCache>
                <c:ptCount val="6"/>
                <c:pt idx="0">
                  <c:v>Q3 2020</c:v>
                </c:pt>
                <c:pt idx="1">
                  <c:v>Q4 2020</c:v>
                </c:pt>
                <c:pt idx="2">
                  <c:v>Q1 2021</c:v>
                </c:pt>
                <c:pt idx="3">
                  <c:v>Q2 2021</c:v>
                </c:pt>
                <c:pt idx="4">
                  <c:v>Q3 2021</c:v>
                </c:pt>
                <c:pt idx="5">
                  <c:v>Q4 2021</c:v>
                </c:pt>
              </c:strCache>
            </c:strRef>
          </c:cat>
          <c:val>
            <c:numRef>
              <c:f>Sheet1!$F$2:$F$7</c:f>
              <c:numCache>
                <c:formatCode>General</c:formatCode>
                <c:ptCount val="6"/>
                <c:pt idx="0">
                  <c:v>0.1</c:v>
                </c:pt>
                <c:pt idx="1">
                  <c:v>0</c:v>
                </c:pt>
                <c:pt idx="2">
                  <c:v>0</c:v>
                </c:pt>
                <c:pt idx="3">
                  <c:v>0.1</c:v>
                </c:pt>
                <c:pt idx="4">
                  <c:v>0.7</c:v>
                </c:pt>
                <c:pt idx="5">
                  <c:v>0.1</c:v>
                </c:pt>
              </c:numCache>
            </c:numRef>
          </c:val>
          <c:extLst>
            <c:ext xmlns:c16="http://schemas.microsoft.com/office/drawing/2014/chart" uri="{C3380CC4-5D6E-409C-BE32-E72D297353CC}">
              <c16:uniqueId val="{00000004-E662-4C3D-B081-5EFD92E9FD89}"/>
            </c:ext>
          </c:extLst>
        </c:ser>
        <c:ser>
          <c:idx val="5"/>
          <c:order val="5"/>
          <c:tx>
            <c:strRef>
              <c:f>Sheet1!$G$1</c:f>
              <c:strCache>
                <c:ptCount val="1"/>
                <c:pt idx="0">
                  <c:v>Climate</c:v>
                </c:pt>
              </c:strCache>
            </c:strRef>
          </c:tx>
          <c:spPr>
            <a:solidFill>
              <a:schemeClr val="accent6"/>
            </a:solidFill>
            <a:ln w="25400">
              <a:noFill/>
            </a:ln>
            <a:effectLst/>
          </c:spPr>
          <c:cat>
            <c:strRef>
              <c:f>Sheet1!$A$2:$A$7</c:f>
              <c:strCache>
                <c:ptCount val="6"/>
                <c:pt idx="0">
                  <c:v>Q3 2020</c:v>
                </c:pt>
                <c:pt idx="1">
                  <c:v>Q4 2020</c:v>
                </c:pt>
                <c:pt idx="2">
                  <c:v>Q1 2021</c:v>
                </c:pt>
                <c:pt idx="3">
                  <c:v>Q2 2021</c:v>
                </c:pt>
                <c:pt idx="4">
                  <c:v>Q3 2021</c:v>
                </c:pt>
                <c:pt idx="5">
                  <c:v>Q4 2021</c:v>
                </c:pt>
              </c:strCache>
            </c:strRef>
          </c:cat>
          <c:val>
            <c:numRef>
              <c:f>Sheet1!$G$2:$G$7</c:f>
              <c:numCache>
                <c:formatCode>General</c:formatCode>
                <c:ptCount val="6"/>
                <c:pt idx="0">
                  <c:v>0</c:v>
                </c:pt>
                <c:pt idx="1">
                  <c:v>0</c:v>
                </c:pt>
                <c:pt idx="2">
                  <c:v>0</c:v>
                </c:pt>
                <c:pt idx="3">
                  <c:v>0.7</c:v>
                </c:pt>
                <c:pt idx="4">
                  <c:v>0.1</c:v>
                </c:pt>
                <c:pt idx="5">
                  <c:v>0.05</c:v>
                </c:pt>
              </c:numCache>
            </c:numRef>
          </c:val>
          <c:extLst>
            <c:ext xmlns:c16="http://schemas.microsoft.com/office/drawing/2014/chart" uri="{C3380CC4-5D6E-409C-BE32-E72D297353CC}">
              <c16:uniqueId val="{00000005-E662-4C3D-B081-5EFD92E9FD89}"/>
            </c:ext>
          </c:extLst>
        </c:ser>
        <c:ser>
          <c:idx val="6"/>
          <c:order val="6"/>
          <c:tx>
            <c:strRef>
              <c:f>Sheet1!$H$1</c:f>
              <c:strCache>
                <c:ptCount val="1"/>
                <c:pt idx="0">
                  <c:v>Carbon</c:v>
                </c:pt>
              </c:strCache>
            </c:strRef>
          </c:tx>
          <c:spPr>
            <a:solidFill>
              <a:schemeClr val="accent1">
                <a:lumMod val="60000"/>
              </a:schemeClr>
            </a:solidFill>
            <a:ln w="25400">
              <a:noFill/>
            </a:ln>
            <a:effectLst/>
          </c:spPr>
          <c:cat>
            <c:strRef>
              <c:f>Sheet1!$A$2:$A$7</c:f>
              <c:strCache>
                <c:ptCount val="6"/>
                <c:pt idx="0">
                  <c:v>Q3 2020</c:v>
                </c:pt>
                <c:pt idx="1">
                  <c:v>Q4 2020</c:v>
                </c:pt>
                <c:pt idx="2">
                  <c:v>Q1 2021</c:v>
                </c:pt>
                <c:pt idx="3">
                  <c:v>Q2 2021</c:v>
                </c:pt>
                <c:pt idx="4">
                  <c:v>Q3 2021</c:v>
                </c:pt>
                <c:pt idx="5">
                  <c:v>Q4 2021</c:v>
                </c:pt>
              </c:strCache>
            </c:strRef>
          </c:cat>
          <c:val>
            <c:numRef>
              <c:f>Sheet1!$H$2:$H$7</c:f>
              <c:numCache>
                <c:formatCode>General</c:formatCode>
                <c:ptCount val="6"/>
                <c:pt idx="0">
                  <c:v>0</c:v>
                </c:pt>
                <c:pt idx="1">
                  <c:v>0</c:v>
                </c:pt>
                <c:pt idx="2">
                  <c:v>0</c:v>
                </c:pt>
                <c:pt idx="3">
                  <c:v>0</c:v>
                </c:pt>
                <c:pt idx="4">
                  <c:v>0.1</c:v>
                </c:pt>
                <c:pt idx="5">
                  <c:v>0.2</c:v>
                </c:pt>
              </c:numCache>
            </c:numRef>
          </c:val>
          <c:extLst>
            <c:ext xmlns:c16="http://schemas.microsoft.com/office/drawing/2014/chart" uri="{C3380CC4-5D6E-409C-BE32-E72D297353CC}">
              <c16:uniqueId val="{00000006-E662-4C3D-B081-5EFD92E9FD89}"/>
            </c:ext>
          </c:extLst>
        </c:ser>
        <c:dLbls>
          <c:showLegendKey val="0"/>
          <c:showVal val="0"/>
          <c:showCatName val="0"/>
          <c:showSerName val="0"/>
          <c:showPercent val="0"/>
          <c:showBubbleSize val="0"/>
        </c:dLbls>
        <c:axId val="1784796064"/>
        <c:axId val="1784796896"/>
      </c:areaChart>
      <c:catAx>
        <c:axId val="1784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896"/>
        <c:crosses val="autoZero"/>
        <c:auto val="1"/>
        <c:lblAlgn val="ctr"/>
        <c:lblOffset val="100"/>
        <c:noMultiLvlLbl val="0"/>
      </c:catAx>
      <c:valAx>
        <c:axId val="178479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10 Year</a:t>
            </a:r>
            <a:r>
              <a:rPr lang="en-US" sz="800" b="1" baseline="0" dirty="0"/>
              <a:t> trend of </a:t>
            </a:r>
            <a:r>
              <a:rPr lang="en-US" sz="800" b="1" dirty="0"/>
              <a:t>Changes in</a:t>
            </a:r>
            <a:r>
              <a:rPr lang="en-US" sz="800" b="1" baseline="0" dirty="0"/>
              <a:t> CO</a:t>
            </a:r>
            <a:r>
              <a:rPr lang="en-US" sz="800" b="1" baseline="-25000" dirty="0"/>
              <a:t>2</a:t>
            </a:r>
            <a:r>
              <a:rPr lang="en-US" sz="800" b="1" baseline="0" dirty="0"/>
              <a:t> Emissions by Fuel Category</a:t>
            </a:r>
            <a:br>
              <a:rPr lang="en-US" sz="800" b="1" dirty="0"/>
            </a:br>
            <a:r>
              <a:rPr lang="en-US" sz="800" b="1" dirty="0"/>
              <a:t>(In GtCO</a:t>
            </a:r>
            <a:r>
              <a:rPr lang="en-US" sz="800" b="1" baseline="-25000" dirty="0"/>
              <a:t>2</a:t>
            </a:r>
            <a:r>
              <a:rPr lang="en-US" sz="800" b="1" dirty="0"/>
              <a:t>)</a:t>
            </a:r>
          </a:p>
        </c:rich>
      </c:tx>
      <c:layout>
        <c:manualLayout>
          <c:xMode val="edge"/>
          <c:yMode val="edge"/>
          <c:x val="0.26824657334499852"/>
          <c:y val="2.0372267416329765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Coal</c:v>
                </c:pt>
              </c:strCache>
            </c:strRef>
          </c:tx>
          <c:spPr>
            <a:solidFill>
              <a:schemeClr val="accent1"/>
            </a:solidFill>
            <a:ln>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0.8</c:v>
                </c:pt>
                <c:pt idx="1">
                  <c:v>0.1</c:v>
                </c:pt>
                <c:pt idx="2">
                  <c:v>0.3</c:v>
                </c:pt>
                <c:pt idx="3">
                  <c:v>0</c:v>
                </c:pt>
                <c:pt idx="4">
                  <c:v>-0.5</c:v>
                </c:pt>
                <c:pt idx="5">
                  <c:v>-0.2</c:v>
                </c:pt>
                <c:pt idx="6">
                  <c:v>0.2</c:v>
                </c:pt>
                <c:pt idx="7">
                  <c:v>0.3</c:v>
                </c:pt>
                <c:pt idx="8">
                  <c:v>-0.3</c:v>
                </c:pt>
                <c:pt idx="9">
                  <c:v>-0.6</c:v>
                </c:pt>
                <c:pt idx="10">
                  <c:v>0.6</c:v>
                </c:pt>
              </c:numCache>
            </c:numRef>
          </c:val>
          <c:extLst>
            <c:ext xmlns:c16="http://schemas.microsoft.com/office/drawing/2014/chart" uri="{C3380CC4-5D6E-409C-BE32-E72D297353CC}">
              <c16:uniqueId val="{00000000-9C35-4D9F-9514-85A14B4A0617}"/>
            </c:ext>
          </c:extLst>
        </c:ser>
        <c:ser>
          <c:idx val="1"/>
          <c:order val="1"/>
          <c:tx>
            <c:strRef>
              <c:f>Sheet1!$C$1</c:f>
              <c:strCache>
                <c:ptCount val="1"/>
                <c:pt idx="0">
                  <c:v>Oil</c:v>
                </c:pt>
              </c:strCache>
            </c:strRef>
          </c:tx>
          <c:spPr>
            <a:solidFill>
              <a:schemeClr val="accent2"/>
            </a:solidFill>
            <a:ln>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General</c:formatCode>
                <c:ptCount val="11"/>
                <c:pt idx="0">
                  <c:v>0</c:v>
                </c:pt>
                <c:pt idx="1">
                  <c:v>0.1</c:v>
                </c:pt>
                <c:pt idx="2">
                  <c:v>0.2</c:v>
                </c:pt>
                <c:pt idx="3">
                  <c:v>0.1</c:v>
                </c:pt>
                <c:pt idx="4">
                  <c:v>0.3</c:v>
                </c:pt>
                <c:pt idx="5">
                  <c:v>0.1</c:v>
                </c:pt>
                <c:pt idx="6">
                  <c:v>0.1</c:v>
                </c:pt>
                <c:pt idx="7">
                  <c:v>0.1</c:v>
                </c:pt>
                <c:pt idx="8">
                  <c:v>0</c:v>
                </c:pt>
                <c:pt idx="9">
                  <c:v>-1.2</c:v>
                </c:pt>
                <c:pt idx="10">
                  <c:v>0.7</c:v>
                </c:pt>
              </c:numCache>
            </c:numRef>
          </c:val>
          <c:extLst>
            <c:ext xmlns:c16="http://schemas.microsoft.com/office/drawing/2014/chart" uri="{C3380CC4-5D6E-409C-BE32-E72D297353CC}">
              <c16:uniqueId val="{00000001-9C35-4D9F-9514-85A14B4A0617}"/>
            </c:ext>
          </c:extLst>
        </c:ser>
        <c:ser>
          <c:idx val="2"/>
          <c:order val="2"/>
          <c:tx>
            <c:strRef>
              <c:f>Sheet1!$D$1</c:f>
              <c:strCache>
                <c:ptCount val="1"/>
                <c:pt idx="0">
                  <c:v>Gas</c:v>
                </c:pt>
              </c:strCache>
            </c:strRef>
          </c:tx>
          <c:spPr>
            <a:solidFill>
              <a:schemeClr val="accent3"/>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Sheet1!$D$2:$D$12</c:f>
              <c:numCache>
                <c:formatCode>General</c:formatCode>
                <c:ptCount val="11"/>
                <c:pt idx="0">
                  <c:v>0.1</c:v>
                </c:pt>
                <c:pt idx="1">
                  <c:v>0.1</c:v>
                </c:pt>
                <c:pt idx="2">
                  <c:v>0.1</c:v>
                </c:pt>
                <c:pt idx="3">
                  <c:v>0</c:v>
                </c:pt>
                <c:pt idx="4">
                  <c:v>0.1</c:v>
                </c:pt>
                <c:pt idx="5">
                  <c:v>0.2</c:v>
                </c:pt>
                <c:pt idx="6">
                  <c:v>0.2</c:v>
                </c:pt>
                <c:pt idx="7">
                  <c:v>0.3</c:v>
                </c:pt>
                <c:pt idx="8">
                  <c:v>0.2</c:v>
                </c:pt>
                <c:pt idx="9">
                  <c:v>-0.2</c:v>
                </c:pt>
                <c:pt idx="10">
                  <c:v>0.2</c:v>
                </c:pt>
              </c:numCache>
            </c:numRef>
          </c:val>
          <c:extLst>
            <c:ext xmlns:c16="http://schemas.microsoft.com/office/drawing/2014/chart" uri="{C3380CC4-5D6E-409C-BE32-E72D297353CC}">
              <c16:uniqueId val="{00000002-9C35-4D9F-9514-85A14B4A0617}"/>
            </c:ext>
          </c:extLst>
        </c:ser>
        <c:dLbls>
          <c:showLegendKey val="0"/>
          <c:showVal val="0"/>
          <c:showCatName val="0"/>
          <c:showSerName val="0"/>
          <c:showPercent val="0"/>
          <c:showBubbleSize val="0"/>
        </c:dLbls>
        <c:axId val="1784796064"/>
        <c:axId val="1784796896"/>
      </c:areaChart>
      <c:catAx>
        <c:axId val="1784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896"/>
        <c:crosses val="autoZero"/>
        <c:auto val="1"/>
        <c:lblAlgn val="ctr"/>
        <c:lblOffset val="100"/>
        <c:noMultiLvlLbl val="0"/>
      </c:catAx>
      <c:valAx>
        <c:axId val="178479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10 Year</a:t>
            </a:r>
            <a:r>
              <a:rPr lang="en-US" sz="800" b="1" baseline="0" dirty="0"/>
              <a:t> trend of </a:t>
            </a:r>
            <a:r>
              <a:rPr lang="en-US" sz="800" b="1" dirty="0"/>
              <a:t>Nutrient</a:t>
            </a:r>
            <a:r>
              <a:rPr lang="en-US" sz="800" b="1" baseline="0" dirty="0"/>
              <a:t> Balance across G20 Nations as of FY 2020</a:t>
            </a:r>
            <a:br>
              <a:rPr lang="en-US" sz="800" b="1" dirty="0"/>
            </a:br>
            <a:r>
              <a:rPr lang="en-US" sz="800" b="1" dirty="0"/>
              <a:t>(In kg/ha)</a:t>
            </a:r>
          </a:p>
        </c:rich>
      </c:tx>
      <c:layout>
        <c:manualLayout>
          <c:xMode val="edge"/>
          <c:yMode val="edge"/>
          <c:x val="0.20059535691841338"/>
          <c:y val="2.0372143525078247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Nitrogen</c:v>
                </c:pt>
              </c:strCache>
            </c:strRef>
          </c:tx>
          <c:spPr>
            <a:solidFill>
              <a:schemeClr val="accent6"/>
            </a:solidFill>
            <a:ln>
              <a:noFill/>
            </a:ln>
            <a:effectLst/>
          </c:spPr>
          <c:cat>
            <c:strRef>
              <c:f>Sheet1!$A$2:$A$18</c:f>
              <c:strCache>
                <c:ptCount val="17"/>
                <c:pt idx="0">
                  <c:v>Argentina</c:v>
                </c:pt>
                <c:pt idx="1">
                  <c:v>Australia</c:v>
                </c:pt>
                <c:pt idx="2">
                  <c:v>Brazil</c:v>
                </c:pt>
                <c:pt idx="3">
                  <c:v>Canada</c:v>
                </c:pt>
                <c:pt idx="4">
                  <c:v>China (People's Republic of)</c:v>
                </c:pt>
                <c:pt idx="5">
                  <c:v>France</c:v>
                </c:pt>
                <c:pt idx="6">
                  <c:v>Germany</c:v>
                </c:pt>
                <c:pt idx="7">
                  <c:v>India</c:v>
                </c:pt>
                <c:pt idx="8">
                  <c:v>Indonesia</c:v>
                </c:pt>
                <c:pt idx="9">
                  <c:v>Italy</c:v>
                </c:pt>
                <c:pt idx="10">
                  <c:v>Korea</c:v>
                </c:pt>
                <c:pt idx="11">
                  <c:v>Mexico</c:v>
                </c:pt>
                <c:pt idx="12">
                  <c:v>Russia</c:v>
                </c:pt>
                <c:pt idx="13">
                  <c:v>South Africa</c:v>
                </c:pt>
                <c:pt idx="14">
                  <c:v>Türkiye</c:v>
                </c:pt>
                <c:pt idx="15">
                  <c:v>United Kingdom</c:v>
                </c:pt>
                <c:pt idx="16">
                  <c:v>United States</c:v>
                </c:pt>
              </c:strCache>
            </c:strRef>
          </c:cat>
          <c:val>
            <c:numRef>
              <c:f>Sheet1!$B$2:$B$18</c:f>
              <c:numCache>
                <c:formatCode>General</c:formatCode>
                <c:ptCount val="17"/>
                <c:pt idx="0">
                  <c:v>3.09</c:v>
                </c:pt>
                <c:pt idx="1">
                  <c:v>19.37</c:v>
                </c:pt>
                <c:pt idx="2">
                  <c:v>21.34</c:v>
                </c:pt>
                <c:pt idx="3">
                  <c:v>23.73</c:v>
                </c:pt>
                <c:pt idx="4">
                  <c:v>31.33</c:v>
                </c:pt>
                <c:pt idx="5">
                  <c:v>40</c:v>
                </c:pt>
                <c:pt idx="6">
                  <c:v>53</c:v>
                </c:pt>
                <c:pt idx="7">
                  <c:v>133.63</c:v>
                </c:pt>
                <c:pt idx="8">
                  <c:v>-62.44</c:v>
                </c:pt>
                <c:pt idx="9">
                  <c:v>68</c:v>
                </c:pt>
                <c:pt idx="10">
                  <c:v>227.76</c:v>
                </c:pt>
                <c:pt idx="11">
                  <c:v>30.52</c:v>
                </c:pt>
                <c:pt idx="12">
                  <c:v>6.8</c:v>
                </c:pt>
                <c:pt idx="13">
                  <c:v>-7.25</c:v>
                </c:pt>
                <c:pt idx="14">
                  <c:v>32.159999999999997</c:v>
                </c:pt>
                <c:pt idx="15">
                  <c:v>86</c:v>
                </c:pt>
                <c:pt idx="16">
                  <c:v>30.53</c:v>
                </c:pt>
              </c:numCache>
            </c:numRef>
          </c:val>
          <c:extLst>
            <c:ext xmlns:c16="http://schemas.microsoft.com/office/drawing/2014/chart" uri="{C3380CC4-5D6E-409C-BE32-E72D297353CC}">
              <c16:uniqueId val="{00000000-F88F-4C4B-9DFE-3F64DEA97708}"/>
            </c:ext>
          </c:extLst>
        </c:ser>
        <c:ser>
          <c:idx val="1"/>
          <c:order val="1"/>
          <c:tx>
            <c:strRef>
              <c:f>Sheet1!$C$1</c:f>
              <c:strCache>
                <c:ptCount val="1"/>
                <c:pt idx="0">
                  <c:v>Phosphorous</c:v>
                </c:pt>
              </c:strCache>
            </c:strRef>
          </c:tx>
          <c:spPr>
            <a:solidFill>
              <a:schemeClr val="accent5"/>
            </a:solidFill>
            <a:ln>
              <a:noFill/>
            </a:ln>
            <a:effectLst/>
          </c:spPr>
          <c:cat>
            <c:strRef>
              <c:f>Sheet1!$A$2:$A$18</c:f>
              <c:strCache>
                <c:ptCount val="17"/>
                <c:pt idx="0">
                  <c:v>Argentina</c:v>
                </c:pt>
                <c:pt idx="1">
                  <c:v>Australia</c:v>
                </c:pt>
                <c:pt idx="2">
                  <c:v>Brazil</c:v>
                </c:pt>
                <c:pt idx="3">
                  <c:v>Canada</c:v>
                </c:pt>
                <c:pt idx="4">
                  <c:v>China (People's Republic of)</c:v>
                </c:pt>
                <c:pt idx="5">
                  <c:v>France</c:v>
                </c:pt>
                <c:pt idx="6">
                  <c:v>Germany</c:v>
                </c:pt>
                <c:pt idx="7">
                  <c:v>India</c:v>
                </c:pt>
                <c:pt idx="8">
                  <c:v>Indonesia</c:v>
                </c:pt>
                <c:pt idx="9">
                  <c:v>Italy</c:v>
                </c:pt>
                <c:pt idx="10">
                  <c:v>Korea</c:v>
                </c:pt>
                <c:pt idx="11">
                  <c:v>Mexico</c:v>
                </c:pt>
                <c:pt idx="12">
                  <c:v>Russia</c:v>
                </c:pt>
                <c:pt idx="13">
                  <c:v>South Africa</c:v>
                </c:pt>
                <c:pt idx="14">
                  <c:v>Türkiye</c:v>
                </c:pt>
                <c:pt idx="15">
                  <c:v>United Kingdom</c:v>
                </c:pt>
                <c:pt idx="16">
                  <c:v>United States</c:v>
                </c:pt>
              </c:strCache>
            </c:strRef>
          </c:cat>
          <c:val>
            <c:numRef>
              <c:f>Sheet1!$C$2:$C$18</c:f>
              <c:numCache>
                <c:formatCode>General</c:formatCode>
                <c:ptCount val="17"/>
                <c:pt idx="0">
                  <c:v>2.17</c:v>
                </c:pt>
                <c:pt idx="1">
                  <c:v>0.94</c:v>
                </c:pt>
                <c:pt idx="2">
                  <c:v>16.649999999999999</c:v>
                </c:pt>
                <c:pt idx="3">
                  <c:v>0.61</c:v>
                </c:pt>
                <c:pt idx="4">
                  <c:v>9.48</c:v>
                </c:pt>
                <c:pt idx="5">
                  <c:v>1</c:v>
                </c:pt>
                <c:pt idx="6">
                  <c:v>-5</c:v>
                </c:pt>
                <c:pt idx="7">
                  <c:v>27.64</c:v>
                </c:pt>
                <c:pt idx="8">
                  <c:v>1.66</c:v>
                </c:pt>
                <c:pt idx="9">
                  <c:v>0</c:v>
                </c:pt>
                <c:pt idx="10">
                  <c:v>44.34</c:v>
                </c:pt>
                <c:pt idx="11">
                  <c:v>1.89</c:v>
                </c:pt>
                <c:pt idx="12">
                  <c:v>0.27</c:v>
                </c:pt>
                <c:pt idx="13">
                  <c:v>0.27</c:v>
                </c:pt>
                <c:pt idx="14">
                  <c:v>8.73</c:v>
                </c:pt>
                <c:pt idx="15">
                  <c:v>6</c:v>
                </c:pt>
                <c:pt idx="16">
                  <c:v>3.47</c:v>
                </c:pt>
              </c:numCache>
            </c:numRef>
          </c:val>
          <c:extLst>
            <c:ext xmlns:c16="http://schemas.microsoft.com/office/drawing/2014/chart" uri="{C3380CC4-5D6E-409C-BE32-E72D297353CC}">
              <c16:uniqueId val="{00000001-F88F-4C4B-9DFE-3F64DEA97708}"/>
            </c:ext>
          </c:extLst>
        </c:ser>
        <c:dLbls>
          <c:showLegendKey val="0"/>
          <c:showVal val="0"/>
          <c:showCatName val="0"/>
          <c:showSerName val="0"/>
          <c:showPercent val="0"/>
          <c:showBubbleSize val="0"/>
        </c:dLbls>
        <c:axId val="1784796064"/>
        <c:axId val="1784796896"/>
      </c:areaChart>
      <c:catAx>
        <c:axId val="1784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en-US"/>
          </a:p>
        </c:txPr>
        <c:crossAx val="1784796896"/>
        <c:crosses val="autoZero"/>
        <c:auto val="1"/>
        <c:lblAlgn val="ctr"/>
        <c:lblOffset val="100"/>
        <c:noMultiLvlLbl val="0"/>
      </c:catAx>
      <c:valAx>
        <c:axId val="178479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Water Security Investments Division across Blended Finance Models over</a:t>
            </a:r>
            <a:r>
              <a:rPr lang="en-US" sz="800" b="1" baseline="0" dirty="0"/>
              <a:t> </a:t>
            </a:r>
            <a:r>
              <a:rPr lang="en-US" sz="800" b="1" dirty="0"/>
              <a:t>2016 – 18</a:t>
            </a:r>
          </a:p>
        </c:rich>
      </c:tx>
      <c:layout>
        <c:manualLayout>
          <c:xMode val="edge"/>
          <c:yMode val="edge"/>
          <c:x val="0.22882391810689012"/>
          <c:y val="2.8497899460227259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Blended Finance Deployment (% of Total Sector)</c:v>
                </c:pt>
              </c:strCache>
            </c:strRef>
          </c:tx>
          <c:dPt>
            <c:idx val="0"/>
            <c:bubble3D val="0"/>
            <c:spPr>
              <a:solidFill>
                <a:schemeClr val="accent3"/>
              </a:solidFill>
              <a:ln>
                <a:solidFill>
                  <a:schemeClr val="accent3"/>
                </a:solidFill>
              </a:ln>
              <a:effectLst/>
            </c:spPr>
            <c:extLst>
              <c:ext xmlns:c16="http://schemas.microsoft.com/office/drawing/2014/chart" uri="{C3380CC4-5D6E-409C-BE32-E72D297353CC}">
                <c16:uniqueId val="{00000002-3DDF-477F-A9CE-57C82B072DDC}"/>
              </c:ext>
            </c:extLst>
          </c:dPt>
          <c:dPt>
            <c:idx val="1"/>
            <c:bubble3D val="0"/>
            <c:spPr>
              <a:solidFill>
                <a:schemeClr val="accent6"/>
              </a:solidFill>
              <a:ln>
                <a:solidFill>
                  <a:schemeClr val="accent6"/>
                </a:solidFill>
              </a:ln>
              <a:effectLst/>
            </c:spPr>
            <c:extLst>
              <c:ext xmlns:c16="http://schemas.microsoft.com/office/drawing/2014/chart" uri="{C3380CC4-5D6E-409C-BE32-E72D297353CC}">
                <c16:uniqueId val="{00000001-3DDF-477F-A9CE-57C82B072DDC}"/>
              </c:ext>
            </c:extLst>
          </c:dPt>
          <c:dPt>
            <c:idx val="2"/>
            <c:bubble3D val="0"/>
            <c:spPr>
              <a:solidFill>
                <a:schemeClr val="accent2"/>
              </a:solidFill>
              <a:ln>
                <a:solidFill>
                  <a:schemeClr val="accent2"/>
                </a:solidFill>
              </a:ln>
              <a:effectLst/>
            </c:spPr>
            <c:extLst>
              <c:ext xmlns:c16="http://schemas.microsoft.com/office/drawing/2014/chart" uri="{C3380CC4-5D6E-409C-BE32-E72D297353CC}">
                <c16:uniqueId val="{00000000-3DDF-477F-A9CE-57C82B072DDC}"/>
              </c:ext>
            </c:extLst>
          </c:dPt>
          <c:dPt>
            <c:idx val="3"/>
            <c:bubble3D val="0"/>
            <c:spPr>
              <a:solidFill>
                <a:schemeClr val="accent1"/>
              </a:solidFill>
              <a:ln>
                <a:solidFill>
                  <a:schemeClr val="accent1"/>
                </a:solidFill>
              </a:ln>
              <a:effectLst/>
            </c:spPr>
            <c:extLst>
              <c:ext xmlns:c16="http://schemas.microsoft.com/office/drawing/2014/chart" uri="{C3380CC4-5D6E-409C-BE32-E72D297353CC}">
                <c16:uniqueId val="{00000003-3DDF-477F-A9CE-57C82B072DDC}"/>
              </c:ext>
            </c:extLst>
          </c:dPt>
          <c:dLbls>
            <c:dLbl>
              <c:idx val="0"/>
              <c:layout>
                <c:manualLayout>
                  <c:x val="0.23983843612871047"/>
                  <c:y val="-7.448585567765357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DF-477F-A9CE-57C82B072DDC}"/>
                </c:ext>
              </c:extLst>
            </c:dLbl>
            <c:dLbl>
              <c:idx val="1"/>
              <c:layout>
                <c:manualLayout>
                  <c:x val="-0.1242536476329464"/>
                  <c:y val="8.125823579412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F-477F-A9CE-57C82B072DDC}"/>
                </c:ext>
              </c:extLst>
            </c:dLbl>
            <c:dLbl>
              <c:idx val="2"/>
              <c:layout>
                <c:manualLayout>
                  <c:x val="-0.15026022504449332"/>
                  <c:y val="-3.6566206107356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DF-477F-A9CE-57C82B072DDC}"/>
                </c:ext>
              </c:extLst>
            </c:dLbl>
            <c:dLbl>
              <c:idx val="3"/>
              <c:layout>
                <c:manualLayout>
                  <c:x val="0.28896197123941025"/>
                  <c:y val="-9.3446971163243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DF-477F-A9CE-57C82B072DD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Direct Investment</c:v>
                </c:pt>
                <c:pt idx="1">
                  <c:v>Guarantees</c:v>
                </c:pt>
                <c:pt idx="2">
                  <c:v>Simple Co Financing</c:v>
                </c:pt>
                <c:pt idx="3">
                  <c:v>Syndicated Loans</c:v>
                </c:pt>
              </c:strCache>
            </c:strRef>
          </c:cat>
          <c:val>
            <c:numRef>
              <c:f>Sheet1!$B$2:$B$5</c:f>
              <c:numCache>
                <c:formatCode>0%</c:formatCode>
                <c:ptCount val="4"/>
                <c:pt idx="0">
                  <c:v>0.69</c:v>
                </c:pt>
                <c:pt idx="1">
                  <c:v>0.08</c:v>
                </c:pt>
                <c:pt idx="2">
                  <c:v>0.16</c:v>
                </c:pt>
                <c:pt idx="3">
                  <c:v>7.0000000000000007E-2</c:v>
                </c:pt>
              </c:numCache>
            </c:numRef>
          </c:val>
          <c:extLst>
            <c:ext xmlns:c16="http://schemas.microsoft.com/office/drawing/2014/chart" uri="{C3380CC4-5D6E-409C-BE32-E72D297353CC}">
              <c16:uniqueId val="{00000000-51D5-4E7C-811C-ADBC5366EC3F}"/>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10-</a:t>
            </a:r>
            <a:r>
              <a:rPr lang="en-US" sz="800" b="1" baseline="0" dirty="0"/>
              <a:t> Year </a:t>
            </a:r>
            <a:r>
              <a:rPr lang="en-US" sz="800" b="1" dirty="0"/>
              <a:t>Global Low</a:t>
            </a:r>
            <a:r>
              <a:rPr lang="en-US" sz="800" b="1" baseline="0" dirty="0"/>
              <a:t> Carbon Energy Transition Investments (Till FY 2022)</a:t>
            </a:r>
            <a:br>
              <a:rPr lang="en-US" sz="800" b="1" dirty="0"/>
            </a:br>
            <a:r>
              <a:rPr lang="en-US" sz="800" b="1" dirty="0"/>
              <a:t>(In USD Billion)</a:t>
            </a:r>
          </a:p>
        </c:rich>
      </c:tx>
      <c:layout>
        <c:manualLayout>
          <c:xMode val="edge"/>
          <c:yMode val="edge"/>
          <c:x val="0.20806138815981334"/>
          <c:y val="1.6045715640620937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Renewable Energy</c:v>
                </c:pt>
              </c:strCache>
            </c:strRef>
          </c:tx>
          <c:spPr>
            <a:solidFill>
              <a:schemeClr val="accent1"/>
            </a:solidFill>
            <a:ln>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280</c:v>
                </c:pt>
                <c:pt idx="1">
                  <c:v>260</c:v>
                </c:pt>
                <c:pt idx="2">
                  <c:v>210</c:v>
                </c:pt>
                <c:pt idx="3">
                  <c:v>280</c:v>
                </c:pt>
                <c:pt idx="4">
                  <c:v>300</c:v>
                </c:pt>
                <c:pt idx="5">
                  <c:v>290</c:v>
                </c:pt>
                <c:pt idx="6">
                  <c:v>310</c:v>
                </c:pt>
                <c:pt idx="7">
                  <c:v>295</c:v>
                </c:pt>
                <c:pt idx="8">
                  <c:v>310</c:v>
                </c:pt>
                <c:pt idx="9">
                  <c:v>320</c:v>
                </c:pt>
                <c:pt idx="10">
                  <c:v>380</c:v>
                </c:pt>
              </c:numCache>
            </c:numRef>
          </c:val>
          <c:extLst>
            <c:ext xmlns:c16="http://schemas.microsoft.com/office/drawing/2014/chart" uri="{C3380CC4-5D6E-409C-BE32-E72D297353CC}">
              <c16:uniqueId val="{00000000-D590-442C-BE43-F568365AE0AD}"/>
            </c:ext>
          </c:extLst>
        </c:ser>
        <c:ser>
          <c:idx val="1"/>
          <c:order val="1"/>
          <c:tx>
            <c:strRef>
              <c:f>Sheet1!$C$1</c:f>
              <c:strCache>
                <c:ptCount val="1"/>
                <c:pt idx="0">
                  <c:v>Energy Storage</c:v>
                </c:pt>
              </c:strCache>
            </c:strRef>
          </c:tx>
          <c:spPr>
            <a:solidFill>
              <a:schemeClr val="accent2"/>
            </a:solidFill>
            <a:ln>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General</c:formatCode>
                <c:ptCount val="11"/>
                <c:pt idx="0">
                  <c:v>0</c:v>
                </c:pt>
                <c:pt idx="1">
                  <c:v>0</c:v>
                </c:pt>
                <c:pt idx="2">
                  <c:v>0</c:v>
                </c:pt>
                <c:pt idx="3">
                  <c:v>0</c:v>
                </c:pt>
                <c:pt idx="4">
                  <c:v>3</c:v>
                </c:pt>
                <c:pt idx="5">
                  <c:v>3</c:v>
                </c:pt>
                <c:pt idx="6">
                  <c:v>3</c:v>
                </c:pt>
                <c:pt idx="7">
                  <c:v>5</c:v>
                </c:pt>
                <c:pt idx="8">
                  <c:v>5</c:v>
                </c:pt>
                <c:pt idx="9">
                  <c:v>5</c:v>
                </c:pt>
                <c:pt idx="10">
                  <c:v>5</c:v>
                </c:pt>
              </c:numCache>
            </c:numRef>
          </c:val>
          <c:extLst>
            <c:ext xmlns:c16="http://schemas.microsoft.com/office/drawing/2014/chart" uri="{C3380CC4-5D6E-409C-BE32-E72D297353CC}">
              <c16:uniqueId val="{00000001-D590-442C-BE43-F568365AE0AD}"/>
            </c:ext>
          </c:extLst>
        </c:ser>
        <c:ser>
          <c:idx val="2"/>
          <c:order val="2"/>
          <c:tx>
            <c:strRef>
              <c:f>Sheet1!$D$1</c:f>
              <c:strCache>
                <c:ptCount val="1"/>
                <c:pt idx="0">
                  <c:v>Electrifed Transport </c:v>
                </c:pt>
              </c:strCache>
            </c:strRef>
          </c:tx>
          <c:spPr>
            <a:solidFill>
              <a:schemeClr val="accent3"/>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Sheet1!$D$2:$D$12</c:f>
              <c:numCache>
                <c:formatCode>General</c:formatCode>
                <c:ptCount val="11"/>
                <c:pt idx="0">
                  <c:v>0</c:v>
                </c:pt>
                <c:pt idx="1">
                  <c:v>0</c:v>
                </c:pt>
                <c:pt idx="2">
                  <c:v>0</c:v>
                </c:pt>
                <c:pt idx="3">
                  <c:v>10</c:v>
                </c:pt>
                <c:pt idx="4">
                  <c:v>15</c:v>
                </c:pt>
                <c:pt idx="5">
                  <c:v>75</c:v>
                </c:pt>
                <c:pt idx="6">
                  <c:v>90</c:v>
                </c:pt>
                <c:pt idx="7">
                  <c:v>110</c:v>
                </c:pt>
                <c:pt idx="8">
                  <c:v>110</c:v>
                </c:pt>
                <c:pt idx="9">
                  <c:v>180</c:v>
                </c:pt>
                <c:pt idx="10">
                  <c:v>240</c:v>
                </c:pt>
              </c:numCache>
            </c:numRef>
          </c:val>
          <c:extLst>
            <c:ext xmlns:c16="http://schemas.microsoft.com/office/drawing/2014/chart" uri="{C3380CC4-5D6E-409C-BE32-E72D297353CC}">
              <c16:uniqueId val="{00000002-D590-442C-BE43-F568365AE0AD}"/>
            </c:ext>
          </c:extLst>
        </c:ser>
        <c:ser>
          <c:idx val="3"/>
          <c:order val="3"/>
          <c:tx>
            <c:strRef>
              <c:f>Sheet1!$E$1</c:f>
              <c:strCache>
                <c:ptCount val="1"/>
                <c:pt idx="0">
                  <c:v>Electrified Heat</c:v>
                </c:pt>
              </c:strCache>
            </c:strRef>
          </c:tx>
          <c:spPr>
            <a:solidFill>
              <a:schemeClr val="accent4"/>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Sheet1!$E$2:$E$12</c:f>
              <c:numCache>
                <c:formatCode>General</c:formatCode>
                <c:ptCount val="11"/>
                <c:pt idx="0">
                  <c:v>0</c:v>
                </c:pt>
                <c:pt idx="1">
                  <c:v>0</c:v>
                </c:pt>
                <c:pt idx="2">
                  <c:v>0</c:v>
                </c:pt>
                <c:pt idx="3">
                  <c:v>20</c:v>
                </c:pt>
                <c:pt idx="4">
                  <c:v>20</c:v>
                </c:pt>
                <c:pt idx="5">
                  <c:v>20</c:v>
                </c:pt>
                <c:pt idx="6">
                  <c:v>20</c:v>
                </c:pt>
                <c:pt idx="7">
                  <c:v>20</c:v>
                </c:pt>
                <c:pt idx="8">
                  <c:v>20</c:v>
                </c:pt>
                <c:pt idx="9">
                  <c:v>30</c:v>
                </c:pt>
                <c:pt idx="10">
                  <c:v>50</c:v>
                </c:pt>
              </c:numCache>
            </c:numRef>
          </c:val>
          <c:extLst>
            <c:ext xmlns:c16="http://schemas.microsoft.com/office/drawing/2014/chart" uri="{C3380CC4-5D6E-409C-BE32-E72D297353CC}">
              <c16:uniqueId val="{00000003-D590-442C-BE43-F568365AE0AD}"/>
            </c:ext>
          </c:extLst>
        </c:ser>
        <c:ser>
          <c:idx val="4"/>
          <c:order val="4"/>
          <c:tx>
            <c:strRef>
              <c:f>Sheet1!$F$1</c:f>
              <c:strCache>
                <c:ptCount val="1"/>
                <c:pt idx="0">
                  <c:v>Nuclear Energy</c:v>
                </c:pt>
              </c:strCache>
            </c:strRef>
          </c:tx>
          <c:spPr>
            <a:solidFill>
              <a:schemeClr val="accent5"/>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Sheet1!$F$2:$F$12</c:f>
              <c:numCache>
                <c:formatCode>General</c:formatCode>
                <c:ptCount val="11"/>
                <c:pt idx="0">
                  <c:v>0</c:v>
                </c:pt>
                <c:pt idx="1">
                  <c:v>0</c:v>
                </c:pt>
                <c:pt idx="2">
                  <c:v>0</c:v>
                </c:pt>
                <c:pt idx="3">
                  <c:v>0</c:v>
                </c:pt>
                <c:pt idx="4">
                  <c:v>10</c:v>
                </c:pt>
                <c:pt idx="5">
                  <c:v>10</c:v>
                </c:pt>
                <c:pt idx="6">
                  <c:v>10</c:v>
                </c:pt>
                <c:pt idx="7">
                  <c:v>10</c:v>
                </c:pt>
                <c:pt idx="8">
                  <c:v>10</c:v>
                </c:pt>
                <c:pt idx="9">
                  <c:v>10</c:v>
                </c:pt>
                <c:pt idx="10">
                  <c:v>10</c:v>
                </c:pt>
              </c:numCache>
            </c:numRef>
          </c:val>
          <c:extLst>
            <c:ext xmlns:c16="http://schemas.microsoft.com/office/drawing/2014/chart" uri="{C3380CC4-5D6E-409C-BE32-E72D297353CC}">
              <c16:uniqueId val="{00000004-D590-442C-BE43-F568365AE0AD}"/>
            </c:ext>
          </c:extLst>
        </c:ser>
        <c:ser>
          <c:idx val="5"/>
          <c:order val="5"/>
          <c:tx>
            <c:strRef>
              <c:f>Sheet1!$G$1</c:f>
              <c:strCache>
                <c:ptCount val="1"/>
                <c:pt idx="0">
                  <c:v>Hydrogen Energy</c:v>
                </c:pt>
              </c:strCache>
            </c:strRef>
          </c:tx>
          <c:spPr>
            <a:solidFill>
              <a:schemeClr val="accent6"/>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Sheet1!$G$2:$G$12</c:f>
              <c:numCache>
                <c:formatCode>General</c:formatCode>
                <c:ptCount val="11"/>
                <c:pt idx="0">
                  <c:v>0</c:v>
                </c:pt>
                <c:pt idx="1">
                  <c:v>0</c:v>
                </c:pt>
                <c:pt idx="2">
                  <c:v>0</c:v>
                </c:pt>
                <c:pt idx="3">
                  <c:v>0</c:v>
                </c:pt>
                <c:pt idx="4">
                  <c:v>0</c:v>
                </c:pt>
                <c:pt idx="5">
                  <c:v>0</c:v>
                </c:pt>
                <c:pt idx="6">
                  <c:v>0</c:v>
                </c:pt>
                <c:pt idx="7">
                  <c:v>5</c:v>
                </c:pt>
                <c:pt idx="8">
                  <c:v>5</c:v>
                </c:pt>
                <c:pt idx="9">
                  <c:v>5</c:v>
                </c:pt>
                <c:pt idx="10">
                  <c:v>5</c:v>
                </c:pt>
              </c:numCache>
            </c:numRef>
          </c:val>
          <c:extLst>
            <c:ext xmlns:c16="http://schemas.microsoft.com/office/drawing/2014/chart" uri="{C3380CC4-5D6E-409C-BE32-E72D297353CC}">
              <c16:uniqueId val="{00000005-D590-442C-BE43-F568365AE0AD}"/>
            </c:ext>
          </c:extLst>
        </c:ser>
        <c:ser>
          <c:idx val="6"/>
          <c:order val="6"/>
          <c:tx>
            <c:strRef>
              <c:f>Sheet1!$H$1</c:f>
              <c:strCache>
                <c:ptCount val="1"/>
                <c:pt idx="0">
                  <c:v>CCS</c:v>
                </c:pt>
              </c:strCache>
            </c:strRef>
          </c:tx>
          <c:spPr>
            <a:solidFill>
              <a:schemeClr val="accent1">
                <a:lumMod val="60000"/>
              </a:schemeClr>
            </a:solidFill>
            <a:ln w="25400">
              <a:noFill/>
            </a:ln>
            <a:effectLst/>
          </c:spP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Sheet1!$H$2:$H$12</c:f>
              <c:numCache>
                <c:formatCode>General</c:formatCode>
                <c:ptCount val="11"/>
                <c:pt idx="0">
                  <c:v>0</c:v>
                </c:pt>
                <c:pt idx="1">
                  <c:v>0</c:v>
                </c:pt>
                <c:pt idx="2">
                  <c:v>0</c:v>
                </c:pt>
                <c:pt idx="3">
                  <c:v>0</c:v>
                </c:pt>
                <c:pt idx="4">
                  <c:v>0</c:v>
                </c:pt>
                <c:pt idx="5">
                  <c:v>0</c:v>
                </c:pt>
                <c:pt idx="6">
                  <c:v>0</c:v>
                </c:pt>
                <c:pt idx="7">
                  <c:v>2</c:v>
                </c:pt>
                <c:pt idx="8">
                  <c:v>3</c:v>
                </c:pt>
                <c:pt idx="9">
                  <c:v>3</c:v>
                </c:pt>
                <c:pt idx="10">
                  <c:v>3</c:v>
                </c:pt>
              </c:numCache>
            </c:numRef>
          </c:val>
          <c:extLst>
            <c:ext xmlns:c16="http://schemas.microsoft.com/office/drawing/2014/chart" uri="{C3380CC4-5D6E-409C-BE32-E72D297353CC}">
              <c16:uniqueId val="{00000006-D590-442C-BE43-F568365AE0AD}"/>
            </c:ext>
          </c:extLst>
        </c:ser>
        <c:dLbls>
          <c:showLegendKey val="0"/>
          <c:showVal val="0"/>
          <c:showCatName val="0"/>
          <c:showSerName val="0"/>
          <c:showPercent val="0"/>
          <c:showBubbleSize val="0"/>
        </c:dLbls>
        <c:axId val="1784796064"/>
        <c:axId val="1784796896"/>
      </c:areaChart>
      <c:catAx>
        <c:axId val="1784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896"/>
        <c:crosses val="autoZero"/>
        <c:auto val="1"/>
        <c:lblAlgn val="ctr"/>
        <c:lblOffset val="100"/>
        <c:noMultiLvlLbl val="0"/>
      </c:catAx>
      <c:valAx>
        <c:axId val="178479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8479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t>Private Sector Financing</a:t>
            </a:r>
            <a:r>
              <a:rPr lang="en-US" sz="800" b="1" baseline="0" dirty="0"/>
              <a:t> for Nature Based Solutions in 2019</a:t>
            </a:r>
            <a:br>
              <a:rPr lang="en-US" sz="800" b="1" baseline="0" dirty="0"/>
            </a:br>
            <a:r>
              <a:rPr lang="en-US" sz="800" b="1" baseline="0" dirty="0"/>
              <a:t>(In Billion USD)</a:t>
            </a:r>
            <a:endParaRPr lang="en-US" sz="800" b="1" dirty="0"/>
          </a:p>
        </c:rich>
      </c:tx>
      <c:layout>
        <c:manualLayout>
          <c:xMode val="edge"/>
          <c:yMode val="edge"/>
          <c:x val="0.23815398075240596"/>
          <c:y val="2.4161158723633027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814814814814811E-2"/>
          <c:y val="0.16949537356652761"/>
          <c:w val="0.8657407407407407"/>
          <c:h val="0.54490746238020715"/>
        </c:manualLayout>
      </c:layout>
      <c:areaChart>
        <c:grouping val="standard"/>
        <c:varyColors val="0"/>
        <c:ser>
          <c:idx val="0"/>
          <c:order val="0"/>
          <c:tx>
            <c:strRef>
              <c:f>Sheet1!$B$1</c:f>
              <c:strCache>
                <c:ptCount val="1"/>
                <c:pt idx="0">
                  <c:v>Private Sector Financing</c:v>
                </c:pt>
              </c:strCache>
            </c:strRef>
          </c:tx>
          <c:spPr>
            <a:solidFill>
              <a:schemeClr val="accent3"/>
            </a:solidFill>
            <a:ln>
              <a:noFill/>
            </a:ln>
            <a:effectLst/>
          </c:spPr>
          <c:dPt>
            <c:idx val="0"/>
            <c:bubble3D val="0"/>
            <c:spPr>
              <a:solidFill>
                <a:schemeClr val="accent3"/>
              </a:solidFill>
              <a:ln>
                <a:noFill/>
              </a:ln>
              <a:effectLst/>
            </c:spPr>
            <c:extLst>
              <c:ext xmlns:c16="http://schemas.microsoft.com/office/drawing/2014/chart" uri="{C3380CC4-5D6E-409C-BE32-E72D297353CC}">
                <c16:uniqueId val="{00000001-0428-49AD-9B7A-A3ED4E4D3077}"/>
              </c:ext>
            </c:extLst>
          </c:dPt>
          <c:dPt>
            <c:idx val="1"/>
            <c:bubble3D val="0"/>
            <c:spPr>
              <a:solidFill>
                <a:schemeClr val="accent3"/>
              </a:solidFill>
              <a:ln>
                <a:noFill/>
              </a:ln>
              <a:effectLst/>
            </c:spPr>
            <c:extLst>
              <c:ext xmlns:c16="http://schemas.microsoft.com/office/drawing/2014/chart" uri="{C3380CC4-5D6E-409C-BE32-E72D297353CC}">
                <c16:uniqueId val="{00000003-0428-49AD-9B7A-A3ED4E4D3077}"/>
              </c:ext>
            </c:extLst>
          </c:dPt>
          <c:dPt>
            <c:idx val="2"/>
            <c:bubble3D val="0"/>
            <c:spPr>
              <a:solidFill>
                <a:schemeClr val="accent3"/>
              </a:solidFill>
              <a:ln>
                <a:noFill/>
              </a:ln>
              <a:effectLst/>
            </c:spPr>
            <c:extLst>
              <c:ext xmlns:c16="http://schemas.microsoft.com/office/drawing/2014/chart" uri="{C3380CC4-5D6E-409C-BE32-E72D297353CC}">
                <c16:uniqueId val="{00000005-0428-49AD-9B7A-A3ED4E4D3077}"/>
              </c:ext>
            </c:extLst>
          </c:dPt>
          <c:dPt>
            <c:idx val="3"/>
            <c:bubble3D val="0"/>
            <c:spPr>
              <a:solidFill>
                <a:schemeClr val="accent3"/>
              </a:solidFill>
              <a:ln>
                <a:noFill/>
              </a:ln>
              <a:effectLst/>
            </c:spPr>
            <c:extLst>
              <c:ext xmlns:c16="http://schemas.microsoft.com/office/drawing/2014/chart" uri="{C3380CC4-5D6E-409C-BE32-E72D297353CC}">
                <c16:uniqueId val="{00000007-0428-49AD-9B7A-A3ED4E4D3077}"/>
              </c:ext>
            </c:extLst>
          </c:dPt>
          <c:dPt>
            <c:idx val="4"/>
            <c:bubble3D val="0"/>
            <c:spPr>
              <a:solidFill>
                <a:schemeClr val="accent3"/>
              </a:solidFill>
              <a:ln>
                <a:noFill/>
              </a:ln>
              <a:effectLst/>
            </c:spPr>
            <c:extLst>
              <c:ext xmlns:c16="http://schemas.microsoft.com/office/drawing/2014/chart" uri="{C3380CC4-5D6E-409C-BE32-E72D297353CC}">
                <c16:uniqueId val="{00000009-0428-49AD-9B7A-A3ED4E4D3077}"/>
              </c:ext>
            </c:extLst>
          </c:dPt>
          <c:dPt>
            <c:idx val="5"/>
            <c:bubble3D val="0"/>
            <c:spPr>
              <a:solidFill>
                <a:schemeClr val="accent3"/>
              </a:solidFill>
              <a:ln>
                <a:noFill/>
              </a:ln>
              <a:effectLst/>
            </c:spPr>
            <c:extLst>
              <c:ext xmlns:c16="http://schemas.microsoft.com/office/drawing/2014/chart" uri="{C3380CC4-5D6E-409C-BE32-E72D297353CC}">
                <c16:uniqueId val="{0000000B-0428-49AD-9B7A-A3ED4E4D3077}"/>
              </c:ext>
            </c:extLst>
          </c:dPt>
          <c:dPt>
            <c:idx val="6"/>
            <c:bubble3D val="0"/>
            <c:spPr>
              <a:solidFill>
                <a:schemeClr val="accent3"/>
              </a:solidFill>
              <a:ln>
                <a:noFill/>
              </a:ln>
              <a:effectLst/>
            </c:spPr>
            <c:extLst>
              <c:ext xmlns:c16="http://schemas.microsoft.com/office/drawing/2014/chart" uri="{C3380CC4-5D6E-409C-BE32-E72D297353CC}">
                <c16:uniqueId val="{0000000D-0428-49AD-9B7A-A3ED4E4D3077}"/>
              </c:ext>
            </c:extLst>
          </c:dPt>
          <c:dPt>
            <c:idx val="7"/>
            <c:bubble3D val="0"/>
            <c:spPr>
              <a:solidFill>
                <a:schemeClr val="accent3"/>
              </a:solidFill>
              <a:ln>
                <a:noFill/>
              </a:ln>
              <a:effectLst/>
            </c:spPr>
            <c:extLst>
              <c:ext xmlns:c16="http://schemas.microsoft.com/office/drawing/2014/chart" uri="{C3380CC4-5D6E-409C-BE32-E72D297353CC}">
                <c16:uniqueId val="{0000000F-0428-49AD-9B7A-A3ED4E4D3077}"/>
              </c:ext>
            </c:extLst>
          </c:dPt>
          <c:dPt>
            <c:idx val="8"/>
            <c:bubble3D val="0"/>
            <c:spPr>
              <a:solidFill>
                <a:schemeClr val="accent3"/>
              </a:solidFill>
              <a:ln>
                <a:noFill/>
              </a:ln>
              <a:effectLst/>
            </c:spPr>
            <c:extLst>
              <c:ext xmlns:c16="http://schemas.microsoft.com/office/drawing/2014/chart" uri="{C3380CC4-5D6E-409C-BE32-E72D297353CC}">
                <c16:uniqueId val="{00000011-0428-49AD-9B7A-A3ED4E4D3077}"/>
              </c:ext>
            </c:extLst>
          </c:dPt>
          <c:dPt>
            <c:idx val="9"/>
            <c:bubble3D val="0"/>
            <c:spPr>
              <a:solidFill>
                <a:schemeClr val="accent3"/>
              </a:solidFill>
              <a:ln>
                <a:noFill/>
              </a:ln>
              <a:effectLst/>
            </c:spPr>
            <c:extLst>
              <c:ext xmlns:c16="http://schemas.microsoft.com/office/drawing/2014/chart" uri="{C3380CC4-5D6E-409C-BE32-E72D297353CC}">
                <c16:uniqueId val="{00000013-0428-49AD-9B7A-A3ED4E4D3077}"/>
              </c:ext>
            </c:extLst>
          </c:dPt>
          <c:dPt>
            <c:idx val="10"/>
            <c:bubble3D val="0"/>
            <c:spPr>
              <a:solidFill>
                <a:schemeClr val="accent3"/>
              </a:solidFill>
              <a:ln>
                <a:noFill/>
              </a:ln>
              <a:effectLst/>
            </c:spPr>
            <c:extLst>
              <c:ext xmlns:c16="http://schemas.microsoft.com/office/drawing/2014/chart" uri="{C3380CC4-5D6E-409C-BE32-E72D297353CC}">
                <c16:uniqueId val="{00000015-0428-49AD-9B7A-A3ED4E4D3077}"/>
              </c:ext>
            </c:extLst>
          </c:dPt>
          <c:cat>
            <c:strRef>
              <c:f>Sheet1!$A$2:$A$12</c:f>
              <c:strCache>
                <c:ptCount val="11"/>
                <c:pt idx="0">
                  <c:v>Sustainable Supply Chains</c:v>
                </c:pt>
                <c:pt idx="1">
                  <c:v>Biodiversity offset</c:v>
                </c:pt>
                <c:pt idx="2">
                  <c:v>Equity impact investing</c:v>
                </c:pt>
                <c:pt idx="3">
                  <c:v>Conservation NGOs </c:v>
                </c:pt>
                <c:pt idx="4">
                  <c:v>Private finance mobilized by DAC, GEF, GCF </c:v>
                </c:pt>
                <c:pt idx="5">
                  <c:v>Private finance leveraged by GEF </c:v>
                </c:pt>
                <c:pt idx="6">
                  <c:v>Private finance leveraged by GCF</c:v>
                </c:pt>
                <c:pt idx="7">
                  <c:v>Philanthropy</c:v>
                </c:pt>
                <c:pt idx="8">
                  <c:v>Carbon markets </c:v>
                </c:pt>
                <c:pt idx="9">
                  <c:v>Water quality trading and offsets</c:v>
                </c:pt>
                <c:pt idx="10">
                  <c:v>Watersheds</c:v>
                </c:pt>
              </c:strCache>
            </c:strRef>
          </c:cat>
          <c:val>
            <c:numRef>
              <c:f>Sheet1!$B$2:$B$12</c:f>
              <c:numCache>
                <c:formatCode>General</c:formatCode>
                <c:ptCount val="11"/>
                <c:pt idx="0">
                  <c:v>7</c:v>
                </c:pt>
                <c:pt idx="1">
                  <c:v>5.3</c:v>
                </c:pt>
                <c:pt idx="2">
                  <c:v>2.8</c:v>
                </c:pt>
                <c:pt idx="3">
                  <c:v>1.9</c:v>
                </c:pt>
                <c:pt idx="4">
                  <c:v>0.5</c:v>
                </c:pt>
                <c:pt idx="5">
                  <c:v>0.3</c:v>
                </c:pt>
                <c:pt idx="6">
                  <c:v>0.2</c:v>
                </c:pt>
                <c:pt idx="7">
                  <c:v>0.1</c:v>
                </c:pt>
                <c:pt idx="8">
                  <c:v>0.4</c:v>
                </c:pt>
                <c:pt idx="9">
                  <c:v>0.05</c:v>
                </c:pt>
                <c:pt idx="10">
                  <c:v>0.05</c:v>
                </c:pt>
              </c:numCache>
            </c:numRef>
          </c:val>
          <c:extLst>
            <c:ext xmlns:c16="http://schemas.microsoft.com/office/drawing/2014/chart" uri="{C3380CC4-5D6E-409C-BE32-E72D297353CC}">
              <c16:uniqueId val="{00000000-BEA0-4DAE-BD72-B37E7344CDA9}"/>
            </c:ext>
          </c:extLst>
        </c:ser>
        <c:dLbls>
          <c:showLegendKey val="0"/>
          <c:showVal val="0"/>
          <c:showCatName val="0"/>
          <c:showSerName val="0"/>
          <c:showPercent val="0"/>
          <c:showBubbleSize val="0"/>
        </c:dLbls>
        <c:axId val="659456127"/>
        <c:axId val="659456959"/>
      </c:areaChart>
      <c:catAx>
        <c:axId val="6594561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659456959"/>
        <c:crosses val="autoZero"/>
        <c:auto val="1"/>
        <c:lblAlgn val="ctr"/>
        <c:lblOffset val="100"/>
        <c:noMultiLvlLbl val="0"/>
      </c:catAx>
      <c:valAx>
        <c:axId val="659456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59456127"/>
        <c:crosses val="autoZero"/>
        <c:crossBetween val="midCat"/>
      </c:valAx>
      <c:spPr>
        <a:noFill/>
        <a:ln>
          <a:noFill/>
        </a:ln>
        <a:effectLst/>
      </c:spPr>
    </c:plotArea>
    <c:legend>
      <c:legendPos val="b"/>
      <c:layout>
        <c:manualLayout>
          <c:xMode val="edge"/>
          <c:yMode val="edge"/>
          <c:x val="0.73218740886555844"/>
          <c:y val="0.2743000382478088"/>
          <c:w val="0.16525481189851265"/>
          <c:h val="4.368365183634234E-2"/>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D6D39-6688-4C59-BB42-3321ED28FBCD}"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DBA029B2-4BA8-43CB-929F-912140B3F3B5}">
      <dgm:prSet phldrT="[Text]" custT="1"/>
      <dgm:spPr/>
      <dgm:t>
        <a:bodyPr/>
        <a:lstStyle/>
        <a:p>
          <a:r>
            <a:rPr lang="en-US" sz="900" dirty="0">
              <a:latin typeface="Calibri" panose="020F0502020204030204" pitchFamily="34" charset="0"/>
              <a:cs typeface="Calibri" panose="020F0502020204030204" pitchFamily="34" charset="0"/>
            </a:rPr>
            <a:t>UNFCC – Climate Change Conference</a:t>
          </a:r>
        </a:p>
      </dgm:t>
    </dgm:pt>
    <dgm:pt modelId="{A375A399-F1AA-43F3-BBC0-30E083CC946C}" type="parTrans" cxnId="{D36C9F78-8C28-45E9-BE8A-94A790BAA836}">
      <dgm:prSet/>
      <dgm:spPr/>
      <dgm:t>
        <a:bodyPr/>
        <a:lstStyle/>
        <a:p>
          <a:endParaRPr lang="en-US" sz="900">
            <a:latin typeface="Calibri" panose="020F0502020204030204" pitchFamily="34" charset="0"/>
            <a:cs typeface="Calibri" panose="020F0502020204030204" pitchFamily="34" charset="0"/>
          </a:endParaRPr>
        </a:p>
      </dgm:t>
    </dgm:pt>
    <dgm:pt modelId="{2FE9171A-3874-4727-9EEC-0686E767F0F8}" type="sibTrans" cxnId="{D36C9F78-8C28-45E9-BE8A-94A790BAA836}">
      <dgm:prSet/>
      <dgm:spPr/>
      <dgm:t>
        <a:bodyPr/>
        <a:lstStyle/>
        <a:p>
          <a:endParaRPr lang="en-US" sz="900">
            <a:latin typeface="Calibri" panose="020F0502020204030204" pitchFamily="34" charset="0"/>
            <a:cs typeface="Calibri" panose="020F0502020204030204" pitchFamily="34" charset="0"/>
          </a:endParaRPr>
        </a:p>
      </dgm:t>
    </dgm:pt>
    <dgm:pt modelId="{F65FF75F-8026-4F20-B0B9-180B93D86998}">
      <dgm:prSet phldrT="[Text]" custT="1"/>
      <dgm:spPr/>
      <dgm:t>
        <a:bodyPr/>
        <a:lstStyle/>
        <a:p>
          <a:r>
            <a:rPr lang="en-US" sz="900" b="0" i="0" dirty="0"/>
            <a:t>Subsidiary Body for Scientific and Technological Advice</a:t>
          </a:r>
          <a:endParaRPr lang="en-US" sz="900" dirty="0">
            <a:latin typeface="Calibri" panose="020F0502020204030204" pitchFamily="34" charset="0"/>
            <a:cs typeface="Calibri" panose="020F0502020204030204" pitchFamily="34" charset="0"/>
          </a:endParaRPr>
        </a:p>
      </dgm:t>
    </dgm:pt>
    <dgm:pt modelId="{51E12D0D-2B80-45F5-A0F2-8F6F456572E6}" type="parTrans" cxnId="{A98B1ACE-9EAA-460B-A5E5-54918004A4CE}">
      <dgm:prSet custT="1"/>
      <dgm:spPr/>
      <dgm:t>
        <a:bodyPr/>
        <a:lstStyle/>
        <a:p>
          <a:endParaRPr lang="en-US" sz="900">
            <a:latin typeface="Calibri" panose="020F0502020204030204" pitchFamily="34" charset="0"/>
            <a:cs typeface="Calibri" panose="020F0502020204030204" pitchFamily="34" charset="0"/>
          </a:endParaRPr>
        </a:p>
      </dgm:t>
    </dgm:pt>
    <dgm:pt modelId="{23693897-5488-4AEA-9E81-361A13489701}" type="sibTrans" cxnId="{A98B1ACE-9EAA-460B-A5E5-54918004A4CE}">
      <dgm:prSet/>
      <dgm:spPr/>
      <dgm:t>
        <a:bodyPr/>
        <a:lstStyle/>
        <a:p>
          <a:endParaRPr lang="en-US" sz="900">
            <a:latin typeface="Calibri" panose="020F0502020204030204" pitchFamily="34" charset="0"/>
            <a:cs typeface="Calibri" panose="020F0502020204030204" pitchFamily="34" charset="0"/>
          </a:endParaRPr>
        </a:p>
      </dgm:t>
    </dgm:pt>
    <dgm:pt modelId="{C85EE165-36A0-4003-9F4B-F68D4F3DD036}">
      <dgm:prSet phldrT="[Text]" custT="1"/>
      <dgm:spPr/>
      <dgm:t>
        <a:bodyPr/>
        <a:lstStyle/>
        <a:p>
          <a:r>
            <a:rPr lang="en-US" sz="900" b="0" i="0" dirty="0"/>
            <a:t>Bureau of the </a:t>
          </a:r>
        </a:p>
        <a:p>
          <a:r>
            <a:rPr lang="en-US" sz="900" b="0" i="0" dirty="0"/>
            <a:t>COP, CMP, and CMA</a:t>
          </a:r>
          <a:endParaRPr lang="en-US" sz="900" dirty="0">
            <a:latin typeface="Calibri" panose="020F0502020204030204" pitchFamily="34" charset="0"/>
            <a:cs typeface="Calibri" panose="020F0502020204030204" pitchFamily="34" charset="0"/>
          </a:endParaRPr>
        </a:p>
      </dgm:t>
    </dgm:pt>
    <dgm:pt modelId="{E1A3EC09-365D-4CAF-8611-E4D260AD5446}" type="parTrans" cxnId="{B9EB27EF-4C10-4123-9C98-64B06A6A2176}">
      <dgm:prSet custT="1"/>
      <dgm:spPr/>
      <dgm:t>
        <a:bodyPr/>
        <a:lstStyle/>
        <a:p>
          <a:endParaRPr lang="en-US" sz="900">
            <a:latin typeface="Calibri" panose="020F0502020204030204" pitchFamily="34" charset="0"/>
            <a:cs typeface="Calibri" panose="020F0502020204030204" pitchFamily="34" charset="0"/>
          </a:endParaRPr>
        </a:p>
      </dgm:t>
    </dgm:pt>
    <dgm:pt modelId="{0391BD5D-9309-42BC-8E01-74D832CEA1A6}" type="sibTrans" cxnId="{B9EB27EF-4C10-4123-9C98-64B06A6A2176}">
      <dgm:prSet/>
      <dgm:spPr/>
      <dgm:t>
        <a:bodyPr/>
        <a:lstStyle/>
        <a:p>
          <a:endParaRPr lang="en-US" sz="900">
            <a:latin typeface="Calibri" panose="020F0502020204030204" pitchFamily="34" charset="0"/>
            <a:cs typeface="Calibri" panose="020F0502020204030204" pitchFamily="34" charset="0"/>
          </a:endParaRPr>
        </a:p>
      </dgm:t>
    </dgm:pt>
    <dgm:pt modelId="{A49EC49D-DD55-4F8E-A1EB-2D985D1078E7}">
      <dgm:prSet phldrT="[Text]" custT="1"/>
      <dgm:spPr/>
      <dgm:t>
        <a:bodyPr/>
        <a:lstStyle/>
        <a:p>
          <a:r>
            <a:rPr lang="en-US" sz="900" b="0" i="0" dirty="0"/>
            <a:t>Subsidiary Body for </a:t>
          </a:r>
        </a:p>
        <a:p>
          <a:r>
            <a:rPr lang="en-US" sz="900" b="0" i="0" dirty="0"/>
            <a:t>Implementation</a:t>
          </a:r>
          <a:endParaRPr lang="en-US" sz="900" dirty="0">
            <a:latin typeface="Calibri" panose="020F0502020204030204" pitchFamily="34" charset="0"/>
            <a:cs typeface="Calibri" panose="020F0502020204030204" pitchFamily="34" charset="0"/>
          </a:endParaRPr>
        </a:p>
      </dgm:t>
    </dgm:pt>
    <dgm:pt modelId="{198B52FE-3F7B-40AE-93A8-70A7E148CB1D}" type="parTrans" cxnId="{419AC851-5848-45EB-A949-645057244C6F}">
      <dgm:prSet custT="1"/>
      <dgm:spPr/>
      <dgm:t>
        <a:bodyPr/>
        <a:lstStyle/>
        <a:p>
          <a:endParaRPr lang="en-US" sz="900">
            <a:latin typeface="Calibri" panose="020F0502020204030204" pitchFamily="34" charset="0"/>
            <a:cs typeface="Calibri" panose="020F0502020204030204" pitchFamily="34" charset="0"/>
          </a:endParaRPr>
        </a:p>
      </dgm:t>
    </dgm:pt>
    <dgm:pt modelId="{74D08918-8689-4134-B3BD-7FF4EDA8A4E3}" type="sibTrans" cxnId="{419AC851-5848-45EB-A949-645057244C6F}">
      <dgm:prSet/>
      <dgm:spPr/>
      <dgm:t>
        <a:bodyPr/>
        <a:lstStyle/>
        <a:p>
          <a:endParaRPr lang="en-US" sz="900">
            <a:latin typeface="Calibri" panose="020F0502020204030204" pitchFamily="34" charset="0"/>
            <a:cs typeface="Calibri" panose="020F0502020204030204" pitchFamily="34" charset="0"/>
          </a:endParaRPr>
        </a:p>
      </dgm:t>
    </dgm:pt>
    <dgm:pt modelId="{46963B70-3F0F-4E67-AF10-3D38EF29910E}" type="pres">
      <dgm:prSet presAssocID="{A4ED6D39-6688-4C59-BB42-3321ED28FBCD}" presName="Name0" presStyleCnt="0">
        <dgm:presLayoutVars>
          <dgm:chPref val="1"/>
          <dgm:dir/>
          <dgm:animOne val="branch"/>
          <dgm:animLvl val="lvl"/>
          <dgm:resizeHandles val="exact"/>
        </dgm:presLayoutVars>
      </dgm:prSet>
      <dgm:spPr/>
    </dgm:pt>
    <dgm:pt modelId="{26D53686-1308-4184-BE6E-609094FAF850}" type="pres">
      <dgm:prSet presAssocID="{DBA029B2-4BA8-43CB-929F-912140B3F3B5}" presName="root1" presStyleCnt="0"/>
      <dgm:spPr/>
    </dgm:pt>
    <dgm:pt modelId="{29876E60-3086-4955-B668-15405D88AA20}" type="pres">
      <dgm:prSet presAssocID="{DBA029B2-4BA8-43CB-929F-912140B3F3B5}" presName="LevelOneTextNode" presStyleLbl="node0" presStyleIdx="0" presStyleCnt="1" custScaleX="71553" custLinFactNeighborX="-134" custLinFactNeighborY="0">
        <dgm:presLayoutVars>
          <dgm:chPref val="3"/>
        </dgm:presLayoutVars>
      </dgm:prSet>
      <dgm:spPr/>
    </dgm:pt>
    <dgm:pt modelId="{48F63A25-BCC9-4C17-8FDE-C59D82019E3B}" type="pres">
      <dgm:prSet presAssocID="{DBA029B2-4BA8-43CB-929F-912140B3F3B5}" presName="level2hierChild" presStyleCnt="0"/>
      <dgm:spPr/>
    </dgm:pt>
    <dgm:pt modelId="{03133245-7695-4E28-B4E8-6FC3049EB6C8}" type="pres">
      <dgm:prSet presAssocID="{51E12D0D-2B80-45F5-A0F2-8F6F456572E6}" presName="conn2-1" presStyleLbl="parChTrans1D2" presStyleIdx="0" presStyleCnt="3"/>
      <dgm:spPr/>
    </dgm:pt>
    <dgm:pt modelId="{C5CAF5DF-8C20-47D7-BC1C-0CB839B2C6E2}" type="pres">
      <dgm:prSet presAssocID="{51E12D0D-2B80-45F5-A0F2-8F6F456572E6}" presName="connTx" presStyleLbl="parChTrans1D2" presStyleIdx="0" presStyleCnt="3"/>
      <dgm:spPr/>
    </dgm:pt>
    <dgm:pt modelId="{D6586518-6B35-4B81-BC48-865B664FBBC4}" type="pres">
      <dgm:prSet presAssocID="{F65FF75F-8026-4F20-B0B9-180B93D86998}" presName="root2" presStyleCnt="0"/>
      <dgm:spPr/>
    </dgm:pt>
    <dgm:pt modelId="{C2FE1D43-A8E3-4A1A-9C59-0E4A7BE197B1}" type="pres">
      <dgm:prSet presAssocID="{F65FF75F-8026-4F20-B0B9-180B93D86998}" presName="LevelTwoTextNode" presStyleLbl="node2" presStyleIdx="0" presStyleCnt="3">
        <dgm:presLayoutVars>
          <dgm:chPref val="3"/>
        </dgm:presLayoutVars>
      </dgm:prSet>
      <dgm:spPr/>
    </dgm:pt>
    <dgm:pt modelId="{6F789267-D51D-4DE7-831B-53B03FB578CB}" type="pres">
      <dgm:prSet presAssocID="{F65FF75F-8026-4F20-B0B9-180B93D86998}" presName="level3hierChild" presStyleCnt="0"/>
      <dgm:spPr/>
    </dgm:pt>
    <dgm:pt modelId="{61D72435-8316-4278-A1BD-E335BAD3D577}" type="pres">
      <dgm:prSet presAssocID="{E1A3EC09-365D-4CAF-8611-E4D260AD5446}" presName="conn2-1" presStyleLbl="parChTrans1D2" presStyleIdx="1" presStyleCnt="3"/>
      <dgm:spPr/>
    </dgm:pt>
    <dgm:pt modelId="{7DD24091-C294-474A-B627-AEE26072CBF8}" type="pres">
      <dgm:prSet presAssocID="{E1A3EC09-365D-4CAF-8611-E4D260AD5446}" presName="connTx" presStyleLbl="parChTrans1D2" presStyleIdx="1" presStyleCnt="3"/>
      <dgm:spPr/>
    </dgm:pt>
    <dgm:pt modelId="{E47DABDF-9651-4B16-8B81-0042D8F93C3F}" type="pres">
      <dgm:prSet presAssocID="{C85EE165-36A0-4003-9F4B-F68D4F3DD036}" presName="root2" presStyleCnt="0"/>
      <dgm:spPr/>
    </dgm:pt>
    <dgm:pt modelId="{E5DCAD10-CC96-4291-B71A-FB9136D90B43}" type="pres">
      <dgm:prSet presAssocID="{C85EE165-36A0-4003-9F4B-F68D4F3DD036}" presName="LevelTwoTextNode" presStyleLbl="node2" presStyleIdx="1" presStyleCnt="3">
        <dgm:presLayoutVars>
          <dgm:chPref val="3"/>
        </dgm:presLayoutVars>
      </dgm:prSet>
      <dgm:spPr/>
    </dgm:pt>
    <dgm:pt modelId="{39A0371D-6B5F-456D-8207-678C979DCC3D}" type="pres">
      <dgm:prSet presAssocID="{C85EE165-36A0-4003-9F4B-F68D4F3DD036}" presName="level3hierChild" presStyleCnt="0"/>
      <dgm:spPr/>
    </dgm:pt>
    <dgm:pt modelId="{A4287F6D-42C0-4171-B8D9-8EC395DDFE18}" type="pres">
      <dgm:prSet presAssocID="{198B52FE-3F7B-40AE-93A8-70A7E148CB1D}" presName="conn2-1" presStyleLbl="parChTrans1D2" presStyleIdx="2" presStyleCnt="3"/>
      <dgm:spPr/>
    </dgm:pt>
    <dgm:pt modelId="{BBF9025B-9247-4C92-9519-579ABC4ECC16}" type="pres">
      <dgm:prSet presAssocID="{198B52FE-3F7B-40AE-93A8-70A7E148CB1D}" presName="connTx" presStyleLbl="parChTrans1D2" presStyleIdx="2" presStyleCnt="3"/>
      <dgm:spPr/>
    </dgm:pt>
    <dgm:pt modelId="{6EC9E236-D084-40EB-86E1-01F62E68F300}" type="pres">
      <dgm:prSet presAssocID="{A49EC49D-DD55-4F8E-A1EB-2D985D1078E7}" presName="root2" presStyleCnt="0"/>
      <dgm:spPr/>
    </dgm:pt>
    <dgm:pt modelId="{18069941-0DFF-40E3-976D-4A07DA721F6B}" type="pres">
      <dgm:prSet presAssocID="{A49EC49D-DD55-4F8E-A1EB-2D985D1078E7}" presName="LevelTwoTextNode" presStyleLbl="node2" presStyleIdx="2" presStyleCnt="3">
        <dgm:presLayoutVars>
          <dgm:chPref val="3"/>
        </dgm:presLayoutVars>
      </dgm:prSet>
      <dgm:spPr/>
    </dgm:pt>
    <dgm:pt modelId="{D1BA9015-DC51-49D5-BBCF-07B50B53E043}" type="pres">
      <dgm:prSet presAssocID="{A49EC49D-DD55-4F8E-A1EB-2D985D1078E7}" presName="level3hierChild" presStyleCnt="0"/>
      <dgm:spPr/>
    </dgm:pt>
  </dgm:ptLst>
  <dgm:cxnLst>
    <dgm:cxn modelId="{FABA3A01-3AF5-420D-86C3-21D20B568BF6}" type="presOf" srcId="{E1A3EC09-365D-4CAF-8611-E4D260AD5446}" destId="{61D72435-8316-4278-A1BD-E335BAD3D577}" srcOrd="0" destOrd="0" presId="urn:microsoft.com/office/officeart/2008/layout/HorizontalMultiLevelHierarchy"/>
    <dgm:cxn modelId="{FF6B3C1A-97DC-487C-8649-1FB1754E6F88}" type="presOf" srcId="{198B52FE-3F7B-40AE-93A8-70A7E148CB1D}" destId="{A4287F6D-42C0-4171-B8D9-8EC395DDFE18}" srcOrd="0" destOrd="0" presId="urn:microsoft.com/office/officeart/2008/layout/HorizontalMultiLevelHierarchy"/>
    <dgm:cxn modelId="{02D3132C-72FE-4928-B799-F8E5885A404C}" type="presOf" srcId="{A49EC49D-DD55-4F8E-A1EB-2D985D1078E7}" destId="{18069941-0DFF-40E3-976D-4A07DA721F6B}" srcOrd="0" destOrd="0" presId="urn:microsoft.com/office/officeart/2008/layout/HorizontalMultiLevelHierarchy"/>
    <dgm:cxn modelId="{FA38755F-056E-4BE4-B0AA-073D4CD5579A}" type="presOf" srcId="{A4ED6D39-6688-4C59-BB42-3321ED28FBCD}" destId="{46963B70-3F0F-4E67-AF10-3D38EF29910E}" srcOrd="0" destOrd="0" presId="urn:microsoft.com/office/officeart/2008/layout/HorizontalMultiLevelHierarchy"/>
    <dgm:cxn modelId="{7C922945-95C4-4DB3-9863-95650D453348}" type="presOf" srcId="{C85EE165-36A0-4003-9F4B-F68D4F3DD036}" destId="{E5DCAD10-CC96-4291-B71A-FB9136D90B43}" srcOrd="0" destOrd="0" presId="urn:microsoft.com/office/officeart/2008/layout/HorizontalMultiLevelHierarchy"/>
    <dgm:cxn modelId="{419AC851-5848-45EB-A949-645057244C6F}" srcId="{DBA029B2-4BA8-43CB-929F-912140B3F3B5}" destId="{A49EC49D-DD55-4F8E-A1EB-2D985D1078E7}" srcOrd="2" destOrd="0" parTransId="{198B52FE-3F7B-40AE-93A8-70A7E148CB1D}" sibTransId="{74D08918-8689-4134-B3BD-7FF4EDA8A4E3}"/>
    <dgm:cxn modelId="{D36C9F78-8C28-45E9-BE8A-94A790BAA836}" srcId="{A4ED6D39-6688-4C59-BB42-3321ED28FBCD}" destId="{DBA029B2-4BA8-43CB-929F-912140B3F3B5}" srcOrd="0" destOrd="0" parTransId="{A375A399-F1AA-43F3-BBC0-30E083CC946C}" sibTransId="{2FE9171A-3874-4727-9EEC-0686E767F0F8}"/>
    <dgm:cxn modelId="{BAAB37A9-34F4-4253-819B-3828BA35A4E9}" type="presOf" srcId="{198B52FE-3F7B-40AE-93A8-70A7E148CB1D}" destId="{BBF9025B-9247-4C92-9519-579ABC4ECC16}" srcOrd="1" destOrd="0" presId="urn:microsoft.com/office/officeart/2008/layout/HorizontalMultiLevelHierarchy"/>
    <dgm:cxn modelId="{4AAB59C9-1363-49E3-9062-920267214083}" type="presOf" srcId="{E1A3EC09-365D-4CAF-8611-E4D260AD5446}" destId="{7DD24091-C294-474A-B627-AEE26072CBF8}" srcOrd="1" destOrd="0" presId="urn:microsoft.com/office/officeart/2008/layout/HorizontalMultiLevelHierarchy"/>
    <dgm:cxn modelId="{A98B1ACE-9EAA-460B-A5E5-54918004A4CE}" srcId="{DBA029B2-4BA8-43CB-929F-912140B3F3B5}" destId="{F65FF75F-8026-4F20-B0B9-180B93D86998}" srcOrd="0" destOrd="0" parTransId="{51E12D0D-2B80-45F5-A0F2-8F6F456572E6}" sibTransId="{23693897-5488-4AEA-9E81-361A13489701}"/>
    <dgm:cxn modelId="{83F70BD0-CD92-4354-8634-C6DEAEB90DBC}" type="presOf" srcId="{F65FF75F-8026-4F20-B0B9-180B93D86998}" destId="{C2FE1D43-A8E3-4A1A-9C59-0E4A7BE197B1}" srcOrd="0" destOrd="0" presId="urn:microsoft.com/office/officeart/2008/layout/HorizontalMultiLevelHierarchy"/>
    <dgm:cxn modelId="{E56091D9-0521-49EE-B058-9287F2728FC2}" type="presOf" srcId="{51E12D0D-2B80-45F5-A0F2-8F6F456572E6}" destId="{C5CAF5DF-8C20-47D7-BC1C-0CB839B2C6E2}" srcOrd="1" destOrd="0" presId="urn:microsoft.com/office/officeart/2008/layout/HorizontalMultiLevelHierarchy"/>
    <dgm:cxn modelId="{B9EB27EF-4C10-4123-9C98-64B06A6A2176}" srcId="{DBA029B2-4BA8-43CB-929F-912140B3F3B5}" destId="{C85EE165-36A0-4003-9F4B-F68D4F3DD036}" srcOrd="1" destOrd="0" parTransId="{E1A3EC09-365D-4CAF-8611-E4D260AD5446}" sibTransId="{0391BD5D-9309-42BC-8E01-74D832CEA1A6}"/>
    <dgm:cxn modelId="{7ADFBEF9-1809-4E20-B2D3-0D337BCEFFA1}" type="presOf" srcId="{DBA029B2-4BA8-43CB-929F-912140B3F3B5}" destId="{29876E60-3086-4955-B668-15405D88AA20}" srcOrd="0" destOrd="0" presId="urn:microsoft.com/office/officeart/2008/layout/HorizontalMultiLevelHierarchy"/>
    <dgm:cxn modelId="{D045C5FF-C1ED-421B-8068-999491B4AC09}" type="presOf" srcId="{51E12D0D-2B80-45F5-A0F2-8F6F456572E6}" destId="{03133245-7695-4E28-B4E8-6FC3049EB6C8}" srcOrd="0" destOrd="0" presId="urn:microsoft.com/office/officeart/2008/layout/HorizontalMultiLevelHierarchy"/>
    <dgm:cxn modelId="{9D0878D4-9830-4810-95E7-170BBD54D3E2}" type="presParOf" srcId="{46963B70-3F0F-4E67-AF10-3D38EF29910E}" destId="{26D53686-1308-4184-BE6E-609094FAF850}" srcOrd="0" destOrd="0" presId="urn:microsoft.com/office/officeart/2008/layout/HorizontalMultiLevelHierarchy"/>
    <dgm:cxn modelId="{5AE643BC-95EB-4DBF-A9AE-B0CC6D98A601}" type="presParOf" srcId="{26D53686-1308-4184-BE6E-609094FAF850}" destId="{29876E60-3086-4955-B668-15405D88AA20}" srcOrd="0" destOrd="0" presId="urn:microsoft.com/office/officeart/2008/layout/HorizontalMultiLevelHierarchy"/>
    <dgm:cxn modelId="{A1824444-B28E-4C18-BEBF-CE5705CD5467}" type="presParOf" srcId="{26D53686-1308-4184-BE6E-609094FAF850}" destId="{48F63A25-BCC9-4C17-8FDE-C59D82019E3B}" srcOrd="1" destOrd="0" presId="urn:microsoft.com/office/officeart/2008/layout/HorizontalMultiLevelHierarchy"/>
    <dgm:cxn modelId="{A54083FD-FD8D-477E-9E48-850E9B2DE3EE}" type="presParOf" srcId="{48F63A25-BCC9-4C17-8FDE-C59D82019E3B}" destId="{03133245-7695-4E28-B4E8-6FC3049EB6C8}" srcOrd="0" destOrd="0" presId="urn:microsoft.com/office/officeart/2008/layout/HorizontalMultiLevelHierarchy"/>
    <dgm:cxn modelId="{F1F4D683-1E58-4856-9742-81B6EBA7C282}" type="presParOf" srcId="{03133245-7695-4E28-B4E8-6FC3049EB6C8}" destId="{C5CAF5DF-8C20-47D7-BC1C-0CB839B2C6E2}" srcOrd="0" destOrd="0" presId="urn:microsoft.com/office/officeart/2008/layout/HorizontalMultiLevelHierarchy"/>
    <dgm:cxn modelId="{69C934E9-8E5A-4F8A-89BC-741339E83580}" type="presParOf" srcId="{48F63A25-BCC9-4C17-8FDE-C59D82019E3B}" destId="{D6586518-6B35-4B81-BC48-865B664FBBC4}" srcOrd="1" destOrd="0" presId="urn:microsoft.com/office/officeart/2008/layout/HorizontalMultiLevelHierarchy"/>
    <dgm:cxn modelId="{3A049DA9-FA2C-4471-88BD-CDD11D9403DF}" type="presParOf" srcId="{D6586518-6B35-4B81-BC48-865B664FBBC4}" destId="{C2FE1D43-A8E3-4A1A-9C59-0E4A7BE197B1}" srcOrd="0" destOrd="0" presId="urn:microsoft.com/office/officeart/2008/layout/HorizontalMultiLevelHierarchy"/>
    <dgm:cxn modelId="{7C6805D0-79E8-49E4-A5CB-97E501DBE285}" type="presParOf" srcId="{D6586518-6B35-4B81-BC48-865B664FBBC4}" destId="{6F789267-D51D-4DE7-831B-53B03FB578CB}" srcOrd="1" destOrd="0" presId="urn:microsoft.com/office/officeart/2008/layout/HorizontalMultiLevelHierarchy"/>
    <dgm:cxn modelId="{50DBCE3D-1A35-43B2-AE1A-AA73E17C0D80}" type="presParOf" srcId="{48F63A25-BCC9-4C17-8FDE-C59D82019E3B}" destId="{61D72435-8316-4278-A1BD-E335BAD3D577}" srcOrd="2" destOrd="0" presId="urn:microsoft.com/office/officeart/2008/layout/HorizontalMultiLevelHierarchy"/>
    <dgm:cxn modelId="{B0FA78C2-9ECF-4C79-85E5-599A580FC6FD}" type="presParOf" srcId="{61D72435-8316-4278-A1BD-E335BAD3D577}" destId="{7DD24091-C294-474A-B627-AEE26072CBF8}" srcOrd="0" destOrd="0" presId="urn:microsoft.com/office/officeart/2008/layout/HorizontalMultiLevelHierarchy"/>
    <dgm:cxn modelId="{538830A7-FEFE-49AE-893C-7AD239EBF41A}" type="presParOf" srcId="{48F63A25-BCC9-4C17-8FDE-C59D82019E3B}" destId="{E47DABDF-9651-4B16-8B81-0042D8F93C3F}" srcOrd="3" destOrd="0" presId="urn:microsoft.com/office/officeart/2008/layout/HorizontalMultiLevelHierarchy"/>
    <dgm:cxn modelId="{FE8F2347-54BE-48D6-9B98-7C51F1331364}" type="presParOf" srcId="{E47DABDF-9651-4B16-8B81-0042D8F93C3F}" destId="{E5DCAD10-CC96-4291-B71A-FB9136D90B43}" srcOrd="0" destOrd="0" presId="urn:microsoft.com/office/officeart/2008/layout/HorizontalMultiLevelHierarchy"/>
    <dgm:cxn modelId="{C4A3C92B-91E1-495D-8514-9166696A6C36}" type="presParOf" srcId="{E47DABDF-9651-4B16-8B81-0042D8F93C3F}" destId="{39A0371D-6B5F-456D-8207-678C979DCC3D}" srcOrd="1" destOrd="0" presId="urn:microsoft.com/office/officeart/2008/layout/HorizontalMultiLevelHierarchy"/>
    <dgm:cxn modelId="{F496CCB0-A66F-4589-A427-15143F44E114}" type="presParOf" srcId="{48F63A25-BCC9-4C17-8FDE-C59D82019E3B}" destId="{A4287F6D-42C0-4171-B8D9-8EC395DDFE18}" srcOrd="4" destOrd="0" presId="urn:microsoft.com/office/officeart/2008/layout/HorizontalMultiLevelHierarchy"/>
    <dgm:cxn modelId="{818BEC37-F76B-4788-8C7A-5AD00E4A997C}" type="presParOf" srcId="{A4287F6D-42C0-4171-B8D9-8EC395DDFE18}" destId="{BBF9025B-9247-4C92-9519-579ABC4ECC16}" srcOrd="0" destOrd="0" presId="urn:microsoft.com/office/officeart/2008/layout/HorizontalMultiLevelHierarchy"/>
    <dgm:cxn modelId="{02F00F8E-AC25-4CBB-A53E-402BF6EBD60E}" type="presParOf" srcId="{48F63A25-BCC9-4C17-8FDE-C59D82019E3B}" destId="{6EC9E236-D084-40EB-86E1-01F62E68F300}" srcOrd="5" destOrd="0" presId="urn:microsoft.com/office/officeart/2008/layout/HorizontalMultiLevelHierarchy"/>
    <dgm:cxn modelId="{3B1D684F-CA3E-4F97-8C18-D7B93A3DD17F}" type="presParOf" srcId="{6EC9E236-D084-40EB-86E1-01F62E68F300}" destId="{18069941-0DFF-40E3-976D-4A07DA721F6B}" srcOrd="0" destOrd="0" presId="urn:microsoft.com/office/officeart/2008/layout/HorizontalMultiLevelHierarchy"/>
    <dgm:cxn modelId="{7B82AD47-BBBB-49A9-AFA8-9ABECB5A9652}" type="presParOf" srcId="{6EC9E236-D084-40EB-86E1-01F62E68F300}" destId="{D1BA9015-DC51-49D5-BBCF-07B50B53E043}" srcOrd="1" destOrd="0" presId="urn:microsoft.com/office/officeart/2008/layout/HorizontalMultiLevelHierarchy"/>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91AD42CF-76BA-42D8-B61A-F6700526CEF8}">
      <dgm:prSet phldrT="[Text]" custT="1"/>
      <dgm:spPr/>
      <dgm:t>
        <a:bodyPr/>
        <a:lstStyle/>
        <a:p>
          <a:r>
            <a:rPr lang="en-US" sz="900" b="1" dirty="0"/>
            <a:t>Intergenerational Policy - I</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dgm:t>
        <a:bodyPr anchor="ctr"/>
        <a:lstStyle/>
        <a:p>
          <a:pPr algn="ctr">
            <a:buNone/>
          </a:pPr>
          <a:r>
            <a:rPr lang="en-US" sz="800" dirty="0"/>
            <a:t>Discussion on possible policy implementation and future dialogue towards transformative adaptation focusing on multiple elements of resilience, loss and damage, financial support by having a detailed discussion at initial levels with policymakers </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Intergenerational Policy - II</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1"/>
        </a:solidFill>
        <a:ln>
          <a:solidFill>
            <a:schemeClr val="accent1"/>
          </a:solidFill>
        </a:ln>
      </dgm:spPr>
      <dgm:t>
        <a:bodyPr/>
        <a:lstStyle/>
        <a:p>
          <a:pPr algn="ctr">
            <a:buNone/>
          </a:pPr>
          <a:r>
            <a:rPr lang="en-US" sz="800" dirty="0"/>
            <a:t>A solution-based dialogue / discussion to have a Just transition alongside having a climate resilient technology and low emission integrations</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2">
        <dgm:presLayoutVars>
          <dgm:chMax val="1"/>
          <dgm:bulletEnabled val="1"/>
        </dgm:presLayoutVars>
      </dgm:prSet>
      <dgm:spPr/>
    </dgm:pt>
    <dgm:pt modelId="{15C8D793-ACAE-4244-88FB-BDAFB06902E2}" type="pres">
      <dgm:prSet presAssocID="{91AD42CF-76BA-42D8-B61A-F6700526CEF8}" presName="bracket" presStyleLbl="parChTrans1D1" presStyleIdx="0" presStyleCnt="2"/>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2">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2">
        <dgm:presLayoutVars>
          <dgm:chMax val="1"/>
          <dgm:bulletEnabled val="1"/>
        </dgm:presLayoutVars>
      </dgm:prSet>
      <dgm:spPr/>
    </dgm:pt>
    <dgm:pt modelId="{3AC3A73E-DEDA-4158-BF19-B7B5A4A4966E}" type="pres">
      <dgm:prSet presAssocID="{8B22B172-00D8-48C0-AFD6-DFFA67149242}" presName="bracket" presStyleLbl="parChTrans1D1" presStyleIdx="1" presStyleCnt="2"/>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2">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596B6D65-6DA8-45D7-BC35-20E5438409D7}" type="presOf" srcId="{91AD42CF-76BA-42D8-B61A-F6700526CEF8}" destId="{1B967A57-54B1-469E-BE60-506582451216}" srcOrd="0" destOrd="0" presId="urn:diagrams.loki3.com/BracketList"/>
    <dgm:cxn modelId="{2A688980-0B6E-42D4-B1E3-4F76BD9BE353}" srcId="{91AD42CF-76BA-42D8-B61A-F6700526CEF8}" destId="{E1ECD97B-D1BE-46D1-A55C-A3D6EAF7E9A4}" srcOrd="0" destOrd="0" parTransId="{97AE9E51-2ABC-4CAD-852A-586F67AB49F8}" sibTransId="{18EDA748-7BE6-4C59-8E4E-7CEECD90BFF9}"/>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F31EBDC5-89E6-4122-89CF-7D1F8DA2FC88}" srcId="{8B22B172-00D8-48C0-AFD6-DFFA67149242}" destId="{91985E8F-6FB8-454E-8A91-1D4E51A19766}" srcOrd="0" destOrd="0" parTransId="{D1FE05FD-6920-4288-8839-854DD73BB855}" sibTransId="{F6589001-AD3C-480F-B86A-9D32DA446956}"/>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07FF68-9E06-438D-BF8E-1C201E4416B4}"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F736F57E-8D2A-41A2-8F7D-AFA070542BAB}">
      <dgm:prSet phldrT="[Text]" custT="1"/>
      <dgm:spPr/>
      <dgm:t>
        <a:bodyPr/>
        <a:lstStyle/>
        <a:p>
          <a:r>
            <a:rPr lang="en-US" sz="1000" b="1" dirty="0"/>
            <a:t>0.5 Million</a:t>
          </a:r>
        </a:p>
        <a:p>
          <a:endParaRPr lang="en-US" sz="1000" b="1" dirty="0"/>
        </a:p>
        <a:p>
          <a:r>
            <a:rPr lang="en-US" sz="800" dirty="0"/>
            <a:t>Total youth that acted on climate change through SGP through houses and communities</a:t>
          </a:r>
        </a:p>
      </dgm:t>
    </dgm:pt>
    <dgm:pt modelId="{05CC5AC8-2442-4A0F-B690-F8F33669C5E3}" type="parTrans" cxnId="{365F5F7C-0C49-4B22-8C3E-89B79ED77047}">
      <dgm:prSet/>
      <dgm:spPr/>
      <dgm:t>
        <a:bodyPr/>
        <a:lstStyle/>
        <a:p>
          <a:endParaRPr lang="en-US" sz="900"/>
        </a:p>
      </dgm:t>
    </dgm:pt>
    <dgm:pt modelId="{33BB8A2D-2302-46E4-972B-C66924C170AE}" type="sibTrans" cxnId="{365F5F7C-0C49-4B22-8C3E-89B79ED77047}">
      <dgm:prSet/>
      <dgm:spPr/>
      <dgm:t>
        <a:bodyPr/>
        <a:lstStyle/>
        <a:p>
          <a:endParaRPr lang="en-US" sz="900"/>
        </a:p>
      </dgm:t>
    </dgm:pt>
    <dgm:pt modelId="{269D6B3C-749D-4FA1-8909-CEAF26761355}">
      <dgm:prSet phldrT="[Text]" custT="1"/>
      <dgm:spPr/>
      <dgm:t>
        <a:bodyPr/>
        <a:lstStyle/>
        <a:p>
          <a:r>
            <a:rPr lang="en-US" sz="1000" b="1" dirty="0"/>
            <a:t>84%</a:t>
          </a:r>
        </a:p>
        <a:p>
          <a:endParaRPr lang="en-US" sz="900" dirty="0"/>
        </a:p>
        <a:p>
          <a:r>
            <a:rPr lang="en-US" sz="800" dirty="0"/>
            <a:t>Youth expecting more inclusive and detailed education on climate change</a:t>
          </a:r>
        </a:p>
      </dgm:t>
    </dgm:pt>
    <dgm:pt modelId="{B10A2469-E856-4052-A95B-E1975B22A7D2}" type="parTrans" cxnId="{0F2E0D25-B591-4EA9-A74C-62641B2DF2E1}">
      <dgm:prSet/>
      <dgm:spPr/>
      <dgm:t>
        <a:bodyPr/>
        <a:lstStyle/>
        <a:p>
          <a:endParaRPr lang="en-US" sz="900"/>
        </a:p>
      </dgm:t>
    </dgm:pt>
    <dgm:pt modelId="{865B6B12-143A-4FD2-8CA6-17E98A5B7F4C}" type="sibTrans" cxnId="{0F2E0D25-B591-4EA9-A74C-62641B2DF2E1}">
      <dgm:prSet/>
      <dgm:spPr/>
      <dgm:t>
        <a:bodyPr/>
        <a:lstStyle/>
        <a:p>
          <a:endParaRPr lang="en-US" sz="900"/>
        </a:p>
      </dgm:t>
    </dgm:pt>
    <dgm:pt modelId="{D6F1EFC7-1280-41AD-9C14-D46C1AFBBDE9}">
      <dgm:prSet phldrT="[Text]" custT="1"/>
      <dgm:spPr/>
      <dgm:t>
        <a:bodyPr/>
        <a:lstStyle/>
        <a:p>
          <a:r>
            <a:rPr lang="en-US" sz="1000" b="1" dirty="0"/>
            <a:t>73%</a:t>
          </a:r>
        </a:p>
        <a:p>
          <a:endParaRPr lang="en-US" sz="800" dirty="0"/>
        </a:p>
        <a:p>
          <a:endParaRPr lang="en-US" sz="800" dirty="0"/>
        </a:p>
        <a:p>
          <a:r>
            <a:rPr lang="en-US" sz="800" dirty="0"/>
            <a:t>Current young generation feeling the climate change effects</a:t>
          </a:r>
        </a:p>
      </dgm:t>
    </dgm:pt>
    <dgm:pt modelId="{151B9DCC-B36D-42EF-868F-B15C16D47376}" type="parTrans" cxnId="{E7EA73EC-ACF3-428C-8DC8-51C0C28A9221}">
      <dgm:prSet/>
      <dgm:spPr/>
      <dgm:t>
        <a:bodyPr/>
        <a:lstStyle/>
        <a:p>
          <a:endParaRPr lang="en-US" sz="900"/>
        </a:p>
      </dgm:t>
    </dgm:pt>
    <dgm:pt modelId="{16AA47DB-D973-452A-993D-7A1184EC82E5}" type="sibTrans" cxnId="{E7EA73EC-ACF3-428C-8DC8-51C0C28A9221}">
      <dgm:prSet/>
      <dgm:spPr/>
      <dgm:t>
        <a:bodyPr/>
        <a:lstStyle/>
        <a:p>
          <a:endParaRPr lang="en-US" sz="900"/>
        </a:p>
      </dgm:t>
    </dgm:pt>
    <dgm:pt modelId="{D8E1ECEB-EF74-4002-9A31-B2846ECD6C8E}" type="pres">
      <dgm:prSet presAssocID="{9107FF68-9E06-438D-BF8E-1C201E4416B4}" presName="diagram" presStyleCnt="0">
        <dgm:presLayoutVars>
          <dgm:dir/>
          <dgm:resizeHandles val="exact"/>
        </dgm:presLayoutVars>
      </dgm:prSet>
      <dgm:spPr/>
    </dgm:pt>
    <dgm:pt modelId="{0F6D34FB-8A03-485C-B6DD-71BC2A87BDCC}" type="pres">
      <dgm:prSet presAssocID="{F736F57E-8D2A-41A2-8F7D-AFA070542BAB}" presName="node" presStyleLbl="node1" presStyleIdx="0" presStyleCnt="3">
        <dgm:presLayoutVars>
          <dgm:bulletEnabled val="1"/>
        </dgm:presLayoutVars>
      </dgm:prSet>
      <dgm:spPr/>
    </dgm:pt>
    <dgm:pt modelId="{34CE85E0-8073-4BBD-ACD1-B9E11CD959C3}" type="pres">
      <dgm:prSet presAssocID="{33BB8A2D-2302-46E4-972B-C66924C170AE}" presName="sibTrans" presStyleCnt="0"/>
      <dgm:spPr/>
    </dgm:pt>
    <dgm:pt modelId="{A75FD374-E278-40F2-841B-F4A49AABDD25}" type="pres">
      <dgm:prSet presAssocID="{269D6B3C-749D-4FA1-8909-CEAF26761355}" presName="node" presStyleLbl="node1" presStyleIdx="1" presStyleCnt="3">
        <dgm:presLayoutVars>
          <dgm:bulletEnabled val="1"/>
        </dgm:presLayoutVars>
      </dgm:prSet>
      <dgm:spPr/>
    </dgm:pt>
    <dgm:pt modelId="{60D15BB8-0230-4265-902C-97F272B40E78}" type="pres">
      <dgm:prSet presAssocID="{865B6B12-143A-4FD2-8CA6-17E98A5B7F4C}" presName="sibTrans" presStyleCnt="0"/>
      <dgm:spPr/>
    </dgm:pt>
    <dgm:pt modelId="{6974CFED-61C8-4C72-98A9-24D05EE849A6}" type="pres">
      <dgm:prSet presAssocID="{D6F1EFC7-1280-41AD-9C14-D46C1AFBBDE9}" presName="node" presStyleLbl="node1" presStyleIdx="2" presStyleCnt="3">
        <dgm:presLayoutVars>
          <dgm:bulletEnabled val="1"/>
        </dgm:presLayoutVars>
      </dgm:prSet>
      <dgm:spPr/>
    </dgm:pt>
  </dgm:ptLst>
  <dgm:cxnLst>
    <dgm:cxn modelId="{CF6ED201-2723-4BAA-A410-D4923EB77186}" type="presOf" srcId="{269D6B3C-749D-4FA1-8909-CEAF26761355}" destId="{A75FD374-E278-40F2-841B-F4A49AABDD25}" srcOrd="0" destOrd="0" presId="urn:microsoft.com/office/officeart/2005/8/layout/default"/>
    <dgm:cxn modelId="{0F2E0D25-B591-4EA9-A74C-62641B2DF2E1}" srcId="{9107FF68-9E06-438D-BF8E-1C201E4416B4}" destId="{269D6B3C-749D-4FA1-8909-CEAF26761355}" srcOrd="1" destOrd="0" parTransId="{B10A2469-E856-4052-A95B-E1975B22A7D2}" sibTransId="{865B6B12-143A-4FD2-8CA6-17E98A5B7F4C}"/>
    <dgm:cxn modelId="{3AA7DF6C-1A43-4EA9-A51C-6EEE6B781AC5}" type="presOf" srcId="{D6F1EFC7-1280-41AD-9C14-D46C1AFBBDE9}" destId="{6974CFED-61C8-4C72-98A9-24D05EE849A6}" srcOrd="0" destOrd="0" presId="urn:microsoft.com/office/officeart/2005/8/layout/default"/>
    <dgm:cxn modelId="{365F5F7C-0C49-4B22-8C3E-89B79ED77047}" srcId="{9107FF68-9E06-438D-BF8E-1C201E4416B4}" destId="{F736F57E-8D2A-41A2-8F7D-AFA070542BAB}" srcOrd="0" destOrd="0" parTransId="{05CC5AC8-2442-4A0F-B690-F8F33669C5E3}" sibTransId="{33BB8A2D-2302-46E4-972B-C66924C170AE}"/>
    <dgm:cxn modelId="{70B216A3-E88C-4547-96D5-D84BD383BB21}" type="presOf" srcId="{9107FF68-9E06-438D-BF8E-1C201E4416B4}" destId="{D8E1ECEB-EF74-4002-9A31-B2846ECD6C8E}" srcOrd="0" destOrd="0" presId="urn:microsoft.com/office/officeart/2005/8/layout/default"/>
    <dgm:cxn modelId="{461555CE-5428-49C7-8365-E9C36DBE8851}" type="presOf" srcId="{F736F57E-8D2A-41A2-8F7D-AFA070542BAB}" destId="{0F6D34FB-8A03-485C-B6DD-71BC2A87BDCC}" srcOrd="0" destOrd="0" presId="urn:microsoft.com/office/officeart/2005/8/layout/default"/>
    <dgm:cxn modelId="{E7EA73EC-ACF3-428C-8DC8-51C0C28A9221}" srcId="{9107FF68-9E06-438D-BF8E-1C201E4416B4}" destId="{D6F1EFC7-1280-41AD-9C14-D46C1AFBBDE9}" srcOrd="2" destOrd="0" parTransId="{151B9DCC-B36D-42EF-868F-B15C16D47376}" sibTransId="{16AA47DB-D973-452A-993D-7A1184EC82E5}"/>
    <dgm:cxn modelId="{32BB203C-C8D4-4A55-8A0D-844E50CE8C4B}" type="presParOf" srcId="{D8E1ECEB-EF74-4002-9A31-B2846ECD6C8E}" destId="{0F6D34FB-8A03-485C-B6DD-71BC2A87BDCC}" srcOrd="0" destOrd="0" presId="urn:microsoft.com/office/officeart/2005/8/layout/default"/>
    <dgm:cxn modelId="{1BE2A252-980B-4F68-86F4-ACA69FE0ECFC}" type="presParOf" srcId="{D8E1ECEB-EF74-4002-9A31-B2846ECD6C8E}" destId="{34CE85E0-8073-4BBD-ACD1-B9E11CD959C3}" srcOrd="1" destOrd="0" presId="urn:microsoft.com/office/officeart/2005/8/layout/default"/>
    <dgm:cxn modelId="{B937FC32-9F86-45E4-80D7-E5ED56353A5E}" type="presParOf" srcId="{D8E1ECEB-EF74-4002-9A31-B2846ECD6C8E}" destId="{A75FD374-E278-40F2-841B-F4A49AABDD25}" srcOrd="2" destOrd="0" presId="urn:microsoft.com/office/officeart/2005/8/layout/default"/>
    <dgm:cxn modelId="{54C032B3-E95B-4DFF-88D3-EC16DF8C6997}" type="presParOf" srcId="{D8E1ECEB-EF74-4002-9A31-B2846ECD6C8E}" destId="{60D15BB8-0230-4265-902C-97F272B40E78}" srcOrd="3" destOrd="0" presId="urn:microsoft.com/office/officeart/2005/8/layout/default"/>
    <dgm:cxn modelId="{C06CD7F0-8C60-4C1A-8107-484E215D4C11}" type="presParOf" srcId="{D8E1ECEB-EF74-4002-9A31-B2846ECD6C8E}" destId="{6974CFED-61C8-4C72-98A9-24D05EE849A6}" srcOrd="4"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91AD42CF-76BA-42D8-B61A-F6700526CEF8}">
      <dgm:prSet phldrT="[Text]" custT="1"/>
      <dgm:spPr/>
      <dgm:t>
        <a:bodyPr/>
        <a:lstStyle/>
        <a:p>
          <a:r>
            <a:rPr lang="en-US" sz="900" b="1" dirty="0"/>
            <a:t>Steel Decarbonization</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dgm:t>
        <a:bodyPr anchor="ctr"/>
        <a:lstStyle/>
        <a:p>
          <a:pPr algn="ctr">
            <a:buNone/>
          </a:pPr>
          <a:r>
            <a:rPr lang="en-US" sz="800" dirty="0"/>
            <a:t>Discussion towards supporting and bringing in new initiatives focusing on decarbonizing steel operations across the globe by bringing in force to previous initiatives as well  </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O&amp;G Decarbonization</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1"/>
        </a:solidFill>
        <a:ln>
          <a:solidFill>
            <a:schemeClr val="accent1"/>
          </a:solidFill>
        </a:ln>
      </dgm:spPr>
      <dgm:t>
        <a:bodyPr/>
        <a:lstStyle/>
        <a:p>
          <a:pPr algn="ctr">
            <a:buNone/>
          </a:pPr>
          <a:r>
            <a:rPr lang="en-US" sz="800" dirty="0"/>
            <a:t>The multiphase discussion of technology and policies with an effort to support towards multiple energy storage technologies for O&amp;G sector operations as part of future collaboration efforts.</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3"/>
        </a:solidFill>
        <a:ln>
          <a:solidFill>
            <a:schemeClr val="accent3"/>
          </a:solidFill>
        </a:ln>
      </dgm:spPr>
      <dgm:t>
        <a:bodyPr/>
        <a:lstStyle/>
        <a:p>
          <a:pPr algn="ctr">
            <a:buNone/>
          </a:pPr>
          <a:r>
            <a:rPr lang="en-US" sz="800" dirty="0"/>
            <a:t>Discussions on addressing potential pathways of green fertilizers to bring in better food security and agricultural sector decarbonization through new technological collaborations</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1"/>
        </a:solidFill>
        <a:ln>
          <a:solidFill>
            <a:schemeClr val="accent1"/>
          </a:solidFill>
        </a:ln>
      </dgm:spPr>
      <dgm:t>
        <a:bodyPr/>
        <a:lstStyle/>
        <a:p>
          <a:pPr algn="ctr">
            <a:buNone/>
          </a:pPr>
          <a:r>
            <a:rPr lang="en-US" sz="800" dirty="0"/>
            <a:t>Global pledge-oriented discussions focusing on technological and process improvisations towards methane leak cuts and methane venting with efficient financial models </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3"/>
        </a:solidFill>
        <a:ln>
          <a:solidFill>
            <a:schemeClr val="accent3"/>
          </a:solidFill>
        </a:ln>
      </dgm:spPr>
      <dgm:t>
        <a:bodyPr/>
        <a:lstStyle/>
        <a:p>
          <a:pPr algn="ctr">
            <a:buNone/>
          </a:pPr>
          <a:r>
            <a:rPr lang="en-US" sz="800" dirty="0"/>
            <a:t>Multi sector-oriented discussion with private and public partnership entities to have an evolution of policy towards decarbonizing the cement operations alongside acceleration discussions on current technologies.</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1"/>
        </a:solidFill>
        <a:ln>
          <a:solidFill>
            <a:schemeClr val="accent1"/>
          </a:solidFill>
        </a:ln>
      </dgm:spPr>
      <dgm:t>
        <a:bodyPr/>
        <a:lstStyle/>
        <a:p>
          <a:pPr algn="ctr">
            <a:buNone/>
          </a:pPr>
          <a:r>
            <a:rPr lang="en-US" sz="800" dirty="0"/>
            <a:t>Discussion towards accessibility of resources for low carbon pathway of cement production for African Region and Global South Nations with new initiatives of sustainable pathway development</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Fertilizer Decarbonization</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Global Methane Pledge</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Cement Decarbonization</a:t>
          </a:r>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Low Carbon Developments</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600" custLinFactNeighborY="3950">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91AD42CF-76BA-42D8-B61A-F6700526CEF8}">
      <dgm:prSet phldrT="[Text]" custT="1"/>
      <dgm:spPr/>
      <dgm:t>
        <a:bodyPr/>
        <a:lstStyle/>
        <a:p>
          <a:r>
            <a:rPr lang="en-US" sz="900" b="1" dirty="0"/>
            <a:t>FAST and </a:t>
          </a:r>
          <a:r>
            <a:rPr lang="en-US" sz="900" b="1" dirty="0" err="1"/>
            <a:t>iCAN</a:t>
          </a:r>
          <a:endParaRPr lang="en-US" sz="900" b="1" dirty="0"/>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dgm:t>
        <a:bodyPr anchor="ctr"/>
        <a:lstStyle/>
        <a:p>
          <a:pPr algn="ctr">
            <a:buNone/>
          </a:pPr>
          <a:r>
            <a:rPr lang="en-US" sz="800" dirty="0" err="1"/>
            <a:t>Intiaitve</a:t>
          </a:r>
          <a:r>
            <a:rPr lang="en-US" sz="800" dirty="0"/>
            <a:t> and Action based collaboration with multiple stakeholders towards generation and mobilization of climate finance on agriculture and food systems. This focus would help upon both Nations and Non-Nation entities to mobilize financing.</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Ministerial Initiative</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1"/>
        </a:solidFill>
        <a:ln>
          <a:solidFill>
            <a:schemeClr val="accent1"/>
          </a:solidFill>
        </a:ln>
      </dgm:spPr>
      <dgm:t>
        <a:bodyPr/>
        <a:lstStyle/>
        <a:p>
          <a:pPr algn="ctr">
            <a:buNone/>
          </a:pPr>
          <a:r>
            <a:rPr lang="en-US" sz="800" dirty="0"/>
            <a:t>The multiphase discussion on KJWA Ministerial Panel with a focus upon reaching a consensus towards vulnerability assessment and impact assessment across developing and developed nations through financing and technology</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3"/>
        </a:solidFill>
        <a:ln>
          <a:solidFill>
            <a:schemeClr val="accent3"/>
          </a:solidFill>
        </a:ln>
      </dgm:spPr>
      <dgm:t>
        <a:bodyPr/>
        <a:lstStyle/>
        <a:p>
          <a:pPr algn="ctr">
            <a:buNone/>
          </a:pPr>
          <a:r>
            <a:rPr lang="en-US" sz="800" dirty="0"/>
            <a:t>Discussions on addressing new methodology to communicate progress on current adaptation measures with comprehensive monitoring of progress which can fund further investments to support national action plans.</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1"/>
        </a:solidFill>
        <a:ln>
          <a:solidFill>
            <a:schemeClr val="accent1"/>
          </a:solidFill>
        </a:ln>
      </dgm:spPr>
      <dgm:t>
        <a:bodyPr/>
        <a:lstStyle/>
        <a:p>
          <a:pPr algn="ctr">
            <a:buNone/>
          </a:pPr>
          <a:r>
            <a:rPr lang="en-US" sz="800" dirty="0"/>
            <a:t>Global technology-oriented discussions with possible collaboration with multiple entities towards development and implementation of flood resilience and insurance tools.</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3"/>
        </a:solidFill>
        <a:ln>
          <a:solidFill>
            <a:schemeClr val="accent3"/>
          </a:solidFill>
        </a:ln>
      </dgm:spPr>
      <dgm:t>
        <a:bodyPr/>
        <a:lstStyle/>
        <a:p>
          <a:pPr algn="ctr">
            <a:buNone/>
          </a:pPr>
          <a:r>
            <a:rPr lang="en-US" sz="800" dirty="0"/>
            <a:t>Multi sector-oriented investment discussion for private sector entities and telecommunication entities for climate smart agriculture technology deployment and development</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1"/>
        </a:solidFill>
        <a:ln>
          <a:solidFill>
            <a:schemeClr val="accent1"/>
          </a:solidFill>
        </a:ln>
      </dgm:spPr>
      <dgm:t>
        <a:bodyPr/>
        <a:lstStyle/>
        <a:p>
          <a:pPr algn="ctr">
            <a:buNone/>
          </a:pPr>
          <a:r>
            <a:rPr lang="en-US" sz="800" dirty="0"/>
            <a:t>Discussion towards accessibility of low-cost financing solutions for sustained agricultural needs with new technology investment being part of technology funding.</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Monitoring Progression</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Adaptation Technologies</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Private Sector Collaborations</a:t>
          </a:r>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Financing Climate Smart Agri</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600" custLinFactNeighborY="3950">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4EAEA0-8159-48A1-86CB-C8440505C8F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8BDBEA3-3A08-4BB0-9E4F-96ADD9A540ED}">
      <dgm:prSet phldrT="[Text]" custT="1"/>
      <dgm:spPr>
        <a:noFill/>
        <a:ln w="9525">
          <a:solidFill>
            <a:schemeClr val="accent1">
              <a:lumMod val="20000"/>
              <a:lumOff val="80000"/>
            </a:schemeClr>
          </a:solidFill>
        </a:ln>
        <a:effectLst/>
      </dgm:spPr>
      <dgm:t>
        <a:bodyPr/>
        <a:lstStyle/>
        <a:p>
          <a:pPr algn="l"/>
          <a:r>
            <a:rPr lang="en-US" sz="900" b="1" dirty="0">
              <a:solidFill>
                <a:schemeClr val="tx1"/>
              </a:solidFill>
              <a:latin typeface="+mj-lt"/>
            </a:rPr>
            <a:t>AWARE</a:t>
          </a:r>
          <a:endParaRPr lang="en-US" sz="900" dirty="0">
            <a:solidFill>
              <a:schemeClr val="tx1"/>
            </a:solidFill>
            <a:latin typeface="+mj-lt"/>
          </a:endParaRPr>
        </a:p>
      </dgm:t>
    </dgm:pt>
    <dgm:pt modelId="{21B5D9EA-6041-4781-A2F7-4FD6A5EEA089}" type="parTrans" cxnId="{EAE068A5-495D-4946-AA24-345E398744F5}">
      <dgm:prSet/>
      <dgm:spPr/>
      <dgm:t>
        <a:bodyPr/>
        <a:lstStyle/>
        <a:p>
          <a:endParaRPr lang="en-US" sz="800"/>
        </a:p>
      </dgm:t>
    </dgm:pt>
    <dgm:pt modelId="{3CC570FC-3D7B-422E-A9B3-E74E7F360FE2}" type="sibTrans" cxnId="{EAE068A5-495D-4946-AA24-345E398744F5}">
      <dgm:prSet custT="1"/>
      <dgm:spPr/>
      <dgm:t>
        <a:bodyPr/>
        <a:lstStyle/>
        <a:p>
          <a:endParaRPr lang="en-US" sz="800"/>
        </a:p>
      </dgm:t>
    </dgm:pt>
    <dgm:pt modelId="{B3227188-958E-4D0A-8ADE-DAA8D1F61505}">
      <dgm:prSet phldrT="[Text]" custT="1"/>
      <dgm:spPr>
        <a:noFill/>
        <a:ln>
          <a:solidFill>
            <a:schemeClr val="accent3">
              <a:lumMod val="20000"/>
              <a:lumOff val="80000"/>
            </a:schemeClr>
          </a:solidFill>
        </a:ln>
        <a:effectLst/>
      </dgm:spPr>
      <dgm:t>
        <a:bodyPr/>
        <a:lstStyle/>
        <a:p>
          <a:pPr algn="l"/>
          <a:r>
            <a:rPr lang="en-US" sz="900" b="1" dirty="0">
              <a:solidFill>
                <a:schemeClr val="tx1"/>
              </a:solidFill>
              <a:latin typeface="+mj-lt"/>
            </a:rPr>
            <a:t>Early</a:t>
          </a:r>
          <a:r>
            <a:rPr lang="en-US" sz="900" b="1" dirty="0">
              <a:solidFill>
                <a:schemeClr val="accent3"/>
              </a:solidFill>
              <a:latin typeface="+mj-lt"/>
            </a:rPr>
            <a:t> </a:t>
          </a:r>
        </a:p>
        <a:p>
          <a:pPr algn="l"/>
          <a:r>
            <a:rPr lang="en-US" sz="900" b="1" dirty="0">
              <a:solidFill>
                <a:schemeClr val="tx1"/>
              </a:solidFill>
              <a:latin typeface="+mj-lt"/>
            </a:rPr>
            <a:t>Warning</a:t>
          </a:r>
          <a:endParaRPr lang="en-US" sz="900" dirty="0">
            <a:solidFill>
              <a:schemeClr val="tx1"/>
            </a:solidFill>
          </a:endParaRPr>
        </a:p>
      </dgm:t>
    </dgm:pt>
    <dgm:pt modelId="{47E8F52B-E107-4C66-9675-A12BAD2700B9}" type="parTrans" cxnId="{76C897DC-8829-4F39-AC9B-86E6FCB5E791}">
      <dgm:prSet/>
      <dgm:spPr/>
      <dgm:t>
        <a:bodyPr/>
        <a:lstStyle/>
        <a:p>
          <a:endParaRPr lang="en-US" sz="800"/>
        </a:p>
      </dgm:t>
    </dgm:pt>
    <dgm:pt modelId="{3897BACF-70A7-49FA-9C10-48883FF2DF0C}" type="sibTrans" cxnId="{76C897DC-8829-4F39-AC9B-86E6FCB5E791}">
      <dgm:prSet custT="1"/>
      <dgm:spPr/>
      <dgm:t>
        <a:bodyPr/>
        <a:lstStyle/>
        <a:p>
          <a:endParaRPr lang="en-US" sz="800"/>
        </a:p>
      </dgm:t>
    </dgm:pt>
    <dgm:pt modelId="{5F51C8AF-966D-43DE-9234-53E17842AE83}">
      <dgm:prSet phldrT="[Text]" custT="1"/>
      <dgm:spPr>
        <a:solidFill>
          <a:schemeClr val="accent3"/>
        </a:solidFill>
        <a:ln>
          <a:noFill/>
        </a:ln>
        <a:effectLst/>
      </dgm:spPr>
      <dgm:t>
        <a:bodyPr anchor="ctr"/>
        <a:lstStyle/>
        <a:p>
          <a:pPr algn="ctr">
            <a:buNone/>
          </a:pPr>
          <a:r>
            <a:rPr lang="en-US" sz="800" dirty="0">
              <a:solidFill>
                <a:schemeClr val="bg2"/>
              </a:solidFill>
            </a:rPr>
            <a:t>Focused and Important discussions focusing on implementation of the UN Secretary General Early Warning Initiative which includes key risks of Water scarcity and Flash Flood protection</a:t>
          </a:r>
        </a:p>
      </dgm:t>
    </dgm:pt>
    <dgm:pt modelId="{1517DC33-4BC7-433E-BBD4-874274F86032}" type="parTrans" cxnId="{CCC2159D-13F3-4068-9C78-EDCDD9D2FA56}">
      <dgm:prSet/>
      <dgm:spPr/>
      <dgm:t>
        <a:bodyPr/>
        <a:lstStyle/>
        <a:p>
          <a:endParaRPr lang="en-US" sz="800"/>
        </a:p>
      </dgm:t>
    </dgm:pt>
    <dgm:pt modelId="{46B28289-C6FC-489A-B558-9D582CC66429}" type="sibTrans" cxnId="{CCC2159D-13F3-4068-9C78-EDCDD9D2FA56}">
      <dgm:prSet/>
      <dgm:spPr/>
      <dgm:t>
        <a:bodyPr/>
        <a:lstStyle/>
        <a:p>
          <a:endParaRPr lang="en-US" sz="800"/>
        </a:p>
      </dgm:t>
    </dgm:pt>
    <dgm:pt modelId="{BCA4B4CD-3866-4E10-9068-2241CE17AAB3}">
      <dgm:prSet phldrT="[Text]" custT="1"/>
      <dgm:spPr>
        <a:noFill/>
        <a:ln>
          <a:solidFill>
            <a:schemeClr val="accent1">
              <a:lumMod val="20000"/>
              <a:lumOff val="80000"/>
            </a:schemeClr>
          </a:solidFill>
        </a:ln>
        <a:effectLst/>
      </dgm:spPr>
      <dgm:t>
        <a:bodyPr/>
        <a:lstStyle/>
        <a:p>
          <a:pPr algn="l"/>
          <a:r>
            <a:rPr lang="en-US" sz="900" b="1" dirty="0">
              <a:solidFill>
                <a:schemeClr val="tx1"/>
              </a:solidFill>
              <a:latin typeface="+mj-lt"/>
            </a:rPr>
            <a:t>River Basin </a:t>
          </a:r>
        </a:p>
        <a:p>
          <a:pPr algn="l"/>
          <a:r>
            <a:rPr lang="en-US" sz="900" b="1" dirty="0">
              <a:solidFill>
                <a:schemeClr val="tx1"/>
              </a:solidFill>
              <a:latin typeface="+mj-lt"/>
            </a:rPr>
            <a:t>Systems</a:t>
          </a:r>
          <a:endParaRPr lang="en-US" sz="900" dirty="0">
            <a:solidFill>
              <a:schemeClr val="tx1"/>
            </a:solidFill>
            <a:latin typeface="+mj-lt"/>
          </a:endParaRPr>
        </a:p>
      </dgm:t>
    </dgm:pt>
    <dgm:pt modelId="{3479C2AB-A42F-4840-9D84-AE730EF52AED}" type="parTrans" cxnId="{571FD9DA-5045-4D78-998A-7E08724C0ED7}">
      <dgm:prSet/>
      <dgm:spPr/>
      <dgm:t>
        <a:bodyPr/>
        <a:lstStyle/>
        <a:p>
          <a:endParaRPr lang="en-US" sz="800"/>
        </a:p>
      </dgm:t>
    </dgm:pt>
    <dgm:pt modelId="{80072D4E-DA2F-4684-980F-C0806888B702}" type="sibTrans" cxnId="{571FD9DA-5045-4D78-998A-7E08724C0ED7}">
      <dgm:prSet custT="1"/>
      <dgm:spPr/>
      <dgm:t>
        <a:bodyPr/>
        <a:lstStyle/>
        <a:p>
          <a:endParaRPr lang="en-US" sz="800"/>
        </a:p>
      </dgm:t>
    </dgm:pt>
    <dgm:pt modelId="{352F476F-EA26-4E6C-9650-7E9D6DC719D0}">
      <dgm:prSet phldrT="[Text]" custT="1"/>
      <dgm:spPr>
        <a:solidFill>
          <a:schemeClr val="accent1"/>
        </a:solidFill>
        <a:ln>
          <a:noFill/>
        </a:ln>
        <a:effectLst/>
      </dgm:spPr>
      <dgm:t>
        <a:bodyPr anchor="ctr"/>
        <a:lstStyle/>
        <a:p>
          <a:pPr algn="ctr">
            <a:buNone/>
          </a:pPr>
          <a:r>
            <a:rPr lang="en-US" sz="800" dirty="0">
              <a:solidFill>
                <a:schemeClr val="bg2"/>
              </a:solidFill>
            </a:rPr>
            <a:t>Case study-based discussion with multiple stakeholders on Nile River based Geospatial Earth Monitoring Systems as part of computational analysis within the river streams  </a:t>
          </a:r>
        </a:p>
      </dgm:t>
    </dgm:pt>
    <dgm:pt modelId="{2E38554C-88D7-4A42-80EF-7E1970DB4F7C}" type="parTrans" cxnId="{F590739B-8B1B-4069-A388-6C3C11466D5E}">
      <dgm:prSet/>
      <dgm:spPr/>
      <dgm:t>
        <a:bodyPr/>
        <a:lstStyle/>
        <a:p>
          <a:endParaRPr lang="en-US" sz="800"/>
        </a:p>
      </dgm:t>
    </dgm:pt>
    <dgm:pt modelId="{7E044DC4-6A84-4AB5-B20A-957B182EDB2F}" type="sibTrans" cxnId="{F590739B-8B1B-4069-A388-6C3C11466D5E}">
      <dgm:prSet/>
      <dgm:spPr/>
      <dgm:t>
        <a:bodyPr/>
        <a:lstStyle/>
        <a:p>
          <a:endParaRPr lang="en-US" sz="800"/>
        </a:p>
      </dgm:t>
    </dgm:pt>
    <dgm:pt modelId="{4499F14E-1F89-4475-944C-FD6674394991}">
      <dgm:prSet custT="1"/>
      <dgm:spPr>
        <a:solidFill>
          <a:schemeClr val="accent3"/>
        </a:solidFill>
        <a:ln>
          <a:noFill/>
        </a:ln>
        <a:effectLst/>
      </dgm:spPr>
      <dgm:t>
        <a:bodyPr anchor="ctr"/>
        <a:lstStyle/>
        <a:p>
          <a:pPr algn="ctr">
            <a:buNone/>
          </a:pPr>
          <a:r>
            <a:rPr lang="en-US" sz="800" dirty="0">
              <a:solidFill>
                <a:schemeClr val="bg2"/>
              </a:solidFill>
            </a:rPr>
            <a:t>Detailed 5 Panel discussions focusing upon limitation of water scarcity, digitization solutions, water efficiency development and water recycling efforts for technological / solution collaborations</a:t>
          </a:r>
        </a:p>
      </dgm:t>
    </dgm:pt>
    <dgm:pt modelId="{F6E38454-8512-4471-8E7A-080667BABC63}" type="parTrans" cxnId="{C3EE1C3C-A53C-48BE-992C-DCC67B3D44A3}">
      <dgm:prSet/>
      <dgm:spPr/>
      <dgm:t>
        <a:bodyPr/>
        <a:lstStyle/>
        <a:p>
          <a:endParaRPr lang="en-US" sz="800"/>
        </a:p>
      </dgm:t>
    </dgm:pt>
    <dgm:pt modelId="{576EDCE8-D0FA-4975-8BE5-5CE42AF4C0F5}" type="sibTrans" cxnId="{C3EE1C3C-A53C-48BE-992C-DCC67B3D44A3}">
      <dgm:prSet/>
      <dgm:spPr/>
      <dgm:t>
        <a:bodyPr/>
        <a:lstStyle/>
        <a:p>
          <a:endParaRPr lang="en-US" sz="800"/>
        </a:p>
      </dgm:t>
    </dgm:pt>
    <dgm:pt modelId="{2FFFA3BD-AC9B-4A01-99C6-EE6B34514451}">
      <dgm:prSet custT="1"/>
      <dgm:spPr>
        <a:solidFill>
          <a:schemeClr val="accent1"/>
        </a:solidFill>
        <a:ln>
          <a:noFill/>
        </a:ln>
        <a:effectLst/>
      </dgm:spPr>
      <dgm:t>
        <a:bodyPr anchor="ctr"/>
        <a:lstStyle/>
        <a:p>
          <a:pPr algn="ctr">
            <a:buNone/>
          </a:pPr>
          <a:r>
            <a:rPr lang="en-US" sz="800" dirty="0">
              <a:solidFill>
                <a:schemeClr val="bg2"/>
              </a:solidFill>
            </a:rPr>
            <a:t>Discussion towards identification of delta zone protection measures which also includes direct physical hard barricading protections for the cities. This would be intended towards diversion of certain climate financing funds for costal protection</a:t>
          </a:r>
        </a:p>
      </dgm:t>
    </dgm:pt>
    <dgm:pt modelId="{2CB65761-D73B-4ACA-B0B4-F754D81480EA}" type="parTrans" cxnId="{19F47AB8-894D-444C-875C-5917CAD10E1C}">
      <dgm:prSet/>
      <dgm:spPr/>
      <dgm:t>
        <a:bodyPr/>
        <a:lstStyle/>
        <a:p>
          <a:endParaRPr lang="en-US" sz="800"/>
        </a:p>
      </dgm:t>
    </dgm:pt>
    <dgm:pt modelId="{6A4CF6C6-2244-41B9-A5BA-063475264CEF}" type="sibTrans" cxnId="{19F47AB8-894D-444C-875C-5917CAD10E1C}">
      <dgm:prSet/>
      <dgm:spPr/>
      <dgm:t>
        <a:bodyPr/>
        <a:lstStyle/>
        <a:p>
          <a:endParaRPr lang="en-US" sz="800"/>
        </a:p>
      </dgm:t>
    </dgm:pt>
    <dgm:pt modelId="{CF402626-4F75-4443-975A-97746C32FDAF}">
      <dgm:prSet custT="1"/>
      <dgm:spPr>
        <a:solidFill>
          <a:schemeClr val="accent3"/>
        </a:solidFill>
        <a:ln>
          <a:noFill/>
        </a:ln>
        <a:effectLst/>
      </dgm:spPr>
      <dgm:t>
        <a:bodyPr anchor="ctr"/>
        <a:lstStyle/>
        <a:p>
          <a:pPr algn="ctr">
            <a:buNone/>
          </a:pPr>
          <a:r>
            <a:rPr lang="en-US" sz="800" dirty="0">
              <a:solidFill>
                <a:schemeClr val="bg2"/>
              </a:solidFill>
            </a:rPr>
            <a:t>Pre-UN-Water 2023 Conference illustrations to be discussed focusing on current progress and leading outcomes in the current decade by Leader of Water Conferences</a:t>
          </a:r>
        </a:p>
      </dgm:t>
    </dgm:pt>
    <dgm:pt modelId="{403F9E28-C050-4E9A-95D0-16CA3C1460FE}" type="parTrans" cxnId="{8F4125C4-E033-4AC7-891C-9E60B409C9DD}">
      <dgm:prSet/>
      <dgm:spPr/>
      <dgm:t>
        <a:bodyPr/>
        <a:lstStyle/>
        <a:p>
          <a:endParaRPr lang="en-US" sz="800"/>
        </a:p>
      </dgm:t>
    </dgm:pt>
    <dgm:pt modelId="{37FA6B3B-E430-42FC-8D40-45C77FE78BC0}" type="sibTrans" cxnId="{8F4125C4-E033-4AC7-891C-9E60B409C9DD}">
      <dgm:prSet/>
      <dgm:spPr/>
      <dgm:t>
        <a:bodyPr/>
        <a:lstStyle/>
        <a:p>
          <a:endParaRPr lang="en-US" sz="800"/>
        </a:p>
      </dgm:t>
    </dgm:pt>
    <dgm:pt modelId="{F4B9B7C9-9FA4-47FC-A6A3-213B969D9A7F}">
      <dgm:prSet custT="1"/>
      <dgm:spPr>
        <a:noFill/>
        <a:ln>
          <a:solidFill>
            <a:schemeClr val="accent3">
              <a:lumMod val="20000"/>
              <a:lumOff val="80000"/>
            </a:schemeClr>
          </a:solidFill>
        </a:ln>
        <a:effectLst/>
      </dgm:spPr>
      <dgm:t>
        <a:bodyPr/>
        <a:lstStyle/>
        <a:p>
          <a:pPr algn="l"/>
          <a:r>
            <a:rPr lang="en-US" sz="900" b="1" dirty="0">
              <a:solidFill>
                <a:schemeClr val="tx1"/>
              </a:solidFill>
              <a:latin typeface="+mj-lt"/>
            </a:rPr>
            <a:t>Water </a:t>
          </a:r>
        </a:p>
        <a:p>
          <a:pPr algn="l"/>
          <a:r>
            <a:rPr lang="en-US" sz="900" b="1" dirty="0">
              <a:solidFill>
                <a:schemeClr val="tx1"/>
              </a:solidFill>
              <a:latin typeface="+mj-lt"/>
            </a:rPr>
            <a:t>Security</a:t>
          </a:r>
        </a:p>
      </dgm:t>
    </dgm:pt>
    <dgm:pt modelId="{3C325854-E047-4429-99E7-E5F6CE8CA33E}" type="parTrans" cxnId="{44D015C9-D038-46FF-93A8-225349872E2E}">
      <dgm:prSet/>
      <dgm:spPr/>
      <dgm:t>
        <a:bodyPr/>
        <a:lstStyle/>
        <a:p>
          <a:endParaRPr lang="en-US" sz="800"/>
        </a:p>
      </dgm:t>
    </dgm:pt>
    <dgm:pt modelId="{EDA63BB7-8E6C-49F5-A0FB-7EE396E62DB4}" type="sibTrans" cxnId="{44D015C9-D038-46FF-93A8-225349872E2E}">
      <dgm:prSet custT="1"/>
      <dgm:spPr/>
      <dgm:t>
        <a:bodyPr/>
        <a:lstStyle/>
        <a:p>
          <a:endParaRPr lang="en-US" sz="800"/>
        </a:p>
      </dgm:t>
    </dgm:pt>
    <dgm:pt modelId="{F06773F8-E88F-4ED9-BA2E-BE7FA8F7E993}">
      <dgm:prSet custT="1"/>
      <dgm:spPr>
        <a:noFill/>
        <a:ln>
          <a:solidFill>
            <a:schemeClr val="accent1">
              <a:lumMod val="20000"/>
              <a:lumOff val="80000"/>
            </a:schemeClr>
          </a:solidFill>
        </a:ln>
        <a:effectLst/>
      </dgm:spPr>
      <dgm:t>
        <a:bodyPr/>
        <a:lstStyle/>
        <a:p>
          <a:pPr algn="l"/>
          <a:r>
            <a:rPr lang="en-US" sz="900" b="1" dirty="0">
              <a:solidFill>
                <a:schemeClr val="tx1"/>
              </a:solidFill>
              <a:latin typeface="+mj-lt"/>
            </a:rPr>
            <a:t>Sea Level Rise </a:t>
          </a:r>
        </a:p>
        <a:p>
          <a:pPr algn="l"/>
          <a:r>
            <a:rPr lang="en-US" sz="900" b="1" dirty="0">
              <a:solidFill>
                <a:schemeClr val="tx1"/>
              </a:solidFill>
              <a:latin typeface="+mj-lt"/>
            </a:rPr>
            <a:t>Solutions</a:t>
          </a:r>
        </a:p>
      </dgm:t>
    </dgm:pt>
    <dgm:pt modelId="{909B3038-7D7C-4A2A-A559-A27053192418}" type="parTrans" cxnId="{3E775443-2D85-41C2-B11A-4B7351297D3D}">
      <dgm:prSet/>
      <dgm:spPr/>
      <dgm:t>
        <a:bodyPr/>
        <a:lstStyle/>
        <a:p>
          <a:endParaRPr lang="en-US" sz="800"/>
        </a:p>
      </dgm:t>
    </dgm:pt>
    <dgm:pt modelId="{9FECC045-E0B5-423A-BC52-7BA03E550F3B}" type="sibTrans" cxnId="{3E775443-2D85-41C2-B11A-4B7351297D3D}">
      <dgm:prSet custT="1"/>
      <dgm:spPr/>
      <dgm:t>
        <a:bodyPr/>
        <a:lstStyle/>
        <a:p>
          <a:endParaRPr lang="en-US" sz="800"/>
        </a:p>
      </dgm:t>
    </dgm:pt>
    <dgm:pt modelId="{C3D034D7-768B-4EB0-86FB-9B04FFBBEB83}">
      <dgm:prSet custT="1"/>
      <dgm:spPr>
        <a:noFill/>
        <a:ln>
          <a:solidFill>
            <a:schemeClr val="accent3">
              <a:lumMod val="20000"/>
              <a:lumOff val="80000"/>
            </a:schemeClr>
          </a:solidFill>
        </a:ln>
        <a:effectLst/>
      </dgm:spPr>
      <dgm:t>
        <a:bodyPr/>
        <a:lstStyle/>
        <a:p>
          <a:pPr algn="l"/>
          <a:r>
            <a:rPr lang="en-US" sz="900" b="1" dirty="0">
              <a:solidFill>
                <a:schemeClr val="tx1"/>
              </a:solidFill>
              <a:latin typeface="+mj-lt"/>
            </a:rPr>
            <a:t>Water Action </a:t>
          </a:r>
        </a:p>
        <a:p>
          <a:pPr algn="l"/>
          <a:r>
            <a:rPr lang="en-US" sz="900" b="1" dirty="0">
              <a:solidFill>
                <a:schemeClr val="tx1"/>
              </a:solidFill>
              <a:latin typeface="+mj-lt"/>
            </a:rPr>
            <a:t>Decade Review</a:t>
          </a:r>
        </a:p>
      </dgm:t>
    </dgm:pt>
    <dgm:pt modelId="{A07D3C21-40FE-48AC-8A1C-FA469ACD39E8}" type="parTrans" cxnId="{2BF560CA-0116-43D5-B393-95A04CA34C1C}">
      <dgm:prSet/>
      <dgm:spPr/>
      <dgm:t>
        <a:bodyPr/>
        <a:lstStyle/>
        <a:p>
          <a:endParaRPr lang="en-US" sz="800"/>
        </a:p>
      </dgm:t>
    </dgm:pt>
    <dgm:pt modelId="{95169F3E-0C7A-4A84-91CF-450B0793A2A5}" type="sibTrans" cxnId="{2BF560CA-0116-43D5-B393-95A04CA34C1C}">
      <dgm:prSet/>
      <dgm:spPr/>
      <dgm:t>
        <a:bodyPr/>
        <a:lstStyle/>
        <a:p>
          <a:endParaRPr lang="en-US" sz="800"/>
        </a:p>
      </dgm:t>
    </dgm:pt>
    <dgm:pt modelId="{39D8F2D2-9610-4048-B724-88FD6C5DC332}">
      <dgm:prSet custT="1"/>
      <dgm:spPr>
        <a:solidFill>
          <a:schemeClr val="accent1"/>
        </a:solidFill>
        <a:ln>
          <a:noFill/>
        </a:ln>
        <a:effectLst/>
      </dgm:spPr>
      <dgm:t>
        <a:bodyPr anchor="ctr"/>
        <a:lstStyle/>
        <a:p>
          <a:pPr algn="ctr">
            <a:buNone/>
          </a:pPr>
          <a:r>
            <a:rPr lang="en-US" sz="800" dirty="0">
              <a:solidFill>
                <a:schemeClr val="bg2"/>
              </a:solidFill>
            </a:rPr>
            <a:t>Partnership with World Meteorological Organization to adopt political contribution requirements across multiple aspects of water management systems towards field systems deployment</a:t>
          </a:r>
        </a:p>
      </dgm:t>
    </dgm:pt>
    <dgm:pt modelId="{6D7A7F8A-A537-4229-BBB2-C0D110F0B461}" type="parTrans" cxnId="{4BD320A1-E282-4E85-A7EE-0792B0783EB0}">
      <dgm:prSet/>
      <dgm:spPr/>
      <dgm:t>
        <a:bodyPr/>
        <a:lstStyle/>
        <a:p>
          <a:endParaRPr lang="en-US"/>
        </a:p>
      </dgm:t>
    </dgm:pt>
    <dgm:pt modelId="{7106C8EF-9D8F-4676-9B7A-5E08CDFAD032}" type="sibTrans" cxnId="{4BD320A1-E282-4E85-A7EE-0792B0783EB0}">
      <dgm:prSet/>
      <dgm:spPr/>
      <dgm:t>
        <a:bodyPr/>
        <a:lstStyle/>
        <a:p>
          <a:endParaRPr lang="en-US"/>
        </a:p>
      </dgm:t>
    </dgm:pt>
    <dgm:pt modelId="{35C09962-06C3-441C-9B43-8F7B8C58F855}" type="pres">
      <dgm:prSet presAssocID="{D54EAEA0-8159-48A1-86CB-C8440505C8FA}" presName="Name0" presStyleCnt="0">
        <dgm:presLayoutVars>
          <dgm:dir/>
          <dgm:animLvl val="lvl"/>
          <dgm:resizeHandles val="exact"/>
        </dgm:presLayoutVars>
      </dgm:prSet>
      <dgm:spPr/>
    </dgm:pt>
    <dgm:pt modelId="{0D00102A-3C0D-4011-BCF3-7EE6E6E2865A}" type="pres">
      <dgm:prSet presAssocID="{E8BDBEA3-3A08-4BB0-9E4F-96ADD9A540ED}" presName="composite" presStyleCnt="0"/>
      <dgm:spPr>
        <a:ln>
          <a:noFill/>
        </a:ln>
        <a:effectLst/>
      </dgm:spPr>
    </dgm:pt>
    <dgm:pt modelId="{ED15684E-4375-4766-8329-E610937E32E8}" type="pres">
      <dgm:prSet presAssocID="{E8BDBEA3-3A08-4BB0-9E4F-96ADD9A540ED}" presName="parTx" presStyleLbl="alignNode1" presStyleIdx="0" presStyleCnt="6">
        <dgm:presLayoutVars>
          <dgm:chMax val="0"/>
          <dgm:chPref val="0"/>
          <dgm:bulletEnabled val="1"/>
        </dgm:presLayoutVars>
      </dgm:prSet>
      <dgm:spPr/>
    </dgm:pt>
    <dgm:pt modelId="{9DFBF5C5-6407-48DC-BEAA-C0DABAC9D00C}" type="pres">
      <dgm:prSet presAssocID="{E8BDBEA3-3A08-4BB0-9E4F-96ADD9A540ED}" presName="desTx" presStyleLbl="alignAccFollowNode1" presStyleIdx="0" presStyleCnt="6" custLinFactNeighborX="655" custLinFactNeighborY="45">
        <dgm:presLayoutVars>
          <dgm:bulletEnabled val="1"/>
        </dgm:presLayoutVars>
      </dgm:prSet>
      <dgm:spPr/>
    </dgm:pt>
    <dgm:pt modelId="{8D896452-C1AD-4A24-8AFD-22AB5BECBE5B}" type="pres">
      <dgm:prSet presAssocID="{3CC570FC-3D7B-422E-A9B3-E74E7F360FE2}" presName="space" presStyleCnt="0"/>
      <dgm:spPr>
        <a:ln>
          <a:noFill/>
        </a:ln>
        <a:effectLst/>
      </dgm:spPr>
    </dgm:pt>
    <dgm:pt modelId="{B1DDBC13-F540-4164-B735-16D3DFDE6D1D}" type="pres">
      <dgm:prSet presAssocID="{B3227188-958E-4D0A-8ADE-DAA8D1F61505}" presName="composite" presStyleCnt="0"/>
      <dgm:spPr>
        <a:ln>
          <a:noFill/>
        </a:ln>
        <a:effectLst/>
      </dgm:spPr>
    </dgm:pt>
    <dgm:pt modelId="{200872BA-0111-41C9-8221-9BED8D81B190}" type="pres">
      <dgm:prSet presAssocID="{B3227188-958E-4D0A-8ADE-DAA8D1F61505}" presName="parTx" presStyleLbl="alignNode1" presStyleIdx="1" presStyleCnt="6">
        <dgm:presLayoutVars>
          <dgm:chMax val="0"/>
          <dgm:chPref val="0"/>
          <dgm:bulletEnabled val="1"/>
        </dgm:presLayoutVars>
      </dgm:prSet>
      <dgm:spPr/>
    </dgm:pt>
    <dgm:pt modelId="{49A8DC16-1A25-4527-A33C-C55F0BE4C595}" type="pres">
      <dgm:prSet presAssocID="{B3227188-958E-4D0A-8ADE-DAA8D1F61505}" presName="desTx" presStyleLbl="alignAccFollowNode1" presStyleIdx="1" presStyleCnt="6" custLinFactNeighborX="-303" custLinFactNeighborY="46">
        <dgm:presLayoutVars>
          <dgm:bulletEnabled val="1"/>
        </dgm:presLayoutVars>
      </dgm:prSet>
      <dgm:spPr/>
    </dgm:pt>
    <dgm:pt modelId="{370DC091-B68C-4B62-92C8-8E72ACA00024}" type="pres">
      <dgm:prSet presAssocID="{3897BACF-70A7-49FA-9C10-48883FF2DF0C}" presName="space" presStyleCnt="0"/>
      <dgm:spPr>
        <a:ln>
          <a:noFill/>
        </a:ln>
        <a:effectLst/>
      </dgm:spPr>
    </dgm:pt>
    <dgm:pt modelId="{18799F77-0A41-4803-88A8-2557FE744E79}" type="pres">
      <dgm:prSet presAssocID="{BCA4B4CD-3866-4E10-9068-2241CE17AAB3}" presName="composite" presStyleCnt="0"/>
      <dgm:spPr>
        <a:ln>
          <a:noFill/>
        </a:ln>
        <a:effectLst/>
      </dgm:spPr>
    </dgm:pt>
    <dgm:pt modelId="{521840DC-1990-4894-9B24-B4E1D4641DA5}" type="pres">
      <dgm:prSet presAssocID="{BCA4B4CD-3866-4E10-9068-2241CE17AAB3}" presName="parTx" presStyleLbl="alignNode1" presStyleIdx="2" presStyleCnt="6" custLinFactNeighborX="232" custLinFactNeighborY="-46">
        <dgm:presLayoutVars>
          <dgm:chMax val="0"/>
          <dgm:chPref val="0"/>
          <dgm:bulletEnabled val="1"/>
        </dgm:presLayoutVars>
      </dgm:prSet>
      <dgm:spPr/>
    </dgm:pt>
    <dgm:pt modelId="{21FC3C5D-1655-493E-BC54-4A0D1F3AF2B7}" type="pres">
      <dgm:prSet presAssocID="{BCA4B4CD-3866-4E10-9068-2241CE17AAB3}" presName="desTx" presStyleLbl="alignAccFollowNode1" presStyleIdx="2" presStyleCnt="6" custLinFactNeighborX="232" custLinFactNeighborY="406">
        <dgm:presLayoutVars>
          <dgm:bulletEnabled val="1"/>
        </dgm:presLayoutVars>
      </dgm:prSet>
      <dgm:spPr/>
    </dgm:pt>
    <dgm:pt modelId="{024881FE-2A9E-4478-AE0A-D0B58ECA4848}" type="pres">
      <dgm:prSet presAssocID="{80072D4E-DA2F-4684-980F-C0806888B702}" presName="space" presStyleCnt="0"/>
      <dgm:spPr>
        <a:ln>
          <a:noFill/>
        </a:ln>
        <a:effectLst/>
      </dgm:spPr>
    </dgm:pt>
    <dgm:pt modelId="{962860C0-EE97-4F4C-A016-7F5C13B283BA}" type="pres">
      <dgm:prSet presAssocID="{F4B9B7C9-9FA4-47FC-A6A3-213B969D9A7F}" presName="composite" presStyleCnt="0"/>
      <dgm:spPr>
        <a:ln>
          <a:noFill/>
        </a:ln>
        <a:effectLst/>
      </dgm:spPr>
    </dgm:pt>
    <dgm:pt modelId="{30F67470-005F-45AC-B22E-E0386064F69D}" type="pres">
      <dgm:prSet presAssocID="{F4B9B7C9-9FA4-47FC-A6A3-213B969D9A7F}" presName="parTx" presStyleLbl="alignNode1" presStyleIdx="3" presStyleCnt="6">
        <dgm:presLayoutVars>
          <dgm:chMax val="0"/>
          <dgm:chPref val="0"/>
          <dgm:bulletEnabled val="1"/>
        </dgm:presLayoutVars>
      </dgm:prSet>
      <dgm:spPr/>
    </dgm:pt>
    <dgm:pt modelId="{9CA74715-1498-4CEA-86FE-B260ED6ED0FE}" type="pres">
      <dgm:prSet presAssocID="{F4B9B7C9-9FA4-47FC-A6A3-213B969D9A7F}" presName="desTx" presStyleLbl="alignAccFollowNode1" presStyleIdx="3" presStyleCnt="6" custLinFactNeighborX="202" custLinFactNeighborY="442">
        <dgm:presLayoutVars>
          <dgm:bulletEnabled val="1"/>
        </dgm:presLayoutVars>
      </dgm:prSet>
      <dgm:spPr/>
    </dgm:pt>
    <dgm:pt modelId="{85529DF5-360A-4096-8029-58884C4C280A}" type="pres">
      <dgm:prSet presAssocID="{EDA63BB7-8E6C-49F5-A0FB-7EE396E62DB4}" presName="space" presStyleCnt="0"/>
      <dgm:spPr>
        <a:ln>
          <a:noFill/>
        </a:ln>
        <a:effectLst/>
      </dgm:spPr>
    </dgm:pt>
    <dgm:pt modelId="{9ED8858C-CB8E-4F44-B38A-A4348227F62B}" type="pres">
      <dgm:prSet presAssocID="{F06773F8-E88F-4ED9-BA2E-BE7FA8F7E993}" presName="composite" presStyleCnt="0"/>
      <dgm:spPr>
        <a:ln>
          <a:noFill/>
        </a:ln>
        <a:effectLst/>
      </dgm:spPr>
    </dgm:pt>
    <dgm:pt modelId="{B624CE01-8775-433B-B35A-299FD19A5265}" type="pres">
      <dgm:prSet presAssocID="{F06773F8-E88F-4ED9-BA2E-BE7FA8F7E993}" presName="parTx" presStyleLbl="alignNode1" presStyleIdx="4" presStyleCnt="6">
        <dgm:presLayoutVars>
          <dgm:chMax val="0"/>
          <dgm:chPref val="0"/>
          <dgm:bulletEnabled val="1"/>
        </dgm:presLayoutVars>
      </dgm:prSet>
      <dgm:spPr/>
    </dgm:pt>
    <dgm:pt modelId="{0367DA91-8381-4AB8-81BE-D81C6C9FB9F1}" type="pres">
      <dgm:prSet presAssocID="{F06773F8-E88F-4ED9-BA2E-BE7FA8F7E993}" presName="desTx" presStyleLbl="alignAccFollowNode1" presStyleIdx="4" presStyleCnt="6" custLinFactNeighborX="0" custLinFactNeighborY="45">
        <dgm:presLayoutVars>
          <dgm:bulletEnabled val="1"/>
        </dgm:presLayoutVars>
      </dgm:prSet>
      <dgm:spPr/>
    </dgm:pt>
    <dgm:pt modelId="{6D4BB784-3BEF-4E76-9432-92F8C39B00FE}" type="pres">
      <dgm:prSet presAssocID="{9FECC045-E0B5-423A-BC52-7BA03E550F3B}" presName="space" presStyleCnt="0"/>
      <dgm:spPr>
        <a:ln>
          <a:noFill/>
        </a:ln>
        <a:effectLst/>
      </dgm:spPr>
    </dgm:pt>
    <dgm:pt modelId="{185908CF-8CAC-4D54-B193-9D7E6730825C}" type="pres">
      <dgm:prSet presAssocID="{C3D034D7-768B-4EB0-86FB-9B04FFBBEB83}" presName="composite" presStyleCnt="0"/>
      <dgm:spPr>
        <a:ln>
          <a:noFill/>
        </a:ln>
        <a:effectLst/>
      </dgm:spPr>
    </dgm:pt>
    <dgm:pt modelId="{F03BE70C-8B6D-43BF-9544-28D347F006E2}" type="pres">
      <dgm:prSet presAssocID="{C3D034D7-768B-4EB0-86FB-9B04FFBBEB83}" presName="parTx" presStyleLbl="alignNode1" presStyleIdx="5" presStyleCnt="6">
        <dgm:presLayoutVars>
          <dgm:chMax val="0"/>
          <dgm:chPref val="0"/>
          <dgm:bulletEnabled val="1"/>
        </dgm:presLayoutVars>
      </dgm:prSet>
      <dgm:spPr/>
    </dgm:pt>
    <dgm:pt modelId="{9EBF80A7-EF5F-4F55-94D9-886B540C53C9}" type="pres">
      <dgm:prSet presAssocID="{C3D034D7-768B-4EB0-86FB-9B04FFBBEB83}" presName="desTx" presStyleLbl="alignAccFollowNode1" presStyleIdx="5" presStyleCnt="6" custLinFactNeighborX="188" custLinFactNeighborY="1287">
        <dgm:presLayoutVars>
          <dgm:bulletEnabled val="1"/>
        </dgm:presLayoutVars>
      </dgm:prSet>
      <dgm:spPr/>
    </dgm:pt>
  </dgm:ptLst>
  <dgm:cxnLst>
    <dgm:cxn modelId="{FEBDC110-F419-4E50-BBF8-B9148B5395C5}" type="presOf" srcId="{2FFFA3BD-AC9B-4A01-99C6-EE6B34514451}" destId="{0367DA91-8381-4AB8-81BE-D81C6C9FB9F1}" srcOrd="0" destOrd="0" presId="urn:microsoft.com/office/officeart/2005/8/layout/hList1"/>
    <dgm:cxn modelId="{C3EE1C3C-A53C-48BE-992C-DCC67B3D44A3}" srcId="{F4B9B7C9-9FA4-47FC-A6A3-213B969D9A7F}" destId="{4499F14E-1F89-4475-944C-FD6674394991}" srcOrd="0" destOrd="0" parTransId="{F6E38454-8512-4471-8E7A-080667BABC63}" sibTransId="{576EDCE8-D0FA-4975-8BE5-5CE42AF4C0F5}"/>
    <dgm:cxn modelId="{3E775443-2D85-41C2-B11A-4B7351297D3D}" srcId="{D54EAEA0-8159-48A1-86CB-C8440505C8FA}" destId="{F06773F8-E88F-4ED9-BA2E-BE7FA8F7E993}" srcOrd="4" destOrd="0" parTransId="{909B3038-7D7C-4A2A-A559-A27053192418}" sibTransId="{9FECC045-E0B5-423A-BC52-7BA03E550F3B}"/>
    <dgm:cxn modelId="{6A510544-BC98-428A-B1F7-64F40A352226}" type="presOf" srcId="{CF402626-4F75-4443-975A-97746C32FDAF}" destId="{9EBF80A7-EF5F-4F55-94D9-886B540C53C9}" srcOrd="0" destOrd="0" presId="urn:microsoft.com/office/officeart/2005/8/layout/hList1"/>
    <dgm:cxn modelId="{E364BF49-9714-49D3-B7CC-DDEF8DF547CD}" type="presOf" srcId="{E8BDBEA3-3A08-4BB0-9E4F-96ADD9A540ED}" destId="{ED15684E-4375-4766-8329-E610937E32E8}" srcOrd="0" destOrd="0" presId="urn:microsoft.com/office/officeart/2005/8/layout/hList1"/>
    <dgm:cxn modelId="{3EED0151-34E2-4623-AB3A-EC6D9E6D938F}" type="presOf" srcId="{39D8F2D2-9610-4048-B724-88FD6C5DC332}" destId="{9DFBF5C5-6407-48DC-BEAA-C0DABAC9D00C}" srcOrd="0" destOrd="0" presId="urn:microsoft.com/office/officeart/2005/8/layout/hList1"/>
    <dgm:cxn modelId="{4D948791-D6CE-4229-9496-1DAD3B494FB9}" type="presOf" srcId="{4499F14E-1F89-4475-944C-FD6674394991}" destId="{9CA74715-1498-4CEA-86FE-B260ED6ED0FE}" srcOrd="0" destOrd="0" presId="urn:microsoft.com/office/officeart/2005/8/layout/hList1"/>
    <dgm:cxn modelId="{F590739B-8B1B-4069-A388-6C3C11466D5E}" srcId="{BCA4B4CD-3866-4E10-9068-2241CE17AAB3}" destId="{352F476F-EA26-4E6C-9650-7E9D6DC719D0}" srcOrd="0" destOrd="0" parTransId="{2E38554C-88D7-4A42-80EF-7E1970DB4F7C}" sibTransId="{7E044DC4-6A84-4AB5-B20A-957B182EDB2F}"/>
    <dgm:cxn modelId="{CCC2159D-13F3-4068-9C78-EDCDD9D2FA56}" srcId="{B3227188-958E-4D0A-8ADE-DAA8D1F61505}" destId="{5F51C8AF-966D-43DE-9234-53E17842AE83}" srcOrd="0" destOrd="0" parTransId="{1517DC33-4BC7-433E-BBD4-874274F86032}" sibTransId="{46B28289-C6FC-489A-B558-9D582CC66429}"/>
    <dgm:cxn modelId="{4BD320A1-E282-4E85-A7EE-0792B0783EB0}" srcId="{E8BDBEA3-3A08-4BB0-9E4F-96ADD9A540ED}" destId="{39D8F2D2-9610-4048-B724-88FD6C5DC332}" srcOrd="0" destOrd="0" parTransId="{6D7A7F8A-A537-4229-BBB2-C0D110F0B461}" sibTransId="{7106C8EF-9D8F-4676-9B7A-5E08CDFAD032}"/>
    <dgm:cxn modelId="{5D8319A2-ACDA-4A2A-8DF6-FEAA4417608E}" type="presOf" srcId="{5F51C8AF-966D-43DE-9234-53E17842AE83}" destId="{49A8DC16-1A25-4527-A33C-C55F0BE4C595}" srcOrd="0" destOrd="0" presId="urn:microsoft.com/office/officeart/2005/8/layout/hList1"/>
    <dgm:cxn modelId="{EAE068A5-495D-4946-AA24-345E398744F5}" srcId="{D54EAEA0-8159-48A1-86CB-C8440505C8FA}" destId="{E8BDBEA3-3A08-4BB0-9E4F-96ADD9A540ED}" srcOrd="0" destOrd="0" parTransId="{21B5D9EA-6041-4781-A2F7-4FD6A5EEA089}" sibTransId="{3CC570FC-3D7B-422E-A9B3-E74E7F360FE2}"/>
    <dgm:cxn modelId="{A9BED5AE-7952-417E-B36A-1C183F0A7B62}" type="presOf" srcId="{B3227188-958E-4D0A-8ADE-DAA8D1F61505}" destId="{200872BA-0111-41C9-8221-9BED8D81B190}" srcOrd="0" destOrd="0" presId="urn:microsoft.com/office/officeart/2005/8/layout/hList1"/>
    <dgm:cxn modelId="{9919D1B0-117A-44E6-95AD-2E697E886662}" type="presOf" srcId="{352F476F-EA26-4E6C-9650-7E9D6DC719D0}" destId="{21FC3C5D-1655-493E-BC54-4A0D1F3AF2B7}" srcOrd="0" destOrd="0" presId="urn:microsoft.com/office/officeart/2005/8/layout/hList1"/>
    <dgm:cxn modelId="{BE7630B6-26A0-421F-AD34-9B3C649A9B7D}" type="presOf" srcId="{C3D034D7-768B-4EB0-86FB-9B04FFBBEB83}" destId="{F03BE70C-8B6D-43BF-9544-28D347F006E2}" srcOrd="0" destOrd="0" presId="urn:microsoft.com/office/officeart/2005/8/layout/hList1"/>
    <dgm:cxn modelId="{19F47AB8-894D-444C-875C-5917CAD10E1C}" srcId="{F06773F8-E88F-4ED9-BA2E-BE7FA8F7E993}" destId="{2FFFA3BD-AC9B-4A01-99C6-EE6B34514451}" srcOrd="0" destOrd="0" parTransId="{2CB65761-D73B-4ACA-B0B4-F754D81480EA}" sibTransId="{6A4CF6C6-2244-41B9-A5BA-063475264CEF}"/>
    <dgm:cxn modelId="{87974DBC-8588-40B2-A7E9-70AEC4E8B7A2}" type="presOf" srcId="{F06773F8-E88F-4ED9-BA2E-BE7FA8F7E993}" destId="{B624CE01-8775-433B-B35A-299FD19A5265}" srcOrd="0" destOrd="0" presId="urn:microsoft.com/office/officeart/2005/8/layout/hList1"/>
    <dgm:cxn modelId="{8F4125C4-E033-4AC7-891C-9E60B409C9DD}" srcId="{C3D034D7-768B-4EB0-86FB-9B04FFBBEB83}" destId="{CF402626-4F75-4443-975A-97746C32FDAF}" srcOrd="0" destOrd="0" parTransId="{403F9E28-C050-4E9A-95D0-16CA3C1460FE}" sibTransId="{37FA6B3B-E430-42FC-8D40-45C77FE78BC0}"/>
    <dgm:cxn modelId="{44D015C9-D038-46FF-93A8-225349872E2E}" srcId="{D54EAEA0-8159-48A1-86CB-C8440505C8FA}" destId="{F4B9B7C9-9FA4-47FC-A6A3-213B969D9A7F}" srcOrd="3" destOrd="0" parTransId="{3C325854-E047-4429-99E7-E5F6CE8CA33E}" sibTransId="{EDA63BB7-8E6C-49F5-A0FB-7EE396E62DB4}"/>
    <dgm:cxn modelId="{2BF560CA-0116-43D5-B393-95A04CA34C1C}" srcId="{D54EAEA0-8159-48A1-86CB-C8440505C8FA}" destId="{C3D034D7-768B-4EB0-86FB-9B04FFBBEB83}" srcOrd="5" destOrd="0" parTransId="{A07D3C21-40FE-48AC-8A1C-FA469ACD39E8}" sibTransId="{95169F3E-0C7A-4A84-91CF-450B0793A2A5}"/>
    <dgm:cxn modelId="{9C0ED6CA-6509-42DB-83CD-246D1388C0A6}" type="presOf" srcId="{F4B9B7C9-9FA4-47FC-A6A3-213B969D9A7F}" destId="{30F67470-005F-45AC-B22E-E0386064F69D}" srcOrd="0" destOrd="0" presId="urn:microsoft.com/office/officeart/2005/8/layout/hList1"/>
    <dgm:cxn modelId="{571FD9DA-5045-4D78-998A-7E08724C0ED7}" srcId="{D54EAEA0-8159-48A1-86CB-C8440505C8FA}" destId="{BCA4B4CD-3866-4E10-9068-2241CE17AAB3}" srcOrd="2" destOrd="0" parTransId="{3479C2AB-A42F-4840-9D84-AE730EF52AED}" sibTransId="{80072D4E-DA2F-4684-980F-C0806888B702}"/>
    <dgm:cxn modelId="{76C897DC-8829-4F39-AC9B-86E6FCB5E791}" srcId="{D54EAEA0-8159-48A1-86CB-C8440505C8FA}" destId="{B3227188-958E-4D0A-8ADE-DAA8D1F61505}" srcOrd="1" destOrd="0" parTransId="{47E8F52B-E107-4C66-9675-A12BAD2700B9}" sibTransId="{3897BACF-70A7-49FA-9C10-48883FF2DF0C}"/>
    <dgm:cxn modelId="{8C444FE4-933B-4E04-A8E9-CD8717130B0B}" type="presOf" srcId="{D54EAEA0-8159-48A1-86CB-C8440505C8FA}" destId="{35C09962-06C3-441C-9B43-8F7B8C58F855}" srcOrd="0" destOrd="0" presId="urn:microsoft.com/office/officeart/2005/8/layout/hList1"/>
    <dgm:cxn modelId="{80B0E0E5-373B-43FB-83E5-FBB8D92DFE56}" type="presOf" srcId="{BCA4B4CD-3866-4E10-9068-2241CE17AAB3}" destId="{521840DC-1990-4894-9B24-B4E1D4641DA5}" srcOrd="0" destOrd="0" presId="urn:microsoft.com/office/officeart/2005/8/layout/hList1"/>
    <dgm:cxn modelId="{5C0C4297-BDD8-49FA-8C97-7B4E2966345F}" type="presParOf" srcId="{35C09962-06C3-441C-9B43-8F7B8C58F855}" destId="{0D00102A-3C0D-4011-BCF3-7EE6E6E2865A}" srcOrd="0" destOrd="0" presId="urn:microsoft.com/office/officeart/2005/8/layout/hList1"/>
    <dgm:cxn modelId="{C1736359-6525-455F-8F4D-60DE38F9BD21}" type="presParOf" srcId="{0D00102A-3C0D-4011-BCF3-7EE6E6E2865A}" destId="{ED15684E-4375-4766-8329-E610937E32E8}" srcOrd="0" destOrd="0" presId="urn:microsoft.com/office/officeart/2005/8/layout/hList1"/>
    <dgm:cxn modelId="{73566821-4EA4-4277-B5DE-4C6390A24D1D}" type="presParOf" srcId="{0D00102A-3C0D-4011-BCF3-7EE6E6E2865A}" destId="{9DFBF5C5-6407-48DC-BEAA-C0DABAC9D00C}" srcOrd="1" destOrd="0" presId="urn:microsoft.com/office/officeart/2005/8/layout/hList1"/>
    <dgm:cxn modelId="{2448E906-A7AC-4975-9B32-713F28A1004B}" type="presParOf" srcId="{35C09962-06C3-441C-9B43-8F7B8C58F855}" destId="{8D896452-C1AD-4A24-8AFD-22AB5BECBE5B}" srcOrd="1" destOrd="0" presId="urn:microsoft.com/office/officeart/2005/8/layout/hList1"/>
    <dgm:cxn modelId="{B65A4048-0864-471F-9CE5-F23812C178D1}" type="presParOf" srcId="{35C09962-06C3-441C-9B43-8F7B8C58F855}" destId="{B1DDBC13-F540-4164-B735-16D3DFDE6D1D}" srcOrd="2" destOrd="0" presId="urn:microsoft.com/office/officeart/2005/8/layout/hList1"/>
    <dgm:cxn modelId="{2E93B3AA-C737-4E1C-935B-7576C6EEFA38}" type="presParOf" srcId="{B1DDBC13-F540-4164-B735-16D3DFDE6D1D}" destId="{200872BA-0111-41C9-8221-9BED8D81B190}" srcOrd="0" destOrd="0" presId="urn:microsoft.com/office/officeart/2005/8/layout/hList1"/>
    <dgm:cxn modelId="{90E9E46D-D59D-438F-96C5-D7D2505EC771}" type="presParOf" srcId="{B1DDBC13-F540-4164-B735-16D3DFDE6D1D}" destId="{49A8DC16-1A25-4527-A33C-C55F0BE4C595}" srcOrd="1" destOrd="0" presId="urn:microsoft.com/office/officeart/2005/8/layout/hList1"/>
    <dgm:cxn modelId="{49985E6B-8BC2-4071-9D14-694FF834B21A}" type="presParOf" srcId="{35C09962-06C3-441C-9B43-8F7B8C58F855}" destId="{370DC091-B68C-4B62-92C8-8E72ACA00024}" srcOrd="3" destOrd="0" presId="urn:microsoft.com/office/officeart/2005/8/layout/hList1"/>
    <dgm:cxn modelId="{DCE0CF45-DA6B-4571-89ED-A62C7D1B4F9C}" type="presParOf" srcId="{35C09962-06C3-441C-9B43-8F7B8C58F855}" destId="{18799F77-0A41-4803-88A8-2557FE744E79}" srcOrd="4" destOrd="0" presId="urn:microsoft.com/office/officeart/2005/8/layout/hList1"/>
    <dgm:cxn modelId="{DC45E570-C5D0-4463-880F-FF6640969BD4}" type="presParOf" srcId="{18799F77-0A41-4803-88A8-2557FE744E79}" destId="{521840DC-1990-4894-9B24-B4E1D4641DA5}" srcOrd="0" destOrd="0" presId="urn:microsoft.com/office/officeart/2005/8/layout/hList1"/>
    <dgm:cxn modelId="{AC2C1FA4-CC1F-44FC-907E-C171BD5ED90C}" type="presParOf" srcId="{18799F77-0A41-4803-88A8-2557FE744E79}" destId="{21FC3C5D-1655-493E-BC54-4A0D1F3AF2B7}" srcOrd="1" destOrd="0" presId="urn:microsoft.com/office/officeart/2005/8/layout/hList1"/>
    <dgm:cxn modelId="{C3E4EC1F-FD83-49DD-8DA2-BAD04A9E53D4}" type="presParOf" srcId="{35C09962-06C3-441C-9B43-8F7B8C58F855}" destId="{024881FE-2A9E-4478-AE0A-D0B58ECA4848}" srcOrd="5" destOrd="0" presId="urn:microsoft.com/office/officeart/2005/8/layout/hList1"/>
    <dgm:cxn modelId="{7BAA139C-BA87-4F1A-B22E-B807CCD8A66A}" type="presParOf" srcId="{35C09962-06C3-441C-9B43-8F7B8C58F855}" destId="{962860C0-EE97-4F4C-A016-7F5C13B283BA}" srcOrd="6" destOrd="0" presId="urn:microsoft.com/office/officeart/2005/8/layout/hList1"/>
    <dgm:cxn modelId="{4A41A970-4D34-4D8B-8235-0FFDE85D4220}" type="presParOf" srcId="{962860C0-EE97-4F4C-A016-7F5C13B283BA}" destId="{30F67470-005F-45AC-B22E-E0386064F69D}" srcOrd="0" destOrd="0" presId="urn:microsoft.com/office/officeart/2005/8/layout/hList1"/>
    <dgm:cxn modelId="{F59C4DDA-CFF4-4A38-AF3F-5FFA3E9EF1C2}" type="presParOf" srcId="{962860C0-EE97-4F4C-A016-7F5C13B283BA}" destId="{9CA74715-1498-4CEA-86FE-B260ED6ED0FE}" srcOrd="1" destOrd="0" presId="urn:microsoft.com/office/officeart/2005/8/layout/hList1"/>
    <dgm:cxn modelId="{07E34D62-927A-46A0-A193-002B5BF758E2}" type="presParOf" srcId="{35C09962-06C3-441C-9B43-8F7B8C58F855}" destId="{85529DF5-360A-4096-8029-58884C4C280A}" srcOrd="7" destOrd="0" presId="urn:microsoft.com/office/officeart/2005/8/layout/hList1"/>
    <dgm:cxn modelId="{BAEBA366-03F6-4F9B-82C3-1CB0A7B86FC2}" type="presParOf" srcId="{35C09962-06C3-441C-9B43-8F7B8C58F855}" destId="{9ED8858C-CB8E-4F44-B38A-A4348227F62B}" srcOrd="8" destOrd="0" presId="urn:microsoft.com/office/officeart/2005/8/layout/hList1"/>
    <dgm:cxn modelId="{C04A2BAB-9777-447A-824E-9E79E4668CB3}" type="presParOf" srcId="{9ED8858C-CB8E-4F44-B38A-A4348227F62B}" destId="{B624CE01-8775-433B-B35A-299FD19A5265}" srcOrd="0" destOrd="0" presId="urn:microsoft.com/office/officeart/2005/8/layout/hList1"/>
    <dgm:cxn modelId="{7416C9D3-909E-4B35-B35B-FFEFC7287065}" type="presParOf" srcId="{9ED8858C-CB8E-4F44-B38A-A4348227F62B}" destId="{0367DA91-8381-4AB8-81BE-D81C6C9FB9F1}" srcOrd="1" destOrd="0" presId="urn:microsoft.com/office/officeart/2005/8/layout/hList1"/>
    <dgm:cxn modelId="{CA3EAEAA-3886-4207-B572-832A9511C6A3}" type="presParOf" srcId="{35C09962-06C3-441C-9B43-8F7B8C58F855}" destId="{6D4BB784-3BEF-4E76-9432-92F8C39B00FE}" srcOrd="9" destOrd="0" presId="urn:microsoft.com/office/officeart/2005/8/layout/hList1"/>
    <dgm:cxn modelId="{4724538B-227D-4CD9-9805-9B2F72DBB15A}" type="presParOf" srcId="{35C09962-06C3-441C-9B43-8F7B8C58F855}" destId="{185908CF-8CAC-4D54-B193-9D7E6730825C}" srcOrd="10" destOrd="0" presId="urn:microsoft.com/office/officeart/2005/8/layout/hList1"/>
    <dgm:cxn modelId="{18A69F1D-270D-4D8E-AB1F-DC9F450E3B40}" type="presParOf" srcId="{185908CF-8CAC-4D54-B193-9D7E6730825C}" destId="{F03BE70C-8B6D-43BF-9544-28D347F006E2}" srcOrd="0" destOrd="0" presId="urn:microsoft.com/office/officeart/2005/8/layout/hList1"/>
    <dgm:cxn modelId="{DACB4817-1D5D-49CE-B794-207BD5B1D219}" type="presParOf" srcId="{185908CF-8CAC-4D54-B193-9D7E6730825C}" destId="{9EBF80A7-EF5F-4F55-94D9-886B540C53C9}" srcOrd="1" destOrd="0" presId="urn:microsoft.com/office/officeart/2005/8/layout/hList1"/>
  </dgm:cxnLst>
  <dgm:bg>
    <a:noFill/>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accent1_3" csCatId="accent1" phldr="1"/>
      <dgm:spPr/>
      <dgm:t>
        <a:bodyPr/>
        <a:lstStyle/>
        <a:p>
          <a:endParaRPr lang="en-US"/>
        </a:p>
      </dgm:t>
    </dgm:pt>
    <dgm:pt modelId="{91AD42CF-76BA-42D8-B61A-F6700526CEF8}">
      <dgm:prSet phldrT="[Text]" custT="1"/>
      <dgm:spPr/>
      <dgm:t>
        <a:bodyPr/>
        <a:lstStyle/>
        <a:p>
          <a:r>
            <a:rPr lang="en-US" sz="900" b="1" dirty="0"/>
            <a:t>African Just and Affordable Energy</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a:solidFill>
          <a:schemeClr val="accent1"/>
        </a:solidFill>
        <a:ln>
          <a:solidFill>
            <a:schemeClr val="accent1"/>
          </a:solidFill>
        </a:ln>
      </dgm:spPr>
      <dgm:t>
        <a:bodyPr anchor="ctr"/>
        <a:lstStyle/>
        <a:p>
          <a:pPr algn="ctr">
            <a:buNone/>
          </a:pPr>
          <a:r>
            <a:rPr lang="en-US" sz="800" dirty="0"/>
            <a:t>Initiative based discussion and launch focusing on bringing in collaboration towards affordable energy transition across the African region with technology and low-cost finance</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Clean Energy </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3"/>
        </a:solidFill>
        <a:ln>
          <a:solidFill>
            <a:schemeClr val="accent3"/>
          </a:solidFill>
        </a:ln>
      </dgm:spPr>
      <dgm:t>
        <a:bodyPr/>
        <a:lstStyle/>
        <a:p>
          <a:pPr algn="ctr">
            <a:buNone/>
          </a:pPr>
          <a:r>
            <a:rPr lang="en-US" sz="800" dirty="0"/>
            <a:t>Discussion on pathways from fossil fuels across the globe with a focus on long term strategy for future low carbon economy development</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1"/>
        </a:solidFill>
        <a:ln>
          <a:solidFill>
            <a:schemeClr val="accent1"/>
          </a:solidFill>
        </a:ln>
      </dgm:spPr>
      <dgm:t>
        <a:bodyPr/>
        <a:lstStyle/>
        <a:p>
          <a:pPr algn="ctr">
            <a:buNone/>
          </a:pPr>
          <a:r>
            <a:rPr lang="en-US" sz="800" dirty="0"/>
            <a:t>Discussions on addressing technological and financial requirements focusing on development of low-cost energy systems, battery storage and smart grids and scale up the solutions</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3"/>
        </a:solidFill>
        <a:ln>
          <a:solidFill>
            <a:schemeClr val="accent3"/>
          </a:solidFill>
        </a:ln>
      </dgm:spPr>
      <dgm:t>
        <a:bodyPr/>
        <a:lstStyle/>
        <a:p>
          <a:pPr algn="ctr">
            <a:buNone/>
          </a:pPr>
          <a:r>
            <a:rPr lang="en-US" sz="800" dirty="0"/>
            <a:t>Discussions on bringing in policymakers, financial lenders / investment instruments with technology stakeholders to enable development and deployment of hydrogen energy solutions</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1"/>
        </a:solidFill>
        <a:ln>
          <a:solidFill>
            <a:schemeClr val="accent1"/>
          </a:solidFill>
        </a:ln>
      </dgm:spPr>
      <dgm:t>
        <a:bodyPr/>
        <a:lstStyle/>
        <a:p>
          <a:pPr algn="ctr">
            <a:buNone/>
          </a:pPr>
          <a:r>
            <a:rPr lang="en-US" sz="800" dirty="0"/>
            <a:t>Discussion on strengthening climate finance as part of blended finance partnership, just energy transition and other instruments towards new / ongoing energy deployments</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3"/>
        </a:solidFill>
        <a:ln>
          <a:solidFill>
            <a:schemeClr val="accent3"/>
          </a:solidFill>
        </a:ln>
      </dgm:spPr>
      <dgm:t>
        <a:bodyPr/>
        <a:lstStyle/>
        <a:p>
          <a:pPr algn="ctr">
            <a:buNone/>
          </a:pPr>
          <a:r>
            <a:rPr lang="en-US" sz="800" dirty="0"/>
            <a:t>Discussion and initiative towards impacts and assessments of national / global level policies focusing on clean energy deployment</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New Energy Systems and Technologies</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Green Hydrogen</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Financing Clean Energy</a:t>
          </a:r>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Policies Implementation</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custLinFactNeighborX="1" custLinFactNeighborY="1905">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custLinFactNeighborX="12040" custLinFactNeighborY="-2102">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custLinFactNeighborX="1" custLinFactNeighborY="1905">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599" custLinFactNeighborY="5855">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91AD42CF-76BA-42D8-B61A-F6700526CEF8}">
      <dgm:prSet phldrT="[Text]" custT="1"/>
      <dgm:spPr/>
      <dgm:t>
        <a:bodyPr/>
        <a:lstStyle/>
        <a:p>
          <a:r>
            <a:rPr lang="en-US" sz="900" b="1" dirty="0"/>
            <a:t>Biodiversity Nexus</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dgm:t>
        <a:bodyPr anchor="ctr"/>
        <a:lstStyle/>
        <a:p>
          <a:pPr algn="ctr">
            <a:buNone/>
          </a:pPr>
          <a:r>
            <a:rPr lang="en-US" sz="800" dirty="0"/>
            <a:t>Discussion towards supporting and bringing in new scientific based knowledge solutions focusing on creating and ecosystem of mitigation and adaptation</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Nature Solutions</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1"/>
        </a:solidFill>
        <a:ln>
          <a:solidFill>
            <a:schemeClr val="accent1"/>
          </a:solidFill>
        </a:ln>
      </dgm:spPr>
      <dgm:t>
        <a:bodyPr/>
        <a:lstStyle/>
        <a:p>
          <a:pPr algn="ctr">
            <a:buNone/>
          </a:pPr>
          <a:r>
            <a:rPr lang="en-US" sz="800" dirty="0"/>
            <a:t>The multiphase discussion by launching a focused initiative on nature-based solutions which majorly concentrates upon the biodiversity management</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3"/>
        </a:solidFill>
        <a:ln>
          <a:solidFill>
            <a:schemeClr val="accent3"/>
          </a:solidFill>
        </a:ln>
      </dgm:spPr>
      <dgm:t>
        <a:bodyPr/>
        <a:lstStyle/>
        <a:p>
          <a:pPr algn="ctr">
            <a:buNone/>
          </a:pPr>
          <a:r>
            <a:rPr lang="en-US" sz="800" dirty="0"/>
            <a:t>Critical discussions on addressing potential policymakers and other technology / nontechnology oriented stakeholders towards Glasgow Declaration of Forests which would be a pre illustrative discussion on CBD 15  - COP15 Part 2.</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1"/>
        </a:solidFill>
        <a:ln>
          <a:solidFill>
            <a:schemeClr val="accent1"/>
          </a:solidFill>
        </a:ln>
      </dgm:spPr>
      <dgm:t>
        <a:bodyPr/>
        <a:lstStyle/>
        <a:p>
          <a:pPr algn="ctr">
            <a:buNone/>
          </a:pPr>
          <a:r>
            <a:rPr lang="en-US" sz="800" dirty="0"/>
            <a:t>Global pledge-oriented discussions focusing on technological and process improvisations towards new low carbon transportation technology as a presidency initiative.</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3"/>
        </a:solidFill>
        <a:ln>
          <a:solidFill>
            <a:schemeClr val="accent3"/>
          </a:solidFill>
        </a:ln>
      </dgm:spPr>
      <dgm:t>
        <a:bodyPr/>
        <a:lstStyle/>
        <a:p>
          <a:pPr algn="ctr">
            <a:buNone/>
          </a:pPr>
          <a:r>
            <a:rPr lang="en-US" sz="800" dirty="0"/>
            <a:t>Multi sector-oriented discussion with private and public partnership entities to have an evolution of policy towards new nature </a:t>
          </a:r>
          <a:r>
            <a:rPr lang="en-US" sz="800" dirty="0" err="1"/>
            <a:t>solutiosn</a:t>
          </a:r>
          <a:r>
            <a:rPr lang="en-US" sz="800" dirty="0"/>
            <a:t> deployment and additional financing by private sector entities</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1"/>
        </a:solidFill>
        <a:ln>
          <a:solidFill>
            <a:schemeClr val="accent1"/>
          </a:solidFill>
        </a:ln>
      </dgm:spPr>
      <dgm:t>
        <a:bodyPr/>
        <a:lstStyle/>
        <a:p>
          <a:pPr algn="ctr">
            <a:buNone/>
          </a:pPr>
          <a:r>
            <a:rPr lang="en-US" sz="800" dirty="0"/>
            <a:t>Discussion towards accessibility of Waste management resource systems across Africa and other Global South nations with possible collaboration towards action on ground projects</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Urgent Action of Biodiversity</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Sustainable Transport</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Private Sector Climate </a:t>
          </a:r>
          <a:r>
            <a:rPr lang="en-US" sz="900" b="1" dirty="0" err="1"/>
            <a:t>Sol</a:t>
          </a:r>
          <a:r>
            <a:rPr lang="en-US" sz="900" b="1" baseline="30000" dirty="0" err="1"/>
            <a:t>n</a:t>
          </a:r>
          <a:endParaRPr lang="en-US" sz="900" b="1" dirty="0"/>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Waste Solutions</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600" custLinFactNeighborY="3950">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004807E-31B4-490B-B78E-652EE887BBF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1C46480-9F34-455A-A723-68F61B2B21B2}">
      <dgm:prSet phldrT="[Text]" custT="1"/>
      <dgm:spPr>
        <a:solidFill>
          <a:schemeClr val="accent1"/>
        </a:solidFill>
        <a:ln>
          <a:solidFill>
            <a:schemeClr val="accent1"/>
          </a:solidFill>
        </a:ln>
      </dgm:spPr>
      <dgm:t>
        <a:bodyPr/>
        <a:lstStyle/>
        <a:p>
          <a:r>
            <a:rPr lang="en-US" sz="900" b="1" dirty="0"/>
            <a:t>Key Initiatives under Wealth Fund</a:t>
          </a:r>
        </a:p>
      </dgm:t>
    </dgm:pt>
    <dgm:pt modelId="{163BEB69-3E6E-4763-BC9B-5182C354F705}" type="parTrans" cxnId="{77C2A9E8-DB4B-468B-95E6-F873BB6D8C40}">
      <dgm:prSet/>
      <dgm:spPr/>
      <dgm:t>
        <a:bodyPr/>
        <a:lstStyle/>
        <a:p>
          <a:endParaRPr lang="en-US" sz="900"/>
        </a:p>
      </dgm:t>
    </dgm:pt>
    <dgm:pt modelId="{ADD2B9EC-E8D6-47F9-9943-191FC26E5CA0}" type="sibTrans" cxnId="{77C2A9E8-DB4B-468B-95E6-F873BB6D8C40}">
      <dgm:prSet/>
      <dgm:spPr/>
      <dgm:t>
        <a:bodyPr/>
        <a:lstStyle/>
        <a:p>
          <a:endParaRPr lang="en-US" sz="900"/>
        </a:p>
      </dgm:t>
    </dgm:pt>
    <dgm:pt modelId="{B8CE3A4E-832A-4D8C-92A7-DD057F5D8783}">
      <dgm:prSet phldrT="[Text]" custT="1"/>
      <dgm:spPr>
        <a:noFill/>
        <a:ln w="3175">
          <a:solidFill>
            <a:schemeClr val="accent1">
              <a:alpha val="90000"/>
            </a:schemeClr>
          </a:solidFill>
        </a:ln>
      </dgm:spPr>
      <dgm:t>
        <a:bodyPr anchor="ctr"/>
        <a:lstStyle/>
        <a:p>
          <a:pPr algn="ctr">
            <a:buNone/>
          </a:pPr>
          <a:r>
            <a:rPr lang="en-US" sz="800" b="0" dirty="0">
              <a:solidFill>
                <a:schemeClr val="accent1"/>
              </a:solidFill>
            </a:rPr>
            <a:t>Committed to restore </a:t>
          </a:r>
          <a:r>
            <a:rPr lang="en-US" sz="800" b="1" dirty="0">
              <a:solidFill>
                <a:schemeClr val="accent3"/>
              </a:solidFill>
            </a:rPr>
            <a:t>200 million hectares </a:t>
          </a:r>
          <a:r>
            <a:rPr lang="en-US" sz="800" b="0" dirty="0">
              <a:solidFill>
                <a:schemeClr val="accent1"/>
              </a:solidFill>
            </a:rPr>
            <a:t>of degraded land across the Middle East by planting </a:t>
          </a:r>
          <a:r>
            <a:rPr lang="en-US" sz="800" b="1" dirty="0">
              <a:solidFill>
                <a:schemeClr val="accent3"/>
              </a:solidFill>
            </a:rPr>
            <a:t>50 billion trees </a:t>
          </a:r>
          <a:r>
            <a:rPr lang="en-US" sz="800" b="0" dirty="0">
              <a:solidFill>
                <a:schemeClr val="accent1"/>
              </a:solidFill>
            </a:rPr>
            <a:t>and by </a:t>
          </a:r>
          <a:r>
            <a:rPr lang="en-US" sz="800" b="1" dirty="0">
              <a:solidFill>
                <a:schemeClr val="accent3"/>
              </a:solidFill>
            </a:rPr>
            <a:t>2030</a:t>
          </a:r>
          <a:r>
            <a:rPr lang="en-US" sz="800" b="0" dirty="0">
              <a:solidFill>
                <a:schemeClr val="accent1"/>
              </a:solidFill>
            </a:rPr>
            <a:t>, generate </a:t>
          </a:r>
          <a:r>
            <a:rPr lang="en-US" sz="800" b="1" dirty="0">
              <a:solidFill>
                <a:schemeClr val="accent3"/>
              </a:solidFill>
            </a:rPr>
            <a:t>50%</a:t>
          </a:r>
          <a:r>
            <a:rPr lang="en-US" sz="800" b="0" dirty="0">
              <a:solidFill>
                <a:schemeClr val="accent1"/>
              </a:solidFill>
            </a:rPr>
            <a:t> of its electricity from </a:t>
          </a:r>
          <a:r>
            <a:rPr lang="en-US" sz="800" b="1" dirty="0">
              <a:solidFill>
                <a:schemeClr val="accent3"/>
              </a:solidFill>
            </a:rPr>
            <a:t>renewable sources</a:t>
          </a:r>
          <a:r>
            <a:rPr lang="en-US" sz="800" b="0" dirty="0">
              <a:solidFill>
                <a:schemeClr val="accent1"/>
              </a:solidFill>
            </a:rPr>
            <a:t>.</a:t>
          </a:r>
        </a:p>
      </dgm:t>
    </dgm:pt>
    <dgm:pt modelId="{6854DCB6-D72C-4122-AC64-A4039DEE5DDC}" type="parTrans" cxnId="{8524D58B-0677-4A97-9756-0670BCD5B926}">
      <dgm:prSet/>
      <dgm:spPr/>
      <dgm:t>
        <a:bodyPr/>
        <a:lstStyle/>
        <a:p>
          <a:endParaRPr lang="en-US" sz="900"/>
        </a:p>
      </dgm:t>
    </dgm:pt>
    <dgm:pt modelId="{980A43C2-17D5-4857-A93D-18A4B2735B5A}" type="sibTrans" cxnId="{8524D58B-0677-4A97-9756-0670BCD5B926}">
      <dgm:prSet/>
      <dgm:spPr/>
      <dgm:t>
        <a:bodyPr/>
        <a:lstStyle/>
        <a:p>
          <a:endParaRPr lang="en-US" sz="900"/>
        </a:p>
      </dgm:t>
    </dgm:pt>
    <dgm:pt modelId="{B86B12A2-A8DA-4F84-811E-B4F8797EDD7A}">
      <dgm:prSet phldrT="[Text]" custT="1"/>
      <dgm:spPr/>
      <dgm:t>
        <a:bodyPr/>
        <a:lstStyle/>
        <a:p>
          <a:r>
            <a:rPr lang="en-US" sz="900" b="1" dirty="0"/>
            <a:t>Key Outcomes from Initiatives under Wealth Fund</a:t>
          </a:r>
        </a:p>
      </dgm:t>
    </dgm:pt>
    <dgm:pt modelId="{275180A7-D1E2-4858-A8B3-5FF6D8E9798B}" type="parTrans" cxnId="{5C267D83-D0E5-4E35-BCFF-A2889051C48B}">
      <dgm:prSet/>
      <dgm:spPr/>
      <dgm:t>
        <a:bodyPr/>
        <a:lstStyle/>
        <a:p>
          <a:endParaRPr lang="en-US" sz="900"/>
        </a:p>
      </dgm:t>
    </dgm:pt>
    <dgm:pt modelId="{5946CAEB-96DC-4A3E-BDF8-F029E32DC61A}" type="sibTrans" cxnId="{5C267D83-D0E5-4E35-BCFF-A2889051C48B}">
      <dgm:prSet/>
      <dgm:spPr/>
      <dgm:t>
        <a:bodyPr/>
        <a:lstStyle/>
        <a:p>
          <a:endParaRPr lang="en-US" sz="900"/>
        </a:p>
      </dgm:t>
    </dgm:pt>
    <dgm:pt modelId="{CCCF0D50-5ACF-46C2-89F8-991B61C41CFA}">
      <dgm:prSet phldrT="[Text]" custT="1"/>
      <dgm:spPr>
        <a:noFill/>
        <a:ln w="3175">
          <a:solidFill>
            <a:schemeClr val="accent3"/>
          </a:solidFill>
        </a:ln>
      </dgm:spPr>
      <dgm:t>
        <a:bodyPr anchor="ctr"/>
        <a:lstStyle/>
        <a:p>
          <a:pPr algn="ctr">
            <a:buNone/>
          </a:pPr>
          <a:r>
            <a:rPr lang="en-US" sz="800" dirty="0">
              <a:solidFill>
                <a:schemeClr val="accent1"/>
              </a:solidFill>
            </a:rPr>
            <a:t>By </a:t>
          </a:r>
          <a:r>
            <a:rPr lang="en-US" sz="800" b="1" dirty="0">
              <a:solidFill>
                <a:schemeClr val="accent3"/>
              </a:solidFill>
            </a:rPr>
            <a:t>2035</a:t>
          </a:r>
          <a:r>
            <a:rPr lang="en-US" sz="800" dirty="0">
              <a:solidFill>
                <a:schemeClr val="accent1"/>
              </a:solidFill>
            </a:rPr>
            <a:t>, the fund initiatives will have eliminated </a:t>
          </a:r>
          <a:r>
            <a:rPr lang="en-US" sz="800" b="1" dirty="0">
              <a:solidFill>
                <a:schemeClr val="accent3"/>
              </a:solidFill>
            </a:rPr>
            <a:t>44 million tons</a:t>
          </a:r>
          <a:r>
            <a:rPr lang="en-US" sz="800" dirty="0">
              <a:solidFill>
                <a:schemeClr val="accent1"/>
              </a:solidFill>
            </a:rPr>
            <a:t> of carbon emissions with removal of a total </a:t>
          </a:r>
          <a:r>
            <a:rPr lang="en-US" sz="800" b="1" dirty="0">
              <a:solidFill>
                <a:schemeClr val="accent3"/>
              </a:solidFill>
            </a:rPr>
            <a:t>670 million tons</a:t>
          </a:r>
          <a:r>
            <a:rPr lang="en-US" sz="800" dirty="0">
              <a:solidFill>
                <a:schemeClr val="accent1"/>
              </a:solidFill>
            </a:rPr>
            <a:t> of carbon dioxide equivalent across the initiative timeline and account for </a:t>
          </a:r>
          <a:r>
            <a:rPr lang="en-US" sz="800" b="1" dirty="0">
              <a:solidFill>
                <a:schemeClr val="accent3"/>
              </a:solidFill>
            </a:rPr>
            <a:t>10%</a:t>
          </a:r>
          <a:r>
            <a:rPr lang="en-US" sz="800" dirty="0">
              <a:solidFill>
                <a:schemeClr val="accent1"/>
              </a:solidFill>
            </a:rPr>
            <a:t> of world contributions</a:t>
          </a:r>
        </a:p>
      </dgm:t>
    </dgm:pt>
    <dgm:pt modelId="{D66C45C2-2BEE-4480-B6D0-DBC2541131A9}" type="parTrans" cxnId="{D96B8B06-F0D9-4377-9E5C-C8EFDCEA4692}">
      <dgm:prSet/>
      <dgm:spPr/>
      <dgm:t>
        <a:bodyPr/>
        <a:lstStyle/>
        <a:p>
          <a:endParaRPr lang="en-US" sz="900"/>
        </a:p>
      </dgm:t>
    </dgm:pt>
    <dgm:pt modelId="{2BA7146C-A8E5-4C1B-893F-CF9DA1DA483D}" type="sibTrans" cxnId="{D96B8B06-F0D9-4377-9E5C-C8EFDCEA4692}">
      <dgm:prSet/>
      <dgm:spPr/>
      <dgm:t>
        <a:bodyPr/>
        <a:lstStyle/>
        <a:p>
          <a:endParaRPr lang="en-US" sz="900"/>
        </a:p>
      </dgm:t>
    </dgm:pt>
    <dgm:pt modelId="{A90842AF-59CF-40CF-B4B3-F1EB3782D236}" type="pres">
      <dgm:prSet presAssocID="{1004807E-31B4-490B-B78E-652EE887BBF3}" presName="Name0" presStyleCnt="0">
        <dgm:presLayoutVars>
          <dgm:dir/>
          <dgm:animLvl val="lvl"/>
          <dgm:resizeHandles val="exact"/>
        </dgm:presLayoutVars>
      </dgm:prSet>
      <dgm:spPr/>
    </dgm:pt>
    <dgm:pt modelId="{17324A62-942B-40A9-AC4E-B827C5180317}" type="pres">
      <dgm:prSet presAssocID="{81C46480-9F34-455A-A723-68F61B2B21B2}" presName="composite" presStyleCnt="0"/>
      <dgm:spPr/>
    </dgm:pt>
    <dgm:pt modelId="{C6A29F8B-5587-4342-A020-65D0FDAB9296}" type="pres">
      <dgm:prSet presAssocID="{81C46480-9F34-455A-A723-68F61B2B21B2}" presName="parTx" presStyleLbl="alignNode1" presStyleIdx="0" presStyleCnt="2">
        <dgm:presLayoutVars>
          <dgm:chMax val="0"/>
          <dgm:chPref val="0"/>
          <dgm:bulletEnabled val="1"/>
        </dgm:presLayoutVars>
      </dgm:prSet>
      <dgm:spPr/>
    </dgm:pt>
    <dgm:pt modelId="{41AA2714-F409-449D-AE58-020769119DD9}" type="pres">
      <dgm:prSet presAssocID="{81C46480-9F34-455A-A723-68F61B2B21B2}" presName="desTx" presStyleLbl="alignAccFollowNode1" presStyleIdx="0" presStyleCnt="2">
        <dgm:presLayoutVars>
          <dgm:bulletEnabled val="1"/>
        </dgm:presLayoutVars>
      </dgm:prSet>
      <dgm:spPr/>
    </dgm:pt>
    <dgm:pt modelId="{3E37D7D3-B3C3-45CC-ADED-6CC03580A022}" type="pres">
      <dgm:prSet presAssocID="{ADD2B9EC-E8D6-47F9-9943-191FC26E5CA0}" presName="space" presStyleCnt="0"/>
      <dgm:spPr/>
    </dgm:pt>
    <dgm:pt modelId="{284DA2AF-B2D4-4FEB-AA1E-7F8A7DE1C3E5}" type="pres">
      <dgm:prSet presAssocID="{B86B12A2-A8DA-4F84-811E-B4F8797EDD7A}" presName="composite" presStyleCnt="0"/>
      <dgm:spPr/>
    </dgm:pt>
    <dgm:pt modelId="{3EB5A249-3212-4446-80DB-93CE65B277B2}" type="pres">
      <dgm:prSet presAssocID="{B86B12A2-A8DA-4F84-811E-B4F8797EDD7A}" presName="parTx" presStyleLbl="alignNode1" presStyleIdx="1" presStyleCnt="2">
        <dgm:presLayoutVars>
          <dgm:chMax val="0"/>
          <dgm:chPref val="0"/>
          <dgm:bulletEnabled val="1"/>
        </dgm:presLayoutVars>
      </dgm:prSet>
      <dgm:spPr/>
    </dgm:pt>
    <dgm:pt modelId="{8CFA18BB-C764-4812-A931-9CBF1E5F40A8}" type="pres">
      <dgm:prSet presAssocID="{B86B12A2-A8DA-4F84-811E-B4F8797EDD7A}" presName="desTx" presStyleLbl="alignAccFollowNode1" presStyleIdx="1" presStyleCnt="2">
        <dgm:presLayoutVars>
          <dgm:bulletEnabled val="1"/>
        </dgm:presLayoutVars>
      </dgm:prSet>
      <dgm:spPr/>
    </dgm:pt>
  </dgm:ptLst>
  <dgm:cxnLst>
    <dgm:cxn modelId="{D96B8B06-F0D9-4377-9E5C-C8EFDCEA4692}" srcId="{B86B12A2-A8DA-4F84-811E-B4F8797EDD7A}" destId="{CCCF0D50-5ACF-46C2-89F8-991B61C41CFA}" srcOrd="0" destOrd="0" parTransId="{D66C45C2-2BEE-4480-B6D0-DBC2541131A9}" sibTransId="{2BA7146C-A8E5-4C1B-893F-CF9DA1DA483D}"/>
    <dgm:cxn modelId="{15220340-7463-4645-8781-41FBB7487BD3}" type="presOf" srcId="{81C46480-9F34-455A-A723-68F61B2B21B2}" destId="{C6A29F8B-5587-4342-A020-65D0FDAB9296}" srcOrd="0" destOrd="0" presId="urn:microsoft.com/office/officeart/2005/8/layout/hList1"/>
    <dgm:cxn modelId="{BAC7AB4E-B6DA-4230-8C3A-049347EABD9B}" type="presOf" srcId="{1004807E-31B4-490B-B78E-652EE887BBF3}" destId="{A90842AF-59CF-40CF-B4B3-F1EB3782D236}" srcOrd="0" destOrd="0" presId="urn:microsoft.com/office/officeart/2005/8/layout/hList1"/>
    <dgm:cxn modelId="{5C267D83-D0E5-4E35-BCFF-A2889051C48B}" srcId="{1004807E-31B4-490B-B78E-652EE887BBF3}" destId="{B86B12A2-A8DA-4F84-811E-B4F8797EDD7A}" srcOrd="1" destOrd="0" parTransId="{275180A7-D1E2-4858-A8B3-5FF6D8E9798B}" sibTransId="{5946CAEB-96DC-4A3E-BDF8-F029E32DC61A}"/>
    <dgm:cxn modelId="{23F95185-FC00-4B12-89BA-656643B81BBA}" type="presOf" srcId="{B8CE3A4E-832A-4D8C-92A7-DD057F5D8783}" destId="{41AA2714-F409-449D-AE58-020769119DD9}" srcOrd="0" destOrd="0" presId="urn:microsoft.com/office/officeart/2005/8/layout/hList1"/>
    <dgm:cxn modelId="{8524D58B-0677-4A97-9756-0670BCD5B926}" srcId="{81C46480-9F34-455A-A723-68F61B2B21B2}" destId="{B8CE3A4E-832A-4D8C-92A7-DD057F5D8783}" srcOrd="0" destOrd="0" parTransId="{6854DCB6-D72C-4122-AC64-A4039DEE5DDC}" sibTransId="{980A43C2-17D5-4857-A93D-18A4B2735B5A}"/>
    <dgm:cxn modelId="{0F0616C7-5CF8-42A3-A4F9-323C0DF8320C}" type="presOf" srcId="{CCCF0D50-5ACF-46C2-89F8-991B61C41CFA}" destId="{8CFA18BB-C764-4812-A931-9CBF1E5F40A8}" srcOrd="0" destOrd="0" presId="urn:microsoft.com/office/officeart/2005/8/layout/hList1"/>
    <dgm:cxn modelId="{77C2A9E8-DB4B-468B-95E6-F873BB6D8C40}" srcId="{1004807E-31B4-490B-B78E-652EE887BBF3}" destId="{81C46480-9F34-455A-A723-68F61B2B21B2}" srcOrd="0" destOrd="0" parTransId="{163BEB69-3E6E-4763-BC9B-5182C354F705}" sibTransId="{ADD2B9EC-E8D6-47F9-9943-191FC26E5CA0}"/>
    <dgm:cxn modelId="{13C48DF1-D8D5-4908-87C8-301BF3D4D80A}" type="presOf" srcId="{B86B12A2-A8DA-4F84-811E-B4F8797EDD7A}" destId="{3EB5A249-3212-4446-80DB-93CE65B277B2}" srcOrd="0" destOrd="0" presId="urn:microsoft.com/office/officeart/2005/8/layout/hList1"/>
    <dgm:cxn modelId="{10CB40B0-B877-4AAD-8443-A09B59CCF273}" type="presParOf" srcId="{A90842AF-59CF-40CF-B4B3-F1EB3782D236}" destId="{17324A62-942B-40A9-AC4E-B827C5180317}" srcOrd="0" destOrd="0" presId="urn:microsoft.com/office/officeart/2005/8/layout/hList1"/>
    <dgm:cxn modelId="{C44D9B2F-B0C8-47DF-9B42-A59653C3B426}" type="presParOf" srcId="{17324A62-942B-40A9-AC4E-B827C5180317}" destId="{C6A29F8B-5587-4342-A020-65D0FDAB9296}" srcOrd="0" destOrd="0" presId="urn:microsoft.com/office/officeart/2005/8/layout/hList1"/>
    <dgm:cxn modelId="{5F132A02-17BF-446B-990B-E02AAC38115B}" type="presParOf" srcId="{17324A62-942B-40A9-AC4E-B827C5180317}" destId="{41AA2714-F409-449D-AE58-020769119DD9}" srcOrd="1" destOrd="0" presId="urn:microsoft.com/office/officeart/2005/8/layout/hList1"/>
    <dgm:cxn modelId="{1FF5CB3D-5AE3-4213-A100-B6883439298C}" type="presParOf" srcId="{A90842AF-59CF-40CF-B4B3-F1EB3782D236}" destId="{3E37D7D3-B3C3-45CC-ADED-6CC03580A022}" srcOrd="1" destOrd="0" presId="urn:microsoft.com/office/officeart/2005/8/layout/hList1"/>
    <dgm:cxn modelId="{F20CFBCD-CD5C-49BF-A095-A2175E497BFF}" type="presParOf" srcId="{A90842AF-59CF-40CF-B4B3-F1EB3782D236}" destId="{284DA2AF-B2D4-4FEB-AA1E-7F8A7DE1C3E5}" srcOrd="2" destOrd="0" presId="urn:microsoft.com/office/officeart/2005/8/layout/hList1"/>
    <dgm:cxn modelId="{5F4C60F6-D77D-4B54-9AD5-8B23C02215ED}" type="presParOf" srcId="{284DA2AF-B2D4-4FEB-AA1E-7F8A7DE1C3E5}" destId="{3EB5A249-3212-4446-80DB-93CE65B277B2}" srcOrd="0" destOrd="0" presId="urn:microsoft.com/office/officeart/2005/8/layout/hList1"/>
    <dgm:cxn modelId="{A165A1AA-209F-42FC-98A8-C723691A9AB6}" type="presParOf" srcId="{284DA2AF-B2D4-4FEB-AA1E-7F8A7DE1C3E5}" destId="{8CFA18BB-C764-4812-A931-9CBF1E5F40A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FE1A3E-6A88-42A9-BF9F-6BE46EAB73B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C33239-1518-4C1B-952C-5E2D344F38C8}">
      <dgm:prSet phldrT="[Text]" custT="1"/>
      <dgm:spPr/>
      <dgm:t>
        <a:bodyPr/>
        <a:lstStyle/>
        <a:p>
          <a:r>
            <a:rPr lang="en-US" sz="800" b="1" dirty="0"/>
            <a:t>Disaster Risk Knowledge</a:t>
          </a:r>
        </a:p>
      </dgm:t>
    </dgm:pt>
    <dgm:pt modelId="{A822F782-1717-431A-BA5D-6FFA8F4F4175}" type="parTrans" cxnId="{E5E42D13-41AA-454D-B1B5-F882A19D03A3}">
      <dgm:prSet/>
      <dgm:spPr/>
      <dgm:t>
        <a:bodyPr/>
        <a:lstStyle/>
        <a:p>
          <a:endParaRPr lang="en-US" sz="800" b="1"/>
        </a:p>
      </dgm:t>
    </dgm:pt>
    <dgm:pt modelId="{A2C77B8D-FCD2-4981-A217-AFD922EA580A}" type="sibTrans" cxnId="{E5E42D13-41AA-454D-B1B5-F882A19D03A3}">
      <dgm:prSet/>
      <dgm:spPr/>
      <dgm:t>
        <a:bodyPr/>
        <a:lstStyle/>
        <a:p>
          <a:endParaRPr lang="en-US" sz="800" b="1"/>
        </a:p>
      </dgm:t>
    </dgm:pt>
    <dgm:pt modelId="{67E9B12E-1252-4F45-8735-D17F45604EC6}">
      <dgm:prSet phldrT="[Text]" custT="1"/>
      <dgm:spPr/>
      <dgm:t>
        <a:bodyPr/>
        <a:lstStyle/>
        <a:p>
          <a:r>
            <a:rPr lang="en-US" sz="800" b="1" dirty="0"/>
            <a:t>Observations and Forecasting</a:t>
          </a:r>
        </a:p>
      </dgm:t>
    </dgm:pt>
    <dgm:pt modelId="{D9974777-CA71-4F47-B764-03530FAD4BD7}" type="parTrans" cxnId="{6BCB3980-3B23-4D76-BEAB-1DDBFD7A75DB}">
      <dgm:prSet/>
      <dgm:spPr/>
      <dgm:t>
        <a:bodyPr/>
        <a:lstStyle/>
        <a:p>
          <a:endParaRPr lang="en-US" sz="800" b="1"/>
        </a:p>
      </dgm:t>
    </dgm:pt>
    <dgm:pt modelId="{3554C527-46D0-416E-8BFB-70BBDDABA4B9}" type="sibTrans" cxnId="{6BCB3980-3B23-4D76-BEAB-1DDBFD7A75DB}">
      <dgm:prSet/>
      <dgm:spPr/>
      <dgm:t>
        <a:bodyPr/>
        <a:lstStyle/>
        <a:p>
          <a:endParaRPr lang="en-US" sz="800" b="1"/>
        </a:p>
      </dgm:t>
    </dgm:pt>
    <dgm:pt modelId="{1801599F-F226-4DEE-B103-84BF794F724C}">
      <dgm:prSet phldrT="[Text]" custT="1"/>
      <dgm:spPr/>
      <dgm:t>
        <a:bodyPr/>
        <a:lstStyle/>
        <a:p>
          <a:r>
            <a:rPr lang="en-US" sz="800" b="1" dirty="0"/>
            <a:t>Preparedness and Response</a:t>
          </a:r>
        </a:p>
      </dgm:t>
    </dgm:pt>
    <dgm:pt modelId="{F42CE8C7-9EDD-45F8-B8B6-31E74F9B41D5}" type="parTrans" cxnId="{C16C2C4C-6E25-4C7C-9FA1-254484A85EFE}">
      <dgm:prSet/>
      <dgm:spPr/>
      <dgm:t>
        <a:bodyPr/>
        <a:lstStyle/>
        <a:p>
          <a:endParaRPr lang="en-US" sz="800" b="1"/>
        </a:p>
      </dgm:t>
    </dgm:pt>
    <dgm:pt modelId="{F17DD8B0-3011-410C-9FB3-E817BFFCB321}" type="sibTrans" cxnId="{C16C2C4C-6E25-4C7C-9FA1-254484A85EFE}">
      <dgm:prSet/>
      <dgm:spPr/>
      <dgm:t>
        <a:bodyPr/>
        <a:lstStyle/>
        <a:p>
          <a:endParaRPr lang="en-US" sz="800" b="1"/>
        </a:p>
      </dgm:t>
    </dgm:pt>
    <dgm:pt modelId="{D6E66C41-C6D5-4063-A58B-04A3F625F860}">
      <dgm:prSet phldrT="[Text]" custT="1"/>
      <dgm:spPr/>
      <dgm:t>
        <a:bodyPr/>
        <a:lstStyle/>
        <a:p>
          <a:r>
            <a:rPr lang="en-US" sz="800" b="1" dirty="0"/>
            <a:t>Communication of Early Warnings</a:t>
          </a:r>
        </a:p>
      </dgm:t>
    </dgm:pt>
    <dgm:pt modelId="{FC52F829-C4FC-4B38-9C5D-D90405E3E265}" type="parTrans" cxnId="{AFED83C7-699E-4B24-9DA6-07860ED725BD}">
      <dgm:prSet/>
      <dgm:spPr/>
      <dgm:t>
        <a:bodyPr/>
        <a:lstStyle/>
        <a:p>
          <a:endParaRPr lang="en-US" sz="800" b="1"/>
        </a:p>
      </dgm:t>
    </dgm:pt>
    <dgm:pt modelId="{1497491D-FF33-4B8E-B06E-1BA0FD66D556}" type="sibTrans" cxnId="{AFED83C7-699E-4B24-9DA6-07860ED725BD}">
      <dgm:prSet/>
      <dgm:spPr/>
      <dgm:t>
        <a:bodyPr/>
        <a:lstStyle/>
        <a:p>
          <a:endParaRPr lang="en-US" sz="800" b="1"/>
        </a:p>
      </dgm:t>
    </dgm:pt>
    <dgm:pt modelId="{A13D2137-3900-4AEF-B507-DED01F4C0CB1}">
      <dgm:prSet phldrT="[Text]" custT="1"/>
      <dgm:spPr/>
      <dgm:t>
        <a:bodyPr/>
        <a:lstStyle/>
        <a:p>
          <a:r>
            <a:rPr lang="en-US" sz="800" b="1" dirty="0"/>
            <a:t>Hazard Monitoring Systems</a:t>
          </a:r>
        </a:p>
      </dgm:t>
    </dgm:pt>
    <dgm:pt modelId="{9F3D5AC3-D734-49CE-88CF-FCB6C9D2573B}" type="parTrans" cxnId="{7F1CA878-BF30-4888-8A87-FF001681B5E1}">
      <dgm:prSet/>
      <dgm:spPr/>
      <dgm:t>
        <a:bodyPr/>
        <a:lstStyle/>
        <a:p>
          <a:endParaRPr lang="en-US" sz="800" b="1"/>
        </a:p>
      </dgm:t>
    </dgm:pt>
    <dgm:pt modelId="{B840BB23-291E-4E6A-BF19-6339A0976E31}" type="sibTrans" cxnId="{7F1CA878-BF30-4888-8A87-FF001681B5E1}">
      <dgm:prSet/>
      <dgm:spPr/>
      <dgm:t>
        <a:bodyPr/>
        <a:lstStyle/>
        <a:p>
          <a:endParaRPr lang="en-US" sz="800" b="1"/>
        </a:p>
      </dgm:t>
    </dgm:pt>
    <dgm:pt modelId="{6942A673-F108-4DAD-90ED-7159F4ACA58A}" type="pres">
      <dgm:prSet presAssocID="{FDFE1A3E-6A88-42A9-BF9F-6BE46EAB73BE}" presName="diagram" presStyleCnt="0">
        <dgm:presLayoutVars>
          <dgm:dir/>
          <dgm:resizeHandles val="exact"/>
        </dgm:presLayoutVars>
      </dgm:prSet>
      <dgm:spPr/>
    </dgm:pt>
    <dgm:pt modelId="{D2C0CF34-4068-4FC8-B738-55D9140C3124}" type="pres">
      <dgm:prSet presAssocID="{B3C33239-1518-4C1B-952C-5E2D344F38C8}" presName="node" presStyleLbl="node1" presStyleIdx="0" presStyleCnt="5">
        <dgm:presLayoutVars>
          <dgm:bulletEnabled val="1"/>
        </dgm:presLayoutVars>
      </dgm:prSet>
      <dgm:spPr/>
    </dgm:pt>
    <dgm:pt modelId="{A4B31A5C-B0F1-449A-B62E-62659ABEB6DA}" type="pres">
      <dgm:prSet presAssocID="{A2C77B8D-FCD2-4981-A217-AFD922EA580A}" presName="sibTrans" presStyleCnt="0"/>
      <dgm:spPr/>
    </dgm:pt>
    <dgm:pt modelId="{AA5CBF3D-A3EC-4F70-BA9C-130D64DBF5EE}" type="pres">
      <dgm:prSet presAssocID="{67E9B12E-1252-4F45-8735-D17F45604EC6}" presName="node" presStyleLbl="node1" presStyleIdx="1" presStyleCnt="5">
        <dgm:presLayoutVars>
          <dgm:bulletEnabled val="1"/>
        </dgm:presLayoutVars>
      </dgm:prSet>
      <dgm:spPr/>
    </dgm:pt>
    <dgm:pt modelId="{A428E033-E8A2-44CC-96F6-DA73292D880D}" type="pres">
      <dgm:prSet presAssocID="{3554C527-46D0-416E-8BFB-70BBDDABA4B9}" presName="sibTrans" presStyleCnt="0"/>
      <dgm:spPr/>
    </dgm:pt>
    <dgm:pt modelId="{374613FF-C292-49D5-91FD-2F9C86579B76}" type="pres">
      <dgm:prSet presAssocID="{1801599F-F226-4DEE-B103-84BF794F724C}" presName="node" presStyleLbl="node1" presStyleIdx="2" presStyleCnt="5">
        <dgm:presLayoutVars>
          <dgm:bulletEnabled val="1"/>
        </dgm:presLayoutVars>
      </dgm:prSet>
      <dgm:spPr/>
    </dgm:pt>
    <dgm:pt modelId="{3281BCF8-3B02-4222-B36A-C12B064CA9B8}" type="pres">
      <dgm:prSet presAssocID="{F17DD8B0-3011-410C-9FB3-E817BFFCB321}" presName="sibTrans" presStyleCnt="0"/>
      <dgm:spPr/>
    </dgm:pt>
    <dgm:pt modelId="{E78946D1-18AB-4648-90D9-B387E0EB485E}" type="pres">
      <dgm:prSet presAssocID="{D6E66C41-C6D5-4063-A58B-04A3F625F860}" presName="node" presStyleLbl="node1" presStyleIdx="3" presStyleCnt="5">
        <dgm:presLayoutVars>
          <dgm:bulletEnabled val="1"/>
        </dgm:presLayoutVars>
      </dgm:prSet>
      <dgm:spPr/>
    </dgm:pt>
    <dgm:pt modelId="{06123686-5AC5-4735-A873-F8488A996041}" type="pres">
      <dgm:prSet presAssocID="{1497491D-FF33-4B8E-B06E-1BA0FD66D556}" presName="sibTrans" presStyleCnt="0"/>
      <dgm:spPr/>
    </dgm:pt>
    <dgm:pt modelId="{FA2281D9-3B13-4D0E-933A-E45BC7E7DC5B}" type="pres">
      <dgm:prSet presAssocID="{A13D2137-3900-4AEF-B507-DED01F4C0CB1}" presName="node" presStyleLbl="node1" presStyleIdx="4" presStyleCnt="5">
        <dgm:presLayoutVars>
          <dgm:bulletEnabled val="1"/>
        </dgm:presLayoutVars>
      </dgm:prSet>
      <dgm:spPr/>
    </dgm:pt>
  </dgm:ptLst>
  <dgm:cxnLst>
    <dgm:cxn modelId="{E5E42D13-41AA-454D-B1B5-F882A19D03A3}" srcId="{FDFE1A3E-6A88-42A9-BF9F-6BE46EAB73BE}" destId="{B3C33239-1518-4C1B-952C-5E2D344F38C8}" srcOrd="0" destOrd="0" parTransId="{A822F782-1717-431A-BA5D-6FFA8F4F4175}" sibTransId="{A2C77B8D-FCD2-4981-A217-AFD922EA580A}"/>
    <dgm:cxn modelId="{70215913-FC80-4790-97F5-658033186803}" type="presOf" srcId="{FDFE1A3E-6A88-42A9-BF9F-6BE46EAB73BE}" destId="{6942A673-F108-4DAD-90ED-7159F4ACA58A}" srcOrd="0" destOrd="0" presId="urn:microsoft.com/office/officeart/2005/8/layout/default"/>
    <dgm:cxn modelId="{FB8D8C1B-2119-4FE7-8ED8-D135355DCA53}" type="presOf" srcId="{D6E66C41-C6D5-4063-A58B-04A3F625F860}" destId="{E78946D1-18AB-4648-90D9-B387E0EB485E}" srcOrd="0" destOrd="0" presId="urn:microsoft.com/office/officeart/2005/8/layout/default"/>
    <dgm:cxn modelId="{C16C2C4C-6E25-4C7C-9FA1-254484A85EFE}" srcId="{FDFE1A3E-6A88-42A9-BF9F-6BE46EAB73BE}" destId="{1801599F-F226-4DEE-B103-84BF794F724C}" srcOrd="2" destOrd="0" parTransId="{F42CE8C7-9EDD-45F8-B8B6-31E74F9B41D5}" sibTransId="{F17DD8B0-3011-410C-9FB3-E817BFFCB321}"/>
    <dgm:cxn modelId="{7F1CA878-BF30-4888-8A87-FF001681B5E1}" srcId="{FDFE1A3E-6A88-42A9-BF9F-6BE46EAB73BE}" destId="{A13D2137-3900-4AEF-B507-DED01F4C0CB1}" srcOrd="4" destOrd="0" parTransId="{9F3D5AC3-D734-49CE-88CF-FCB6C9D2573B}" sibTransId="{B840BB23-291E-4E6A-BF19-6339A0976E31}"/>
    <dgm:cxn modelId="{6BCB3980-3B23-4D76-BEAB-1DDBFD7A75DB}" srcId="{FDFE1A3E-6A88-42A9-BF9F-6BE46EAB73BE}" destId="{67E9B12E-1252-4F45-8735-D17F45604EC6}" srcOrd="1" destOrd="0" parTransId="{D9974777-CA71-4F47-B764-03530FAD4BD7}" sibTransId="{3554C527-46D0-416E-8BFB-70BBDDABA4B9}"/>
    <dgm:cxn modelId="{AFED83C7-699E-4B24-9DA6-07860ED725BD}" srcId="{FDFE1A3E-6A88-42A9-BF9F-6BE46EAB73BE}" destId="{D6E66C41-C6D5-4063-A58B-04A3F625F860}" srcOrd="3" destOrd="0" parTransId="{FC52F829-C4FC-4B38-9C5D-D90405E3E265}" sibTransId="{1497491D-FF33-4B8E-B06E-1BA0FD66D556}"/>
    <dgm:cxn modelId="{0EF1F7CB-AB4B-49BC-B217-D135EB789A1D}" type="presOf" srcId="{A13D2137-3900-4AEF-B507-DED01F4C0CB1}" destId="{FA2281D9-3B13-4D0E-933A-E45BC7E7DC5B}" srcOrd="0" destOrd="0" presId="urn:microsoft.com/office/officeart/2005/8/layout/default"/>
    <dgm:cxn modelId="{222C30CE-EA43-43DC-80ED-2827A40A4F7D}" type="presOf" srcId="{1801599F-F226-4DEE-B103-84BF794F724C}" destId="{374613FF-C292-49D5-91FD-2F9C86579B76}" srcOrd="0" destOrd="0" presId="urn:microsoft.com/office/officeart/2005/8/layout/default"/>
    <dgm:cxn modelId="{013730DA-1370-4865-B066-36E26C1CCEA9}" type="presOf" srcId="{67E9B12E-1252-4F45-8735-D17F45604EC6}" destId="{AA5CBF3D-A3EC-4F70-BA9C-130D64DBF5EE}" srcOrd="0" destOrd="0" presId="urn:microsoft.com/office/officeart/2005/8/layout/default"/>
    <dgm:cxn modelId="{48639FE5-6A5A-44BB-BAD2-C13171E17039}" type="presOf" srcId="{B3C33239-1518-4C1B-952C-5E2D344F38C8}" destId="{D2C0CF34-4068-4FC8-B738-55D9140C3124}" srcOrd="0" destOrd="0" presId="urn:microsoft.com/office/officeart/2005/8/layout/default"/>
    <dgm:cxn modelId="{33DDB70D-65CB-4B6A-8D62-B81F37B564C4}" type="presParOf" srcId="{6942A673-F108-4DAD-90ED-7159F4ACA58A}" destId="{D2C0CF34-4068-4FC8-B738-55D9140C3124}" srcOrd="0" destOrd="0" presId="urn:microsoft.com/office/officeart/2005/8/layout/default"/>
    <dgm:cxn modelId="{D4CF39B2-13C2-471D-A260-AAA1DE2DCEB2}" type="presParOf" srcId="{6942A673-F108-4DAD-90ED-7159F4ACA58A}" destId="{A4B31A5C-B0F1-449A-B62E-62659ABEB6DA}" srcOrd="1" destOrd="0" presId="urn:microsoft.com/office/officeart/2005/8/layout/default"/>
    <dgm:cxn modelId="{B50E21EE-A102-4945-AE67-214FED4FD6D7}" type="presParOf" srcId="{6942A673-F108-4DAD-90ED-7159F4ACA58A}" destId="{AA5CBF3D-A3EC-4F70-BA9C-130D64DBF5EE}" srcOrd="2" destOrd="0" presId="urn:microsoft.com/office/officeart/2005/8/layout/default"/>
    <dgm:cxn modelId="{771B75D4-E9E9-4708-902C-DA41FC1AF9BB}" type="presParOf" srcId="{6942A673-F108-4DAD-90ED-7159F4ACA58A}" destId="{A428E033-E8A2-44CC-96F6-DA73292D880D}" srcOrd="3" destOrd="0" presId="urn:microsoft.com/office/officeart/2005/8/layout/default"/>
    <dgm:cxn modelId="{5507D89F-397A-461D-9664-DEFD5D9B6FD0}" type="presParOf" srcId="{6942A673-F108-4DAD-90ED-7159F4ACA58A}" destId="{374613FF-C292-49D5-91FD-2F9C86579B76}" srcOrd="4" destOrd="0" presId="urn:microsoft.com/office/officeart/2005/8/layout/default"/>
    <dgm:cxn modelId="{1891632E-61DF-4E34-A84E-B1ACD4439E60}" type="presParOf" srcId="{6942A673-F108-4DAD-90ED-7159F4ACA58A}" destId="{3281BCF8-3B02-4222-B36A-C12B064CA9B8}" srcOrd="5" destOrd="0" presId="urn:microsoft.com/office/officeart/2005/8/layout/default"/>
    <dgm:cxn modelId="{0D2A88F0-36B9-41A0-87B0-244AEB4D6BE0}" type="presParOf" srcId="{6942A673-F108-4DAD-90ED-7159F4ACA58A}" destId="{E78946D1-18AB-4648-90D9-B387E0EB485E}" srcOrd="6" destOrd="0" presId="urn:microsoft.com/office/officeart/2005/8/layout/default"/>
    <dgm:cxn modelId="{A11E8EDC-F0C9-4010-BAA8-F8D5F1D4C645}" type="presParOf" srcId="{6942A673-F108-4DAD-90ED-7159F4ACA58A}" destId="{06123686-5AC5-4735-A873-F8488A996041}" srcOrd="7" destOrd="0" presId="urn:microsoft.com/office/officeart/2005/8/layout/default"/>
    <dgm:cxn modelId="{0E74039F-22A8-45EE-B5E4-44A9F0918BF3}" type="presParOf" srcId="{6942A673-F108-4DAD-90ED-7159F4ACA58A}" destId="{FA2281D9-3B13-4D0E-933A-E45BC7E7DC5B}"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8487B80-6567-42C5-A87B-68B1CEE1871E}"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7105A950-7667-442C-AF3E-8D11A21E4D3D}">
      <dgm:prSet phldrT="[Text]" custT="1"/>
      <dgm:spPr/>
      <dgm:t>
        <a:bodyPr/>
        <a:lstStyle/>
        <a:p>
          <a:r>
            <a:rPr lang="en-US" sz="700" b="0" dirty="0">
              <a:solidFill>
                <a:schemeClr val="tx2"/>
              </a:solidFill>
            </a:rPr>
            <a:t>Integration of sustainable value chain for renewables / hydrogen</a:t>
          </a:r>
        </a:p>
      </dgm:t>
    </dgm:pt>
    <dgm:pt modelId="{CE60382E-7C64-40AD-8DC1-072398629C5B}" type="parTrans" cxnId="{4E58FC7D-886D-4084-9C84-BFFB1A98FF1C}">
      <dgm:prSet/>
      <dgm:spPr/>
      <dgm:t>
        <a:bodyPr/>
        <a:lstStyle/>
        <a:p>
          <a:endParaRPr lang="en-US" sz="700" b="0">
            <a:solidFill>
              <a:schemeClr val="tx2"/>
            </a:solidFill>
          </a:endParaRPr>
        </a:p>
      </dgm:t>
    </dgm:pt>
    <dgm:pt modelId="{33493540-7764-4C5A-B7DD-7842884D8D8A}" type="sibTrans" cxnId="{4E58FC7D-886D-4084-9C84-BFFB1A98FF1C}">
      <dgm:prSet/>
      <dgm:spPr/>
      <dgm:t>
        <a:bodyPr/>
        <a:lstStyle/>
        <a:p>
          <a:endParaRPr lang="en-US" sz="700" b="0">
            <a:solidFill>
              <a:schemeClr val="tx2"/>
            </a:solidFill>
          </a:endParaRPr>
        </a:p>
      </dgm:t>
    </dgm:pt>
    <dgm:pt modelId="{FD55DD79-6C52-4D4A-848D-7F3C03DE3820}">
      <dgm:prSet phldrT="[Text]" custT="1"/>
      <dgm:spPr/>
      <dgm:t>
        <a:bodyPr/>
        <a:lstStyle/>
        <a:p>
          <a:r>
            <a:rPr lang="en-US" sz="700" b="0" dirty="0">
              <a:solidFill>
                <a:schemeClr val="tx2"/>
              </a:solidFill>
            </a:rPr>
            <a:t>ESG Criteria alignment and standard cooperation</a:t>
          </a:r>
        </a:p>
      </dgm:t>
    </dgm:pt>
    <dgm:pt modelId="{C0AF9F21-A5E9-4C81-BD98-4B3AEC65219D}" type="parTrans" cxnId="{F5DAD4CA-3F94-4C3C-B335-DCFCD1729CE2}">
      <dgm:prSet/>
      <dgm:spPr/>
      <dgm:t>
        <a:bodyPr/>
        <a:lstStyle/>
        <a:p>
          <a:endParaRPr lang="en-US" sz="700" b="0">
            <a:solidFill>
              <a:schemeClr val="tx2"/>
            </a:solidFill>
          </a:endParaRPr>
        </a:p>
      </dgm:t>
    </dgm:pt>
    <dgm:pt modelId="{411E9B3F-2099-4D7F-905E-2476C8019AF0}" type="sibTrans" cxnId="{F5DAD4CA-3F94-4C3C-B335-DCFCD1729CE2}">
      <dgm:prSet/>
      <dgm:spPr/>
      <dgm:t>
        <a:bodyPr/>
        <a:lstStyle/>
        <a:p>
          <a:endParaRPr lang="en-US" sz="700" b="0">
            <a:solidFill>
              <a:schemeClr val="tx2"/>
            </a:solidFill>
          </a:endParaRPr>
        </a:p>
      </dgm:t>
    </dgm:pt>
    <dgm:pt modelId="{11A8C046-55FC-4932-8CD9-6722FEFE8A50}">
      <dgm:prSet phldrT="[Text]" custT="1"/>
      <dgm:spPr/>
      <dgm:t>
        <a:bodyPr/>
        <a:lstStyle/>
        <a:p>
          <a:r>
            <a:rPr lang="en-US" sz="700" b="0" dirty="0">
              <a:solidFill>
                <a:schemeClr val="tx2"/>
              </a:solidFill>
            </a:rPr>
            <a:t>Funding Mobilization for Soft and Hard infrastructure</a:t>
          </a:r>
        </a:p>
      </dgm:t>
    </dgm:pt>
    <dgm:pt modelId="{71E990A7-C32F-4648-B2B2-0366063E2822}" type="parTrans" cxnId="{FFF06AE0-5787-40E0-A7F9-892766F683DC}">
      <dgm:prSet/>
      <dgm:spPr/>
      <dgm:t>
        <a:bodyPr/>
        <a:lstStyle/>
        <a:p>
          <a:endParaRPr lang="en-US" sz="700" b="0">
            <a:solidFill>
              <a:schemeClr val="tx2"/>
            </a:solidFill>
          </a:endParaRPr>
        </a:p>
      </dgm:t>
    </dgm:pt>
    <dgm:pt modelId="{4ACFB023-D7DA-41CF-B319-FBAE272D1E96}" type="sibTrans" cxnId="{FFF06AE0-5787-40E0-A7F9-892766F683DC}">
      <dgm:prSet/>
      <dgm:spPr/>
      <dgm:t>
        <a:bodyPr/>
        <a:lstStyle/>
        <a:p>
          <a:endParaRPr lang="en-US" sz="700" b="0">
            <a:solidFill>
              <a:schemeClr val="tx2"/>
            </a:solidFill>
          </a:endParaRPr>
        </a:p>
      </dgm:t>
    </dgm:pt>
    <dgm:pt modelId="{91320DF5-F166-4DD6-A149-0A7B4E024E18}">
      <dgm:prSet custT="1"/>
      <dgm:spPr/>
      <dgm:t>
        <a:bodyPr/>
        <a:lstStyle/>
        <a:p>
          <a:r>
            <a:rPr lang="en-US" sz="700" b="0" dirty="0">
              <a:solidFill>
                <a:schemeClr val="tx2"/>
              </a:solidFill>
            </a:rPr>
            <a:t>Capacity Building and Knowledge Integration of hydrogen value chain</a:t>
          </a:r>
        </a:p>
      </dgm:t>
    </dgm:pt>
    <dgm:pt modelId="{497DC122-EC58-4619-A86C-29F939FA81DC}" type="parTrans" cxnId="{049ADB27-9624-4BF5-85B0-E6223035C749}">
      <dgm:prSet/>
      <dgm:spPr/>
      <dgm:t>
        <a:bodyPr/>
        <a:lstStyle/>
        <a:p>
          <a:endParaRPr lang="en-US" sz="700" b="0">
            <a:solidFill>
              <a:schemeClr val="tx2"/>
            </a:solidFill>
          </a:endParaRPr>
        </a:p>
      </dgm:t>
    </dgm:pt>
    <dgm:pt modelId="{4265D9A9-1878-4069-AC66-88FBDEF8B88A}" type="sibTrans" cxnId="{049ADB27-9624-4BF5-85B0-E6223035C749}">
      <dgm:prSet/>
      <dgm:spPr/>
      <dgm:t>
        <a:bodyPr/>
        <a:lstStyle/>
        <a:p>
          <a:endParaRPr lang="en-US" sz="700" b="0">
            <a:solidFill>
              <a:schemeClr val="tx2"/>
            </a:solidFill>
          </a:endParaRPr>
        </a:p>
      </dgm:t>
    </dgm:pt>
    <dgm:pt modelId="{9D26CBAF-A157-427A-9580-7C93714B271A}">
      <dgm:prSet custT="1"/>
      <dgm:spPr/>
      <dgm:t>
        <a:bodyPr/>
        <a:lstStyle/>
        <a:p>
          <a:r>
            <a:rPr lang="en-US" sz="700" b="0" dirty="0">
              <a:solidFill>
                <a:schemeClr val="tx2"/>
              </a:solidFill>
            </a:rPr>
            <a:t>Research and Innovation of Hydrogen Technologies</a:t>
          </a:r>
        </a:p>
      </dgm:t>
    </dgm:pt>
    <dgm:pt modelId="{033A799D-4DF2-4C3C-A3C3-80BABAA1C63E}" type="parTrans" cxnId="{8E4678E2-59FE-478D-8F24-6ED1B4209200}">
      <dgm:prSet/>
      <dgm:spPr/>
      <dgm:t>
        <a:bodyPr/>
        <a:lstStyle/>
        <a:p>
          <a:endParaRPr lang="en-US" sz="700" b="0">
            <a:solidFill>
              <a:schemeClr val="tx2"/>
            </a:solidFill>
          </a:endParaRPr>
        </a:p>
      </dgm:t>
    </dgm:pt>
    <dgm:pt modelId="{6FA58E94-DD1F-4461-9007-8734468A23D3}" type="sibTrans" cxnId="{8E4678E2-59FE-478D-8F24-6ED1B4209200}">
      <dgm:prSet/>
      <dgm:spPr/>
      <dgm:t>
        <a:bodyPr/>
        <a:lstStyle/>
        <a:p>
          <a:endParaRPr lang="en-US" sz="700" b="0">
            <a:solidFill>
              <a:schemeClr val="tx2"/>
            </a:solidFill>
          </a:endParaRPr>
        </a:p>
      </dgm:t>
    </dgm:pt>
    <dgm:pt modelId="{FD277731-C3EB-4206-AB9B-AABE23EF9A02}">
      <dgm:prSet custT="1"/>
      <dgm:spPr/>
      <dgm:t>
        <a:bodyPr/>
        <a:lstStyle/>
        <a:p>
          <a:r>
            <a:rPr lang="en-US" sz="700" b="0" dirty="0">
              <a:solidFill>
                <a:schemeClr val="tx2"/>
              </a:solidFill>
            </a:rPr>
            <a:t>Regulatory Alignment and Standardization</a:t>
          </a:r>
        </a:p>
      </dgm:t>
    </dgm:pt>
    <dgm:pt modelId="{52102C53-DD87-454A-B961-9D6862CE940B}" type="parTrans" cxnId="{CEEFAA6E-01EC-486F-ABAE-51AFCC37C272}">
      <dgm:prSet/>
      <dgm:spPr/>
      <dgm:t>
        <a:bodyPr/>
        <a:lstStyle/>
        <a:p>
          <a:endParaRPr lang="en-US" sz="700" b="0">
            <a:solidFill>
              <a:schemeClr val="tx2"/>
            </a:solidFill>
          </a:endParaRPr>
        </a:p>
      </dgm:t>
    </dgm:pt>
    <dgm:pt modelId="{DB7D2903-9292-4897-B242-9C97739378EA}" type="sibTrans" cxnId="{CEEFAA6E-01EC-486F-ABAE-51AFCC37C272}">
      <dgm:prSet/>
      <dgm:spPr/>
      <dgm:t>
        <a:bodyPr/>
        <a:lstStyle/>
        <a:p>
          <a:endParaRPr lang="en-US" sz="700" b="0">
            <a:solidFill>
              <a:schemeClr val="tx2"/>
            </a:solidFill>
          </a:endParaRPr>
        </a:p>
      </dgm:t>
    </dgm:pt>
    <dgm:pt modelId="{6C450D30-993D-4276-A20A-4BB447BF3F6D}" type="pres">
      <dgm:prSet presAssocID="{C8487B80-6567-42C5-A87B-68B1CEE1871E}" presName="Name0" presStyleCnt="0">
        <dgm:presLayoutVars>
          <dgm:dir/>
          <dgm:resizeHandles val="exact"/>
        </dgm:presLayoutVars>
      </dgm:prSet>
      <dgm:spPr/>
    </dgm:pt>
    <dgm:pt modelId="{CCFCD84F-7C87-4F50-8898-57F1417B614B}" type="pres">
      <dgm:prSet presAssocID="{C8487B80-6567-42C5-A87B-68B1CEE1871E}" presName="arrow" presStyleLbl="bgShp" presStyleIdx="0" presStyleCnt="1"/>
      <dgm:spPr/>
    </dgm:pt>
    <dgm:pt modelId="{AE74301F-7CDA-42F0-93E1-3A079FFA2757}" type="pres">
      <dgm:prSet presAssocID="{C8487B80-6567-42C5-A87B-68B1CEE1871E}" presName="points" presStyleCnt="0"/>
      <dgm:spPr/>
    </dgm:pt>
    <dgm:pt modelId="{914ABAA8-C680-4DE7-BFF4-6E33BAC3B5E5}" type="pres">
      <dgm:prSet presAssocID="{7105A950-7667-442C-AF3E-8D11A21E4D3D}" presName="compositeA" presStyleCnt="0"/>
      <dgm:spPr/>
    </dgm:pt>
    <dgm:pt modelId="{A7F2B972-626A-49AB-97E1-DF7C40140AB0}" type="pres">
      <dgm:prSet presAssocID="{7105A950-7667-442C-AF3E-8D11A21E4D3D}" presName="textA" presStyleLbl="revTx" presStyleIdx="0" presStyleCnt="6">
        <dgm:presLayoutVars>
          <dgm:bulletEnabled val="1"/>
        </dgm:presLayoutVars>
      </dgm:prSet>
      <dgm:spPr/>
    </dgm:pt>
    <dgm:pt modelId="{C9421BAC-3D38-4315-A64F-695BE042EC5E}" type="pres">
      <dgm:prSet presAssocID="{7105A950-7667-442C-AF3E-8D11A21E4D3D}" presName="circleA" presStyleLbl="node1" presStyleIdx="0" presStyleCnt="6"/>
      <dgm:spPr/>
    </dgm:pt>
    <dgm:pt modelId="{3B6BB00D-4F50-4FFD-B2D8-05914729A3FF}" type="pres">
      <dgm:prSet presAssocID="{7105A950-7667-442C-AF3E-8D11A21E4D3D}" presName="spaceA" presStyleCnt="0"/>
      <dgm:spPr/>
    </dgm:pt>
    <dgm:pt modelId="{C201D895-8DFC-4C71-996C-9939B234C164}" type="pres">
      <dgm:prSet presAssocID="{33493540-7764-4C5A-B7DD-7842884D8D8A}" presName="space" presStyleCnt="0"/>
      <dgm:spPr/>
    </dgm:pt>
    <dgm:pt modelId="{B9224752-2788-4BB3-870A-CDD62D906345}" type="pres">
      <dgm:prSet presAssocID="{FD55DD79-6C52-4D4A-848D-7F3C03DE3820}" presName="compositeB" presStyleCnt="0"/>
      <dgm:spPr/>
    </dgm:pt>
    <dgm:pt modelId="{ACDC9F00-738D-41B1-AE9B-5A740C1BA43B}" type="pres">
      <dgm:prSet presAssocID="{FD55DD79-6C52-4D4A-848D-7F3C03DE3820}" presName="textB" presStyleLbl="revTx" presStyleIdx="1" presStyleCnt="6">
        <dgm:presLayoutVars>
          <dgm:bulletEnabled val="1"/>
        </dgm:presLayoutVars>
      </dgm:prSet>
      <dgm:spPr/>
    </dgm:pt>
    <dgm:pt modelId="{38D77BD8-2E93-45E0-AEC0-63A263111955}" type="pres">
      <dgm:prSet presAssocID="{FD55DD79-6C52-4D4A-848D-7F3C03DE3820}" presName="circleB" presStyleLbl="node1" presStyleIdx="1" presStyleCnt="6"/>
      <dgm:spPr/>
    </dgm:pt>
    <dgm:pt modelId="{A0A114DF-2E32-4F68-A8C4-DEDEC841E9A5}" type="pres">
      <dgm:prSet presAssocID="{FD55DD79-6C52-4D4A-848D-7F3C03DE3820}" presName="spaceB" presStyleCnt="0"/>
      <dgm:spPr/>
    </dgm:pt>
    <dgm:pt modelId="{AA1ECF59-DBCC-4CBF-91DB-EEE69EB995D7}" type="pres">
      <dgm:prSet presAssocID="{411E9B3F-2099-4D7F-905E-2476C8019AF0}" presName="space" presStyleCnt="0"/>
      <dgm:spPr/>
    </dgm:pt>
    <dgm:pt modelId="{7535A0AE-5F94-4B5E-A39D-155F7E52A0F7}" type="pres">
      <dgm:prSet presAssocID="{11A8C046-55FC-4932-8CD9-6722FEFE8A50}" presName="compositeA" presStyleCnt="0"/>
      <dgm:spPr/>
    </dgm:pt>
    <dgm:pt modelId="{42D9424B-A862-4387-8B1B-98A952075CA5}" type="pres">
      <dgm:prSet presAssocID="{11A8C046-55FC-4932-8CD9-6722FEFE8A50}" presName="textA" presStyleLbl="revTx" presStyleIdx="2" presStyleCnt="6">
        <dgm:presLayoutVars>
          <dgm:bulletEnabled val="1"/>
        </dgm:presLayoutVars>
      </dgm:prSet>
      <dgm:spPr/>
    </dgm:pt>
    <dgm:pt modelId="{24D6C3F2-73A1-4595-B1F7-38C8FD93AFE4}" type="pres">
      <dgm:prSet presAssocID="{11A8C046-55FC-4932-8CD9-6722FEFE8A50}" presName="circleA" presStyleLbl="node1" presStyleIdx="2" presStyleCnt="6"/>
      <dgm:spPr/>
    </dgm:pt>
    <dgm:pt modelId="{1CE8E8DC-8821-4590-8695-9CBD23D939C6}" type="pres">
      <dgm:prSet presAssocID="{11A8C046-55FC-4932-8CD9-6722FEFE8A50}" presName="spaceA" presStyleCnt="0"/>
      <dgm:spPr/>
    </dgm:pt>
    <dgm:pt modelId="{F93E7E6F-61C8-4CE9-AD9B-6C31C96C7EAA}" type="pres">
      <dgm:prSet presAssocID="{4ACFB023-D7DA-41CF-B319-FBAE272D1E96}" presName="space" presStyleCnt="0"/>
      <dgm:spPr/>
    </dgm:pt>
    <dgm:pt modelId="{F9196CD5-7F89-4547-92EA-B75267C29456}" type="pres">
      <dgm:prSet presAssocID="{91320DF5-F166-4DD6-A149-0A7B4E024E18}" presName="compositeB" presStyleCnt="0"/>
      <dgm:spPr/>
    </dgm:pt>
    <dgm:pt modelId="{F810A478-DF59-4149-B4AE-D4163EA86DB2}" type="pres">
      <dgm:prSet presAssocID="{91320DF5-F166-4DD6-A149-0A7B4E024E18}" presName="textB" presStyleLbl="revTx" presStyleIdx="3" presStyleCnt="6">
        <dgm:presLayoutVars>
          <dgm:bulletEnabled val="1"/>
        </dgm:presLayoutVars>
      </dgm:prSet>
      <dgm:spPr/>
    </dgm:pt>
    <dgm:pt modelId="{0D571B62-1BC1-4856-98C8-C901A6A0718F}" type="pres">
      <dgm:prSet presAssocID="{91320DF5-F166-4DD6-A149-0A7B4E024E18}" presName="circleB" presStyleLbl="node1" presStyleIdx="3" presStyleCnt="6"/>
      <dgm:spPr/>
    </dgm:pt>
    <dgm:pt modelId="{788801E1-B141-4BCE-B97C-A210B8E46E83}" type="pres">
      <dgm:prSet presAssocID="{91320DF5-F166-4DD6-A149-0A7B4E024E18}" presName="spaceB" presStyleCnt="0"/>
      <dgm:spPr/>
    </dgm:pt>
    <dgm:pt modelId="{69AF54BB-3D0E-4FF9-BBE4-F5BBC5C7D47F}" type="pres">
      <dgm:prSet presAssocID="{4265D9A9-1878-4069-AC66-88FBDEF8B88A}" presName="space" presStyleCnt="0"/>
      <dgm:spPr/>
    </dgm:pt>
    <dgm:pt modelId="{F80D8C4B-238A-4A33-8733-1EA08F7D9060}" type="pres">
      <dgm:prSet presAssocID="{9D26CBAF-A157-427A-9580-7C93714B271A}" presName="compositeA" presStyleCnt="0"/>
      <dgm:spPr/>
    </dgm:pt>
    <dgm:pt modelId="{C954AC2B-F832-432F-8C56-0F673379B77A}" type="pres">
      <dgm:prSet presAssocID="{9D26CBAF-A157-427A-9580-7C93714B271A}" presName="textA" presStyleLbl="revTx" presStyleIdx="4" presStyleCnt="6">
        <dgm:presLayoutVars>
          <dgm:bulletEnabled val="1"/>
        </dgm:presLayoutVars>
      </dgm:prSet>
      <dgm:spPr/>
    </dgm:pt>
    <dgm:pt modelId="{09781B50-AAAA-4A38-8A5D-52F121BC2D01}" type="pres">
      <dgm:prSet presAssocID="{9D26CBAF-A157-427A-9580-7C93714B271A}" presName="circleA" presStyleLbl="node1" presStyleIdx="4" presStyleCnt="6"/>
      <dgm:spPr/>
    </dgm:pt>
    <dgm:pt modelId="{456C4CB3-AB25-4956-8A01-72DC3A277824}" type="pres">
      <dgm:prSet presAssocID="{9D26CBAF-A157-427A-9580-7C93714B271A}" presName="spaceA" presStyleCnt="0"/>
      <dgm:spPr/>
    </dgm:pt>
    <dgm:pt modelId="{15ACBBB2-607A-44C1-B473-F96738C9C176}" type="pres">
      <dgm:prSet presAssocID="{6FA58E94-DD1F-4461-9007-8734468A23D3}" presName="space" presStyleCnt="0"/>
      <dgm:spPr/>
    </dgm:pt>
    <dgm:pt modelId="{1B8983D7-0BD4-4B85-BA0F-A128DBCB0086}" type="pres">
      <dgm:prSet presAssocID="{FD277731-C3EB-4206-AB9B-AABE23EF9A02}" presName="compositeB" presStyleCnt="0"/>
      <dgm:spPr/>
    </dgm:pt>
    <dgm:pt modelId="{E9902D0A-82E0-4FB5-A0C0-B52471F4943F}" type="pres">
      <dgm:prSet presAssocID="{FD277731-C3EB-4206-AB9B-AABE23EF9A02}" presName="textB" presStyleLbl="revTx" presStyleIdx="5" presStyleCnt="6">
        <dgm:presLayoutVars>
          <dgm:bulletEnabled val="1"/>
        </dgm:presLayoutVars>
      </dgm:prSet>
      <dgm:spPr/>
    </dgm:pt>
    <dgm:pt modelId="{795F119A-A864-4F08-B6B3-0EA1CB757865}" type="pres">
      <dgm:prSet presAssocID="{FD277731-C3EB-4206-AB9B-AABE23EF9A02}" presName="circleB" presStyleLbl="node1" presStyleIdx="5" presStyleCnt="6"/>
      <dgm:spPr/>
    </dgm:pt>
    <dgm:pt modelId="{0A763B26-68C1-41E0-98D2-76E6082C0BF7}" type="pres">
      <dgm:prSet presAssocID="{FD277731-C3EB-4206-AB9B-AABE23EF9A02}" presName="spaceB" presStyleCnt="0"/>
      <dgm:spPr/>
    </dgm:pt>
  </dgm:ptLst>
  <dgm:cxnLst>
    <dgm:cxn modelId="{049ADB27-9624-4BF5-85B0-E6223035C749}" srcId="{C8487B80-6567-42C5-A87B-68B1CEE1871E}" destId="{91320DF5-F166-4DD6-A149-0A7B4E024E18}" srcOrd="3" destOrd="0" parTransId="{497DC122-EC58-4619-A86C-29F939FA81DC}" sibTransId="{4265D9A9-1878-4069-AC66-88FBDEF8B88A}"/>
    <dgm:cxn modelId="{3D252A6A-F61C-4103-91CF-580C6DA9FDC6}" type="presOf" srcId="{C8487B80-6567-42C5-A87B-68B1CEE1871E}" destId="{6C450D30-993D-4276-A20A-4BB447BF3F6D}" srcOrd="0" destOrd="0" presId="urn:microsoft.com/office/officeart/2005/8/layout/hProcess11"/>
    <dgm:cxn modelId="{CEEFAA6E-01EC-486F-ABAE-51AFCC37C272}" srcId="{C8487B80-6567-42C5-A87B-68B1CEE1871E}" destId="{FD277731-C3EB-4206-AB9B-AABE23EF9A02}" srcOrd="5" destOrd="0" parTransId="{52102C53-DD87-454A-B961-9D6862CE940B}" sibTransId="{DB7D2903-9292-4897-B242-9C97739378EA}"/>
    <dgm:cxn modelId="{180CE657-ECC3-4666-A43F-94934A31A5CD}" type="presOf" srcId="{9D26CBAF-A157-427A-9580-7C93714B271A}" destId="{C954AC2B-F832-432F-8C56-0F673379B77A}" srcOrd="0" destOrd="0" presId="urn:microsoft.com/office/officeart/2005/8/layout/hProcess11"/>
    <dgm:cxn modelId="{4E58FC7D-886D-4084-9C84-BFFB1A98FF1C}" srcId="{C8487B80-6567-42C5-A87B-68B1CEE1871E}" destId="{7105A950-7667-442C-AF3E-8D11A21E4D3D}" srcOrd="0" destOrd="0" parTransId="{CE60382E-7C64-40AD-8DC1-072398629C5B}" sibTransId="{33493540-7764-4C5A-B7DD-7842884D8D8A}"/>
    <dgm:cxn modelId="{54353D98-00AC-490A-927B-624E4CDC6D24}" type="presOf" srcId="{FD55DD79-6C52-4D4A-848D-7F3C03DE3820}" destId="{ACDC9F00-738D-41B1-AE9B-5A740C1BA43B}" srcOrd="0" destOrd="0" presId="urn:microsoft.com/office/officeart/2005/8/layout/hProcess11"/>
    <dgm:cxn modelId="{ADD505B9-454A-4040-BB0F-76B3F2DCBBCD}" type="presOf" srcId="{11A8C046-55FC-4932-8CD9-6722FEFE8A50}" destId="{42D9424B-A862-4387-8B1B-98A952075CA5}" srcOrd="0" destOrd="0" presId="urn:microsoft.com/office/officeart/2005/8/layout/hProcess11"/>
    <dgm:cxn modelId="{F5DAD4CA-3F94-4C3C-B335-DCFCD1729CE2}" srcId="{C8487B80-6567-42C5-A87B-68B1CEE1871E}" destId="{FD55DD79-6C52-4D4A-848D-7F3C03DE3820}" srcOrd="1" destOrd="0" parTransId="{C0AF9F21-A5E9-4C81-BD98-4B3AEC65219D}" sibTransId="{411E9B3F-2099-4D7F-905E-2476C8019AF0}"/>
    <dgm:cxn modelId="{5E3C1ECD-428A-4D40-89B0-980D63A3818A}" type="presOf" srcId="{FD277731-C3EB-4206-AB9B-AABE23EF9A02}" destId="{E9902D0A-82E0-4FB5-A0C0-B52471F4943F}" srcOrd="0" destOrd="0" presId="urn:microsoft.com/office/officeart/2005/8/layout/hProcess11"/>
    <dgm:cxn modelId="{FFF06AE0-5787-40E0-A7F9-892766F683DC}" srcId="{C8487B80-6567-42C5-A87B-68B1CEE1871E}" destId="{11A8C046-55FC-4932-8CD9-6722FEFE8A50}" srcOrd="2" destOrd="0" parTransId="{71E990A7-C32F-4648-B2B2-0366063E2822}" sibTransId="{4ACFB023-D7DA-41CF-B319-FBAE272D1E96}"/>
    <dgm:cxn modelId="{8E4678E2-59FE-478D-8F24-6ED1B4209200}" srcId="{C8487B80-6567-42C5-A87B-68B1CEE1871E}" destId="{9D26CBAF-A157-427A-9580-7C93714B271A}" srcOrd="4" destOrd="0" parTransId="{033A799D-4DF2-4C3C-A3C3-80BABAA1C63E}" sibTransId="{6FA58E94-DD1F-4461-9007-8734468A23D3}"/>
    <dgm:cxn modelId="{D0BD0FE5-6745-465E-A2FB-D585E88F70C8}" type="presOf" srcId="{91320DF5-F166-4DD6-A149-0A7B4E024E18}" destId="{F810A478-DF59-4149-B4AE-D4163EA86DB2}" srcOrd="0" destOrd="0" presId="urn:microsoft.com/office/officeart/2005/8/layout/hProcess11"/>
    <dgm:cxn modelId="{59931FF8-3153-4C50-BD57-ABC3CFF2971B}" type="presOf" srcId="{7105A950-7667-442C-AF3E-8D11A21E4D3D}" destId="{A7F2B972-626A-49AB-97E1-DF7C40140AB0}" srcOrd="0" destOrd="0" presId="urn:microsoft.com/office/officeart/2005/8/layout/hProcess11"/>
    <dgm:cxn modelId="{FBF9B571-F408-447E-A314-BE9596DB3443}" type="presParOf" srcId="{6C450D30-993D-4276-A20A-4BB447BF3F6D}" destId="{CCFCD84F-7C87-4F50-8898-57F1417B614B}" srcOrd="0" destOrd="0" presId="urn:microsoft.com/office/officeart/2005/8/layout/hProcess11"/>
    <dgm:cxn modelId="{F6395163-6A12-4840-A7B7-E690214B1A4B}" type="presParOf" srcId="{6C450D30-993D-4276-A20A-4BB447BF3F6D}" destId="{AE74301F-7CDA-42F0-93E1-3A079FFA2757}" srcOrd="1" destOrd="0" presId="urn:microsoft.com/office/officeart/2005/8/layout/hProcess11"/>
    <dgm:cxn modelId="{4EB1A274-E744-4087-9F75-6499FBDD32DE}" type="presParOf" srcId="{AE74301F-7CDA-42F0-93E1-3A079FFA2757}" destId="{914ABAA8-C680-4DE7-BFF4-6E33BAC3B5E5}" srcOrd="0" destOrd="0" presId="urn:microsoft.com/office/officeart/2005/8/layout/hProcess11"/>
    <dgm:cxn modelId="{726F69DE-7FE0-42EC-9C83-3BFDD912962D}" type="presParOf" srcId="{914ABAA8-C680-4DE7-BFF4-6E33BAC3B5E5}" destId="{A7F2B972-626A-49AB-97E1-DF7C40140AB0}" srcOrd="0" destOrd="0" presId="urn:microsoft.com/office/officeart/2005/8/layout/hProcess11"/>
    <dgm:cxn modelId="{44D0844E-72B3-4BFB-876A-F3B5383CB031}" type="presParOf" srcId="{914ABAA8-C680-4DE7-BFF4-6E33BAC3B5E5}" destId="{C9421BAC-3D38-4315-A64F-695BE042EC5E}" srcOrd="1" destOrd="0" presId="urn:microsoft.com/office/officeart/2005/8/layout/hProcess11"/>
    <dgm:cxn modelId="{46D73194-0106-4B0D-BF57-4BADE5D37DD6}" type="presParOf" srcId="{914ABAA8-C680-4DE7-BFF4-6E33BAC3B5E5}" destId="{3B6BB00D-4F50-4FFD-B2D8-05914729A3FF}" srcOrd="2" destOrd="0" presId="urn:microsoft.com/office/officeart/2005/8/layout/hProcess11"/>
    <dgm:cxn modelId="{60F2CE6D-3733-49FF-9F01-4C84546C663A}" type="presParOf" srcId="{AE74301F-7CDA-42F0-93E1-3A079FFA2757}" destId="{C201D895-8DFC-4C71-996C-9939B234C164}" srcOrd="1" destOrd="0" presId="urn:microsoft.com/office/officeart/2005/8/layout/hProcess11"/>
    <dgm:cxn modelId="{F5DFA2E2-2002-488E-A243-11F9431B2E7F}" type="presParOf" srcId="{AE74301F-7CDA-42F0-93E1-3A079FFA2757}" destId="{B9224752-2788-4BB3-870A-CDD62D906345}" srcOrd="2" destOrd="0" presId="urn:microsoft.com/office/officeart/2005/8/layout/hProcess11"/>
    <dgm:cxn modelId="{8D85BDC1-BEF8-4FC0-8F45-585AD94745C5}" type="presParOf" srcId="{B9224752-2788-4BB3-870A-CDD62D906345}" destId="{ACDC9F00-738D-41B1-AE9B-5A740C1BA43B}" srcOrd="0" destOrd="0" presId="urn:microsoft.com/office/officeart/2005/8/layout/hProcess11"/>
    <dgm:cxn modelId="{82F5516B-F0EA-4638-8737-3F13BFA8870F}" type="presParOf" srcId="{B9224752-2788-4BB3-870A-CDD62D906345}" destId="{38D77BD8-2E93-45E0-AEC0-63A263111955}" srcOrd="1" destOrd="0" presId="urn:microsoft.com/office/officeart/2005/8/layout/hProcess11"/>
    <dgm:cxn modelId="{1DCCA7E7-26ED-405F-8F7E-2356A5A8504B}" type="presParOf" srcId="{B9224752-2788-4BB3-870A-CDD62D906345}" destId="{A0A114DF-2E32-4F68-A8C4-DEDEC841E9A5}" srcOrd="2" destOrd="0" presId="urn:microsoft.com/office/officeart/2005/8/layout/hProcess11"/>
    <dgm:cxn modelId="{26FFECED-4E75-4D3A-9354-E4F2CBFA55AE}" type="presParOf" srcId="{AE74301F-7CDA-42F0-93E1-3A079FFA2757}" destId="{AA1ECF59-DBCC-4CBF-91DB-EEE69EB995D7}" srcOrd="3" destOrd="0" presId="urn:microsoft.com/office/officeart/2005/8/layout/hProcess11"/>
    <dgm:cxn modelId="{7BA021FE-E562-45E7-A2E7-9AE8ED8548B6}" type="presParOf" srcId="{AE74301F-7CDA-42F0-93E1-3A079FFA2757}" destId="{7535A0AE-5F94-4B5E-A39D-155F7E52A0F7}" srcOrd="4" destOrd="0" presId="urn:microsoft.com/office/officeart/2005/8/layout/hProcess11"/>
    <dgm:cxn modelId="{6DD41024-7D34-4A5D-8B8E-961336B3127A}" type="presParOf" srcId="{7535A0AE-5F94-4B5E-A39D-155F7E52A0F7}" destId="{42D9424B-A862-4387-8B1B-98A952075CA5}" srcOrd="0" destOrd="0" presId="urn:microsoft.com/office/officeart/2005/8/layout/hProcess11"/>
    <dgm:cxn modelId="{8C6E016C-7138-4BA3-8AB5-9B544C2D6AAF}" type="presParOf" srcId="{7535A0AE-5F94-4B5E-A39D-155F7E52A0F7}" destId="{24D6C3F2-73A1-4595-B1F7-38C8FD93AFE4}" srcOrd="1" destOrd="0" presId="urn:microsoft.com/office/officeart/2005/8/layout/hProcess11"/>
    <dgm:cxn modelId="{42FF74C1-F70F-4609-B70A-E55C90809B70}" type="presParOf" srcId="{7535A0AE-5F94-4B5E-A39D-155F7E52A0F7}" destId="{1CE8E8DC-8821-4590-8695-9CBD23D939C6}" srcOrd="2" destOrd="0" presId="urn:microsoft.com/office/officeart/2005/8/layout/hProcess11"/>
    <dgm:cxn modelId="{CFEB40B4-9AE4-4F27-8447-5A9EB844C4AB}" type="presParOf" srcId="{AE74301F-7CDA-42F0-93E1-3A079FFA2757}" destId="{F93E7E6F-61C8-4CE9-AD9B-6C31C96C7EAA}" srcOrd="5" destOrd="0" presId="urn:microsoft.com/office/officeart/2005/8/layout/hProcess11"/>
    <dgm:cxn modelId="{5C6D35B2-ECD2-48A5-824A-4ED1CDCFF403}" type="presParOf" srcId="{AE74301F-7CDA-42F0-93E1-3A079FFA2757}" destId="{F9196CD5-7F89-4547-92EA-B75267C29456}" srcOrd="6" destOrd="0" presId="urn:microsoft.com/office/officeart/2005/8/layout/hProcess11"/>
    <dgm:cxn modelId="{71856C0C-7D46-4D0F-A941-133DA812A73B}" type="presParOf" srcId="{F9196CD5-7F89-4547-92EA-B75267C29456}" destId="{F810A478-DF59-4149-B4AE-D4163EA86DB2}" srcOrd="0" destOrd="0" presId="urn:microsoft.com/office/officeart/2005/8/layout/hProcess11"/>
    <dgm:cxn modelId="{68928D59-6E57-474D-944C-8CF29E7EB27D}" type="presParOf" srcId="{F9196CD5-7F89-4547-92EA-B75267C29456}" destId="{0D571B62-1BC1-4856-98C8-C901A6A0718F}" srcOrd="1" destOrd="0" presId="urn:microsoft.com/office/officeart/2005/8/layout/hProcess11"/>
    <dgm:cxn modelId="{FF7BC15F-86FC-409A-A460-92658BB2083B}" type="presParOf" srcId="{F9196CD5-7F89-4547-92EA-B75267C29456}" destId="{788801E1-B141-4BCE-B97C-A210B8E46E83}" srcOrd="2" destOrd="0" presId="urn:microsoft.com/office/officeart/2005/8/layout/hProcess11"/>
    <dgm:cxn modelId="{9C954F18-4EBD-46B2-BA6B-BFB3D130BCF6}" type="presParOf" srcId="{AE74301F-7CDA-42F0-93E1-3A079FFA2757}" destId="{69AF54BB-3D0E-4FF9-BBE4-F5BBC5C7D47F}" srcOrd="7" destOrd="0" presId="urn:microsoft.com/office/officeart/2005/8/layout/hProcess11"/>
    <dgm:cxn modelId="{D0BCDF8E-1875-4653-98EF-5825FEEA1001}" type="presParOf" srcId="{AE74301F-7CDA-42F0-93E1-3A079FFA2757}" destId="{F80D8C4B-238A-4A33-8733-1EA08F7D9060}" srcOrd="8" destOrd="0" presId="urn:microsoft.com/office/officeart/2005/8/layout/hProcess11"/>
    <dgm:cxn modelId="{9907ED51-E925-40F1-9DBB-444EEE1585ED}" type="presParOf" srcId="{F80D8C4B-238A-4A33-8733-1EA08F7D9060}" destId="{C954AC2B-F832-432F-8C56-0F673379B77A}" srcOrd="0" destOrd="0" presId="urn:microsoft.com/office/officeart/2005/8/layout/hProcess11"/>
    <dgm:cxn modelId="{0E6B7FE5-549D-4D37-949F-3FD72C8DA002}" type="presParOf" srcId="{F80D8C4B-238A-4A33-8733-1EA08F7D9060}" destId="{09781B50-AAAA-4A38-8A5D-52F121BC2D01}" srcOrd="1" destOrd="0" presId="urn:microsoft.com/office/officeart/2005/8/layout/hProcess11"/>
    <dgm:cxn modelId="{73D52FFE-2AD8-47E6-AAA4-EE5FCC45809E}" type="presParOf" srcId="{F80D8C4B-238A-4A33-8733-1EA08F7D9060}" destId="{456C4CB3-AB25-4956-8A01-72DC3A277824}" srcOrd="2" destOrd="0" presId="urn:microsoft.com/office/officeart/2005/8/layout/hProcess11"/>
    <dgm:cxn modelId="{096D4463-FC7F-4F40-BAE2-E4591EB47AE5}" type="presParOf" srcId="{AE74301F-7CDA-42F0-93E1-3A079FFA2757}" destId="{15ACBBB2-607A-44C1-B473-F96738C9C176}" srcOrd="9" destOrd="0" presId="urn:microsoft.com/office/officeart/2005/8/layout/hProcess11"/>
    <dgm:cxn modelId="{CA8D0E80-CAD9-43F4-A2E5-969F77B67570}" type="presParOf" srcId="{AE74301F-7CDA-42F0-93E1-3A079FFA2757}" destId="{1B8983D7-0BD4-4B85-BA0F-A128DBCB0086}" srcOrd="10" destOrd="0" presId="urn:microsoft.com/office/officeart/2005/8/layout/hProcess11"/>
    <dgm:cxn modelId="{19957B1E-401F-4FB7-9984-ED22526D5D4E}" type="presParOf" srcId="{1B8983D7-0BD4-4B85-BA0F-A128DBCB0086}" destId="{E9902D0A-82E0-4FB5-A0C0-B52471F4943F}" srcOrd="0" destOrd="0" presId="urn:microsoft.com/office/officeart/2005/8/layout/hProcess11"/>
    <dgm:cxn modelId="{B8D5B0AB-5E56-47BB-8755-6ED61CBBCC41}" type="presParOf" srcId="{1B8983D7-0BD4-4B85-BA0F-A128DBCB0086}" destId="{795F119A-A864-4F08-B6B3-0EA1CB757865}" srcOrd="1" destOrd="0" presId="urn:microsoft.com/office/officeart/2005/8/layout/hProcess11"/>
    <dgm:cxn modelId="{12BA1089-FF6C-44A4-B2CA-77357438E3A4}" type="presParOf" srcId="{1B8983D7-0BD4-4B85-BA0F-A128DBCB0086}" destId="{0A763B26-68C1-41E0-98D2-76E6082C0BF7}" srcOrd="2" destOrd="0" presId="urn:microsoft.com/office/officeart/2005/8/layout/hProcess1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F6DD93-B37B-4089-86F5-DD3D58E7F86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91F3379-01D9-4409-ACF4-15DF660F8833}">
      <dgm:prSet phldrT="[Text]" custT="1"/>
      <dgm:spPr/>
      <dgm:t>
        <a:bodyPr/>
        <a:lstStyle/>
        <a:p>
          <a:r>
            <a:rPr lang="en-US" sz="700" b="1" kern="1200" dirty="0">
              <a:latin typeface="+mj-lt"/>
              <a:cs typeface="Calibri" panose="020F0502020204030204" pitchFamily="34" charset="0"/>
            </a:rPr>
            <a:t> </a:t>
          </a:r>
          <a:r>
            <a:rPr lang="en-US" sz="1000" b="1" kern="1200" dirty="0">
              <a:latin typeface="+mj-lt"/>
              <a:cs typeface="Calibri" panose="020F0502020204030204" pitchFamily="34" charset="0"/>
            </a:rPr>
            <a:t>2009 – 10</a:t>
          </a:r>
        </a:p>
        <a:p>
          <a:r>
            <a:rPr lang="en-US" sz="600" b="1" kern="1200" dirty="0">
              <a:latin typeface="+mj-lt"/>
              <a:ea typeface="+mn-ea"/>
              <a:cs typeface="Calibri" panose="020F0502020204030204" pitchFamily="34" charset="0"/>
            </a:rPr>
            <a:t>Quantified Emissions Targets</a:t>
          </a:r>
          <a:endParaRPr lang="en-US" sz="600" kern="1200" dirty="0">
            <a:latin typeface="+mj-lt"/>
            <a:ea typeface="+mn-ea"/>
            <a:cs typeface="Calibri" panose="020F0502020204030204" pitchFamily="34" charset="0"/>
          </a:endParaRPr>
        </a:p>
      </dgm:t>
    </dgm:pt>
    <dgm:pt modelId="{4B66542D-39CA-425F-9A78-B6FADB220955}" type="parTrans" cxnId="{EFE8D167-DE61-40AA-9822-9485303E8DC5}">
      <dgm:prSet/>
      <dgm:spPr/>
      <dgm:t>
        <a:bodyPr/>
        <a:lstStyle/>
        <a:p>
          <a:endParaRPr lang="en-US" sz="700">
            <a:latin typeface="+mj-lt"/>
            <a:cs typeface="Calibri" panose="020F0502020204030204" pitchFamily="34" charset="0"/>
          </a:endParaRPr>
        </a:p>
      </dgm:t>
    </dgm:pt>
    <dgm:pt modelId="{A0C62EC2-0458-45C1-9BA2-6C753B04C32B}" type="sibTrans" cxnId="{EFE8D167-DE61-40AA-9822-9485303E8DC5}">
      <dgm:prSet custT="1"/>
      <dgm:spPr/>
      <dgm:t>
        <a:bodyPr/>
        <a:lstStyle/>
        <a:p>
          <a:endParaRPr lang="en-US" sz="700">
            <a:latin typeface="+mj-lt"/>
            <a:cs typeface="Calibri" panose="020F0502020204030204" pitchFamily="34" charset="0"/>
          </a:endParaRPr>
        </a:p>
      </dgm:t>
    </dgm:pt>
    <dgm:pt modelId="{DE7B21FF-5950-48AE-AD56-721ED7FF3F90}">
      <dgm:prSet phldrT="[Text]" custT="1"/>
      <dgm:spPr/>
      <dgm:t>
        <a:bodyPr/>
        <a:lstStyle/>
        <a:p>
          <a:r>
            <a:rPr lang="en-US" sz="1000" b="1" dirty="0">
              <a:latin typeface="+mj-lt"/>
              <a:cs typeface="Calibri" panose="020F0502020204030204" pitchFamily="34" charset="0"/>
            </a:rPr>
            <a:t>2012</a:t>
          </a:r>
          <a:endParaRPr lang="en-US" sz="900" b="1" dirty="0">
            <a:latin typeface="+mj-lt"/>
            <a:cs typeface="Calibri" panose="020F0502020204030204" pitchFamily="34" charset="0"/>
          </a:endParaRPr>
        </a:p>
        <a:p>
          <a:r>
            <a:rPr lang="en-US" sz="600" b="1" dirty="0">
              <a:latin typeface="+mj-lt"/>
              <a:ea typeface="+mn-ea"/>
              <a:cs typeface="Calibri" panose="020F0502020204030204" pitchFamily="34" charset="0"/>
            </a:rPr>
            <a:t>Quantified Emissions Targets for 2013-20 ( Doha Amend.)</a:t>
          </a:r>
          <a:endParaRPr lang="en-US" sz="600" b="0" dirty="0">
            <a:latin typeface="+mj-lt"/>
            <a:cs typeface="Calibri" panose="020F0502020204030204" pitchFamily="34" charset="0"/>
          </a:endParaRPr>
        </a:p>
      </dgm:t>
    </dgm:pt>
    <dgm:pt modelId="{B7A31EFF-4B17-4780-8D3B-E6CCD3F24BC3}" type="parTrans" cxnId="{AE8F40CA-3E4E-4220-A512-3F7802C21DFD}">
      <dgm:prSet/>
      <dgm:spPr/>
      <dgm:t>
        <a:bodyPr/>
        <a:lstStyle/>
        <a:p>
          <a:endParaRPr lang="en-US" sz="700">
            <a:latin typeface="+mj-lt"/>
            <a:cs typeface="Calibri" panose="020F0502020204030204" pitchFamily="34" charset="0"/>
          </a:endParaRPr>
        </a:p>
      </dgm:t>
    </dgm:pt>
    <dgm:pt modelId="{2B30E759-04BA-4CA3-A840-8E9CD4803E6F}" type="sibTrans" cxnId="{AE8F40CA-3E4E-4220-A512-3F7802C21DFD}">
      <dgm:prSet custT="1"/>
      <dgm:spPr/>
      <dgm:t>
        <a:bodyPr/>
        <a:lstStyle/>
        <a:p>
          <a:endParaRPr lang="en-US" sz="700">
            <a:latin typeface="+mj-lt"/>
            <a:cs typeface="Calibri" panose="020F0502020204030204" pitchFamily="34" charset="0"/>
          </a:endParaRPr>
        </a:p>
      </dgm:t>
    </dgm:pt>
    <dgm:pt modelId="{963E19CF-CDA4-449E-A875-C77548C5A610}">
      <dgm:prSet phldrT="[Text]" custT="1"/>
      <dgm:spPr/>
      <dgm:t>
        <a:bodyPr/>
        <a:lstStyle/>
        <a:p>
          <a:r>
            <a:rPr lang="en-US" sz="1000" b="1" dirty="0">
              <a:latin typeface="+mj-lt"/>
              <a:cs typeface="Calibri" panose="020F0502020204030204" pitchFamily="34" charset="0"/>
            </a:rPr>
            <a:t>2017</a:t>
          </a:r>
        </a:p>
        <a:p>
          <a:r>
            <a:rPr lang="en-US" sz="600" b="1" dirty="0">
              <a:latin typeface="+mj-lt"/>
              <a:cs typeface="Calibri" panose="020F0502020204030204" pitchFamily="34" charset="0"/>
            </a:rPr>
            <a:t>Decision to convene Stock takes at COP24 &amp; COP25</a:t>
          </a:r>
        </a:p>
      </dgm:t>
    </dgm:pt>
    <dgm:pt modelId="{F2D5C26D-22B9-4896-8CD2-EE7549A54712}" type="parTrans" cxnId="{72F685A0-08D8-4520-A948-407F8A2DDD1C}">
      <dgm:prSet/>
      <dgm:spPr/>
      <dgm:t>
        <a:bodyPr/>
        <a:lstStyle/>
        <a:p>
          <a:endParaRPr lang="en-US" sz="700">
            <a:latin typeface="+mj-lt"/>
            <a:cs typeface="Calibri" panose="020F0502020204030204" pitchFamily="34" charset="0"/>
          </a:endParaRPr>
        </a:p>
      </dgm:t>
    </dgm:pt>
    <dgm:pt modelId="{E20813B5-8C25-421B-B11D-227546D882D9}" type="sibTrans" cxnId="{72F685A0-08D8-4520-A948-407F8A2DDD1C}">
      <dgm:prSet custT="1"/>
      <dgm:spPr/>
      <dgm:t>
        <a:bodyPr/>
        <a:lstStyle/>
        <a:p>
          <a:endParaRPr lang="en-US" sz="700">
            <a:latin typeface="+mj-lt"/>
            <a:cs typeface="Calibri" panose="020F0502020204030204" pitchFamily="34" charset="0"/>
          </a:endParaRPr>
        </a:p>
      </dgm:t>
    </dgm:pt>
    <dgm:pt modelId="{3AD8FF3B-A91A-48CF-BBF1-4FD917C551D5}">
      <dgm:prSet custT="1"/>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000" b="1" kern="1200" dirty="0">
              <a:latin typeface="+mj-lt"/>
              <a:cs typeface="Calibri" panose="020F0502020204030204" pitchFamily="34" charset="0"/>
            </a:rPr>
            <a:t>2018 - 19</a:t>
          </a:r>
        </a:p>
        <a:p>
          <a:pPr marL="0" lvl="0" indent="0" algn="ctr" defTabSz="400050">
            <a:lnSpc>
              <a:spcPct val="90000"/>
            </a:lnSpc>
            <a:spcBef>
              <a:spcPct val="0"/>
            </a:spcBef>
            <a:spcAft>
              <a:spcPct val="35000"/>
            </a:spcAft>
          </a:pPr>
          <a:r>
            <a:rPr lang="en-US" sz="600" b="1" kern="1200" dirty="0">
              <a:latin typeface="+mj-lt"/>
              <a:cs typeface="Calibri" panose="020F0502020204030204" pitchFamily="34" charset="0"/>
            </a:rPr>
            <a:t>Stock takes at COP24 &amp; COP25</a:t>
          </a:r>
          <a:endParaRPr lang="en-US" sz="600" b="1" kern="1200" dirty="0">
            <a:latin typeface="+mj-lt"/>
            <a:ea typeface="+mn-ea"/>
            <a:cs typeface="Calibri" panose="020F0502020204030204" pitchFamily="34" charset="0"/>
          </a:endParaRPr>
        </a:p>
      </dgm:t>
    </dgm:pt>
    <dgm:pt modelId="{9955ECAC-9CC6-44C1-A870-71B395C6AA64}" type="parTrans" cxnId="{218650E4-630B-4D9C-B73E-AFEF86EA1229}">
      <dgm:prSet/>
      <dgm:spPr/>
      <dgm:t>
        <a:bodyPr/>
        <a:lstStyle/>
        <a:p>
          <a:endParaRPr lang="en-US" sz="700">
            <a:latin typeface="+mj-lt"/>
            <a:cs typeface="Calibri" panose="020F0502020204030204" pitchFamily="34" charset="0"/>
          </a:endParaRPr>
        </a:p>
      </dgm:t>
    </dgm:pt>
    <dgm:pt modelId="{D293B8B2-1200-47FD-AC13-0C5435298906}" type="sibTrans" cxnId="{218650E4-630B-4D9C-B73E-AFEF86EA1229}">
      <dgm:prSet custT="1"/>
      <dgm:spPr/>
      <dgm:t>
        <a:bodyPr/>
        <a:lstStyle/>
        <a:p>
          <a:endParaRPr lang="en-US" sz="700">
            <a:latin typeface="+mj-lt"/>
            <a:cs typeface="Calibri" panose="020F0502020204030204" pitchFamily="34" charset="0"/>
          </a:endParaRPr>
        </a:p>
      </dgm:t>
    </dgm:pt>
    <dgm:pt modelId="{66388717-53DD-4433-AC3E-23C070014E7D}">
      <dgm:prSet custT="1"/>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000" b="1" kern="1200" dirty="0">
              <a:latin typeface="+mj-lt"/>
              <a:ea typeface="+mn-ea"/>
              <a:cs typeface="Calibri" panose="020F0502020204030204" pitchFamily="34" charset="0"/>
            </a:rPr>
            <a:t>By 2020</a:t>
          </a:r>
        </a:p>
        <a:p>
          <a:pPr marL="0" lvl="0" indent="0" algn="ctr" defTabSz="400050">
            <a:lnSpc>
              <a:spcPct val="90000"/>
            </a:lnSpc>
            <a:spcBef>
              <a:spcPct val="0"/>
            </a:spcBef>
            <a:spcAft>
              <a:spcPct val="35000"/>
            </a:spcAft>
            <a:buNone/>
          </a:pPr>
          <a:r>
            <a:rPr lang="en-US" sz="600" b="1" kern="1200" dirty="0">
              <a:latin typeface="+mj-lt"/>
              <a:ea typeface="+mn-ea"/>
              <a:cs typeface="Calibri" panose="020F0502020204030204" pitchFamily="34" charset="0"/>
            </a:rPr>
            <a:t>To achieve USD100bn per year towards climate action</a:t>
          </a:r>
        </a:p>
      </dgm:t>
    </dgm:pt>
    <dgm:pt modelId="{A36B9CE6-0BA2-417A-9DD0-58D499F8B491}" type="parTrans" cxnId="{810280ED-90E2-44FE-B21D-925ECFB3C57C}">
      <dgm:prSet/>
      <dgm:spPr/>
      <dgm:t>
        <a:bodyPr/>
        <a:lstStyle/>
        <a:p>
          <a:endParaRPr lang="en-US" sz="700">
            <a:latin typeface="+mj-lt"/>
            <a:cs typeface="Calibri" panose="020F0502020204030204" pitchFamily="34" charset="0"/>
          </a:endParaRPr>
        </a:p>
      </dgm:t>
    </dgm:pt>
    <dgm:pt modelId="{1A53011F-9A27-408E-A572-FDF8D1211F81}" type="sibTrans" cxnId="{810280ED-90E2-44FE-B21D-925ECFB3C57C}">
      <dgm:prSet/>
      <dgm:spPr/>
      <dgm:t>
        <a:bodyPr/>
        <a:lstStyle/>
        <a:p>
          <a:endParaRPr lang="en-US" sz="700">
            <a:latin typeface="+mj-lt"/>
            <a:cs typeface="Calibri" panose="020F0502020204030204" pitchFamily="34" charset="0"/>
          </a:endParaRPr>
        </a:p>
      </dgm:t>
    </dgm:pt>
    <dgm:pt modelId="{884D4DB8-0360-4688-B5A6-539B587EC628}" type="pres">
      <dgm:prSet presAssocID="{1CF6DD93-B37B-4089-86F5-DD3D58E7F86D}" presName="Name0" presStyleCnt="0">
        <dgm:presLayoutVars>
          <dgm:dir/>
          <dgm:resizeHandles val="exact"/>
        </dgm:presLayoutVars>
      </dgm:prSet>
      <dgm:spPr/>
    </dgm:pt>
    <dgm:pt modelId="{E8F4DC1B-B362-47B7-A93D-7EB3AD284186}" type="pres">
      <dgm:prSet presAssocID="{191F3379-01D9-4409-ACF4-15DF660F8833}" presName="node" presStyleLbl="node1" presStyleIdx="0" presStyleCnt="5" custScaleY="72621" custLinFactNeighborX="-806" custLinFactNeighborY="-31">
        <dgm:presLayoutVars>
          <dgm:bulletEnabled val="1"/>
        </dgm:presLayoutVars>
      </dgm:prSet>
      <dgm:spPr/>
    </dgm:pt>
    <dgm:pt modelId="{8D021D10-B272-479F-888C-C1EB8B1CB146}" type="pres">
      <dgm:prSet presAssocID="{A0C62EC2-0458-45C1-9BA2-6C753B04C32B}" presName="sibTrans" presStyleLbl="sibTrans2D1" presStyleIdx="0" presStyleCnt="4"/>
      <dgm:spPr/>
    </dgm:pt>
    <dgm:pt modelId="{AFD12994-BD67-4B44-8C7C-F674278BF0DD}" type="pres">
      <dgm:prSet presAssocID="{A0C62EC2-0458-45C1-9BA2-6C753B04C32B}" presName="connectorText" presStyleLbl="sibTrans2D1" presStyleIdx="0" presStyleCnt="4"/>
      <dgm:spPr/>
    </dgm:pt>
    <dgm:pt modelId="{B6CE41E0-84B4-4215-B3EC-EDADB61D9F64}" type="pres">
      <dgm:prSet presAssocID="{DE7B21FF-5950-48AE-AD56-721ED7FF3F90}" presName="node" presStyleLbl="node1" presStyleIdx="1" presStyleCnt="5" custScaleY="72621" custLinFactNeighborX="-806" custLinFactNeighborY="-31">
        <dgm:presLayoutVars>
          <dgm:bulletEnabled val="1"/>
        </dgm:presLayoutVars>
      </dgm:prSet>
      <dgm:spPr/>
    </dgm:pt>
    <dgm:pt modelId="{D05E8650-2C5D-4A52-A12A-D3F99026DF82}" type="pres">
      <dgm:prSet presAssocID="{2B30E759-04BA-4CA3-A840-8E9CD4803E6F}" presName="sibTrans" presStyleLbl="sibTrans2D1" presStyleIdx="1" presStyleCnt="4"/>
      <dgm:spPr/>
    </dgm:pt>
    <dgm:pt modelId="{944020BF-BC35-4AC3-AC47-EE44C7D31190}" type="pres">
      <dgm:prSet presAssocID="{2B30E759-04BA-4CA3-A840-8E9CD4803E6F}" presName="connectorText" presStyleLbl="sibTrans2D1" presStyleIdx="1" presStyleCnt="4"/>
      <dgm:spPr/>
    </dgm:pt>
    <dgm:pt modelId="{1639F58B-5EFA-4527-B501-49E2E3B9A91B}" type="pres">
      <dgm:prSet presAssocID="{963E19CF-CDA4-449E-A875-C77548C5A610}" presName="node" presStyleLbl="node1" presStyleIdx="2" presStyleCnt="5" custScaleY="72621" custLinFactNeighborX="-806" custLinFactNeighborY="-31">
        <dgm:presLayoutVars>
          <dgm:bulletEnabled val="1"/>
        </dgm:presLayoutVars>
      </dgm:prSet>
      <dgm:spPr/>
    </dgm:pt>
    <dgm:pt modelId="{76FAF030-4315-4204-B3D3-A39E991FBCA2}" type="pres">
      <dgm:prSet presAssocID="{E20813B5-8C25-421B-B11D-227546D882D9}" presName="sibTrans" presStyleLbl="sibTrans2D1" presStyleIdx="2" presStyleCnt="4"/>
      <dgm:spPr/>
    </dgm:pt>
    <dgm:pt modelId="{CD2D1E8C-C598-4E3E-8408-CC4E76F68386}" type="pres">
      <dgm:prSet presAssocID="{E20813B5-8C25-421B-B11D-227546D882D9}" presName="connectorText" presStyleLbl="sibTrans2D1" presStyleIdx="2" presStyleCnt="4"/>
      <dgm:spPr/>
    </dgm:pt>
    <dgm:pt modelId="{BE553642-C5F3-4248-BF6E-E384204A273E}" type="pres">
      <dgm:prSet presAssocID="{3AD8FF3B-A91A-48CF-BBF1-4FD917C551D5}" presName="node" presStyleLbl="node1" presStyleIdx="3" presStyleCnt="5" custScaleY="73221" custLinFactNeighborX="-2012" custLinFactNeighborY="-31">
        <dgm:presLayoutVars>
          <dgm:bulletEnabled val="1"/>
        </dgm:presLayoutVars>
      </dgm:prSet>
      <dgm:spPr>
        <a:xfrm>
          <a:off x="6852945" y="9257"/>
          <a:ext cx="1630401" cy="978240"/>
        </a:xfrm>
        <a:prstGeom prst="roundRect">
          <a:avLst>
            <a:gd name="adj" fmla="val 10000"/>
          </a:avLst>
        </a:prstGeom>
      </dgm:spPr>
    </dgm:pt>
    <dgm:pt modelId="{4956895A-C104-4221-93B5-02ACC069B5BD}" type="pres">
      <dgm:prSet presAssocID="{D293B8B2-1200-47FD-AC13-0C5435298906}" presName="sibTrans" presStyleLbl="sibTrans2D1" presStyleIdx="3" presStyleCnt="4"/>
      <dgm:spPr/>
    </dgm:pt>
    <dgm:pt modelId="{E60CB3A2-068C-4498-8989-ADD2299041FB}" type="pres">
      <dgm:prSet presAssocID="{D293B8B2-1200-47FD-AC13-0C5435298906}" presName="connectorText" presStyleLbl="sibTrans2D1" presStyleIdx="3" presStyleCnt="4"/>
      <dgm:spPr/>
    </dgm:pt>
    <dgm:pt modelId="{C4506791-BF1C-4340-8569-2AA5ED41C39A}" type="pres">
      <dgm:prSet presAssocID="{66388717-53DD-4433-AC3E-23C070014E7D}" presName="node" presStyleLbl="node1" presStyleIdx="4" presStyleCnt="5" custScaleY="72442" custLinFactNeighborX="-1206" custLinFactNeighborY="-31">
        <dgm:presLayoutVars>
          <dgm:bulletEnabled val="1"/>
        </dgm:presLayoutVars>
      </dgm:prSet>
      <dgm:spPr>
        <a:xfrm>
          <a:off x="9140767" y="9257"/>
          <a:ext cx="1630401" cy="978240"/>
        </a:xfrm>
        <a:prstGeom prst="roundRect">
          <a:avLst>
            <a:gd name="adj" fmla="val 10000"/>
          </a:avLst>
        </a:prstGeom>
      </dgm:spPr>
    </dgm:pt>
  </dgm:ptLst>
  <dgm:cxnLst>
    <dgm:cxn modelId="{7E3C2925-EFF9-4EC7-ABE3-B7B16675C870}" type="presOf" srcId="{1CF6DD93-B37B-4089-86F5-DD3D58E7F86D}" destId="{884D4DB8-0360-4688-B5A6-539B587EC628}" srcOrd="0" destOrd="0" presId="urn:microsoft.com/office/officeart/2005/8/layout/process1"/>
    <dgm:cxn modelId="{CC7D822E-6F0D-4D0B-9D69-20C9FB512DE9}" type="presOf" srcId="{2B30E759-04BA-4CA3-A840-8E9CD4803E6F}" destId="{D05E8650-2C5D-4A52-A12A-D3F99026DF82}" srcOrd="0" destOrd="0" presId="urn:microsoft.com/office/officeart/2005/8/layout/process1"/>
    <dgm:cxn modelId="{3D3E5B39-E046-4D87-A7C5-7C4839A47847}" type="presOf" srcId="{3AD8FF3B-A91A-48CF-BBF1-4FD917C551D5}" destId="{BE553642-C5F3-4248-BF6E-E384204A273E}" srcOrd="0" destOrd="0" presId="urn:microsoft.com/office/officeart/2005/8/layout/process1"/>
    <dgm:cxn modelId="{89B1553D-DA36-43EB-B32F-4ABFC40F79E7}" type="presOf" srcId="{A0C62EC2-0458-45C1-9BA2-6C753B04C32B}" destId="{8D021D10-B272-479F-888C-C1EB8B1CB146}" srcOrd="0" destOrd="0" presId="urn:microsoft.com/office/officeart/2005/8/layout/process1"/>
    <dgm:cxn modelId="{FD6D7B3F-60D9-47CB-9A39-5EEF38F20698}" type="presOf" srcId="{E20813B5-8C25-421B-B11D-227546D882D9}" destId="{76FAF030-4315-4204-B3D3-A39E991FBCA2}" srcOrd="0" destOrd="0" presId="urn:microsoft.com/office/officeart/2005/8/layout/process1"/>
    <dgm:cxn modelId="{31649742-524B-4657-9FE2-00EA530E7C1C}" type="presOf" srcId="{191F3379-01D9-4409-ACF4-15DF660F8833}" destId="{E8F4DC1B-B362-47B7-A93D-7EB3AD284186}" srcOrd="0" destOrd="0" presId="urn:microsoft.com/office/officeart/2005/8/layout/process1"/>
    <dgm:cxn modelId="{EFE8D167-DE61-40AA-9822-9485303E8DC5}" srcId="{1CF6DD93-B37B-4089-86F5-DD3D58E7F86D}" destId="{191F3379-01D9-4409-ACF4-15DF660F8833}" srcOrd="0" destOrd="0" parTransId="{4B66542D-39CA-425F-9A78-B6FADB220955}" sibTransId="{A0C62EC2-0458-45C1-9BA2-6C753B04C32B}"/>
    <dgm:cxn modelId="{C87FD54A-F2A6-4A44-B655-30819505FCCB}" type="presOf" srcId="{DE7B21FF-5950-48AE-AD56-721ED7FF3F90}" destId="{B6CE41E0-84B4-4215-B3EC-EDADB61D9F64}" srcOrd="0" destOrd="0" presId="urn:microsoft.com/office/officeart/2005/8/layout/process1"/>
    <dgm:cxn modelId="{FFE81450-4258-4EA9-9D14-B5D40F017EDB}" type="presOf" srcId="{2B30E759-04BA-4CA3-A840-8E9CD4803E6F}" destId="{944020BF-BC35-4AC3-AC47-EE44C7D31190}" srcOrd="1" destOrd="0" presId="urn:microsoft.com/office/officeart/2005/8/layout/process1"/>
    <dgm:cxn modelId="{680E0D86-5B86-4530-A361-B6C4D82321DE}" type="presOf" srcId="{D293B8B2-1200-47FD-AC13-0C5435298906}" destId="{E60CB3A2-068C-4498-8989-ADD2299041FB}" srcOrd="1" destOrd="0" presId="urn:microsoft.com/office/officeart/2005/8/layout/process1"/>
    <dgm:cxn modelId="{72F685A0-08D8-4520-A948-407F8A2DDD1C}" srcId="{1CF6DD93-B37B-4089-86F5-DD3D58E7F86D}" destId="{963E19CF-CDA4-449E-A875-C77548C5A610}" srcOrd="2" destOrd="0" parTransId="{F2D5C26D-22B9-4896-8CD2-EE7549A54712}" sibTransId="{E20813B5-8C25-421B-B11D-227546D882D9}"/>
    <dgm:cxn modelId="{42F61BA8-1660-40A9-93FE-F38592F9AE50}" type="presOf" srcId="{A0C62EC2-0458-45C1-9BA2-6C753B04C32B}" destId="{AFD12994-BD67-4B44-8C7C-F674278BF0DD}" srcOrd="1" destOrd="0" presId="urn:microsoft.com/office/officeart/2005/8/layout/process1"/>
    <dgm:cxn modelId="{AE8F40CA-3E4E-4220-A512-3F7802C21DFD}" srcId="{1CF6DD93-B37B-4089-86F5-DD3D58E7F86D}" destId="{DE7B21FF-5950-48AE-AD56-721ED7FF3F90}" srcOrd="1" destOrd="0" parTransId="{B7A31EFF-4B17-4780-8D3B-E6CCD3F24BC3}" sibTransId="{2B30E759-04BA-4CA3-A840-8E9CD4803E6F}"/>
    <dgm:cxn modelId="{0C50CADA-C6DE-4122-A559-37C64092A2BB}" type="presOf" srcId="{E20813B5-8C25-421B-B11D-227546D882D9}" destId="{CD2D1E8C-C598-4E3E-8408-CC4E76F68386}" srcOrd="1" destOrd="0" presId="urn:microsoft.com/office/officeart/2005/8/layout/process1"/>
    <dgm:cxn modelId="{E5D201DF-7F78-4906-B481-CC0FF4FB70D5}" type="presOf" srcId="{D293B8B2-1200-47FD-AC13-0C5435298906}" destId="{4956895A-C104-4221-93B5-02ACC069B5BD}" srcOrd="0" destOrd="0" presId="urn:microsoft.com/office/officeart/2005/8/layout/process1"/>
    <dgm:cxn modelId="{218650E4-630B-4D9C-B73E-AFEF86EA1229}" srcId="{1CF6DD93-B37B-4089-86F5-DD3D58E7F86D}" destId="{3AD8FF3B-A91A-48CF-BBF1-4FD917C551D5}" srcOrd="3" destOrd="0" parTransId="{9955ECAC-9CC6-44C1-A870-71B395C6AA64}" sibTransId="{D293B8B2-1200-47FD-AC13-0C5435298906}"/>
    <dgm:cxn modelId="{252223E7-8CCB-4BB0-8C6B-6074FAEC7CE9}" type="presOf" srcId="{66388717-53DD-4433-AC3E-23C070014E7D}" destId="{C4506791-BF1C-4340-8569-2AA5ED41C39A}" srcOrd="0" destOrd="0" presId="urn:microsoft.com/office/officeart/2005/8/layout/process1"/>
    <dgm:cxn modelId="{810280ED-90E2-44FE-B21D-925ECFB3C57C}" srcId="{1CF6DD93-B37B-4089-86F5-DD3D58E7F86D}" destId="{66388717-53DD-4433-AC3E-23C070014E7D}" srcOrd="4" destOrd="0" parTransId="{A36B9CE6-0BA2-417A-9DD0-58D499F8B491}" sibTransId="{1A53011F-9A27-408E-A572-FDF8D1211F81}"/>
    <dgm:cxn modelId="{FBB870EE-DAC7-4F32-B701-0CF2887F6608}" type="presOf" srcId="{963E19CF-CDA4-449E-A875-C77548C5A610}" destId="{1639F58B-5EFA-4527-B501-49E2E3B9A91B}" srcOrd="0" destOrd="0" presId="urn:microsoft.com/office/officeart/2005/8/layout/process1"/>
    <dgm:cxn modelId="{0B048B99-0785-4F59-950F-9685C776D9CC}" type="presParOf" srcId="{884D4DB8-0360-4688-B5A6-539B587EC628}" destId="{E8F4DC1B-B362-47B7-A93D-7EB3AD284186}" srcOrd="0" destOrd="0" presId="urn:microsoft.com/office/officeart/2005/8/layout/process1"/>
    <dgm:cxn modelId="{A9FA3E1F-037B-485E-9222-70ABF1FF0695}" type="presParOf" srcId="{884D4DB8-0360-4688-B5A6-539B587EC628}" destId="{8D021D10-B272-479F-888C-C1EB8B1CB146}" srcOrd="1" destOrd="0" presId="urn:microsoft.com/office/officeart/2005/8/layout/process1"/>
    <dgm:cxn modelId="{6BFDAE8D-28C0-4B3B-AD25-2CFFCA5AAD71}" type="presParOf" srcId="{8D021D10-B272-479F-888C-C1EB8B1CB146}" destId="{AFD12994-BD67-4B44-8C7C-F674278BF0DD}" srcOrd="0" destOrd="0" presId="urn:microsoft.com/office/officeart/2005/8/layout/process1"/>
    <dgm:cxn modelId="{B238D198-FE03-4E98-A255-31011F105FA0}" type="presParOf" srcId="{884D4DB8-0360-4688-B5A6-539B587EC628}" destId="{B6CE41E0-84B4-4215-B3EC-EDADB61D9F64}" srcOrd="2" destOrd="0" presId="urn:microsoft.com/office/officeart/2005/8/layout/process1"/>
    <dgm:cxn modelId="{85800DE2-8D54-4376-959D-1A77E8143D78}" type="presParOf" srcId="{884D4DB8-0360-4688-B5A6-539B587EC628}" destId="{D05E8650-2C5D-4A52-A12A-D3F99026DF82}" srcOrd="3" destOrd="0" presId="urn:microsoft.com/office/officeart/2005/8/layout/process1"/>
    <dgm:cxn modelId="{F8311E2F-7976-47E5-A0CF-FAA19729DF0B}" type="presParOf" srcId="{D05E8650-2C5D-4A52-A12A-D3F99026DF82}" destId="{944020BF-BC35-4AC3-AC47-EE44C7D31190}" srcOrd="0" destOrd="0" presId="urn:microsoft.com/office/officeart/2005/8/layout/process1"/>
    <dgm:cxn modelId="{CE57C20A-C783-45D6-B206-4638AF11A95B}" type="presParOf" srcId="{884D4DB8-0360-4688-B5A6-539B587EC628}" destId="{1639F58B-5EFA-4527-B501-49E2E3B9A91B}" srcOrd="4" destOrd="0" presId="urn:microsoft.com/office/officeart/2005/8/layout/process1"/>
    <dgm:cxn modelId="{DD7550F6-8B59-4CD0-8CB4-4903A5913B28}" type="presParOf" srcId="{884D4DB8-0360-4688-B5A6-539B587EC628}" destId="{76FAF030-4315-4204-B3D3-A39E991FBCA2}" srcOrd="5" destOrd="0" presId="urn:microsoft.com/office/officeart/2005/8/layout/process1"/>
    <dgm:cxn modelId="{9D0EB439-F4E3-40BF-AC48-15A4635B7FCF}" type="presParOf" srcId="{76FAF030-4315-4204-B3D3-A39E991FBCA2}" destId="{CD2D1E8C-C598-4E3E-8408-CC4E76F68386}" srcOrd="0" destOrd="0" presId="urn:microsoft.com/office/officeart/2005/8/layout/process1"/>
    <dgm:cxn modelId="{9222D67A-5CB7-4FB4-A791-9364BDBE2366}" type="presParOf" srcId="{884D4DB8-0360-4688-B5A6-539B587EC628}" destId="{BE553642-C5F3-4248-BF6E-E384204A273E}" srcOrd="6" destOrd="0" presId="urn:microsoft.com/office/officeart/2005/8/layout/process1"/>
    <dgm:cxn modelId="{F19B7C86-6215-4DC4-9CBF-4047C690B8F9}" type="presParOf" srcId="{884D4DB8-0360-4688-B5A6-539B587EC628}" destId="{4956895A-C104-4221-93B5-02ACC069B5BD}" srcOrd="7" destOrd="0" presId="urn:microsoft.com/office/officeart/2005/8/layout/process1"/>
    <dgm:cxn modelId="{14E6A4BA-E0EE-4E7C-B9E6-96EA584E9455}" type="presParOf" srcId="{4956895A-C104-4221-93B5-02ACC069B5BD}" destId="{E60CB3A2-068C-4498-8989-ADD2299041FB}" srcOrd="0" destOrd="0" presId="urn:microsoft.com/office/officeart/2005/8/layout/process1"/>
    <dgm:cxn modelId="{7E9ED8B3-74AD-49F1-9859-91CC12B3A545}" type="presParOf" srcId="{884D4DB8-0360-4688-B5A6-539B587EC628}" destId="{C4506791-BF1C-4340-8569-2AA5ED41C39A}" srcOrd="8" destOrd="0" presId="urn:microsoft.com/office/officeart/2005/8/layout/process1"/>
  </dgm:cxnLst>
  <dgm:bg/>
  <dgm:whole>
    <a:ln w="9525"/>
  </dgm:whole>
  <dgm:extLst>
    <a:ext uri="http://schemas.microsoft.com/office/drawing/2008/diagram">
      <dsp:dataModelExt xmlns:dsp="http://schemas.microsoft.com/office/drawing/2008/diagram" relId="rId1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F60E74E-E56D-4A3D-8EA2-985FE96433D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6F52B2A-B872-4F9D-999E-2819F72BC818}">
      <dgm:prSet phldrT="[Text]" custT="1"/>
      <dgm:spPr>
        <a:solidFill>
          <a:schemeClr val="accent1"/>
        </a:solidFill>
        <a:ln>
          <a:solidFill>
            <a:schemeClr val="accent1"/>
          </a:solidFill>
        </a:ln>
      </dgm:spPr>
      <dgm:t>
        <a:bodyPr/>
        <a:lstStyle/>
        <a:p>
          <a:r>
            <a:rPr lang="en-US" sz="900" b="1" i="0" dirty="0"/>
            <a:t>$8 Billion aimed at reducing the impact of farming on the planet </a:t>
          </a:r>
          <a:endParaRPr lang="en-US" sz="900" b="1" dirty="0"/>
        </a:p>
      </dgm:t>
    </dgm:pt>
    <dgm:pt modelId="{AAAA91A5-4FB9-44D6-88D5-69AF31C7A532}" type="parTrans" cxnId="{B9AB153C-9284-4378-8B6A-5C2582C57D36}">
      <dgm:prSet/>
      <dgm:spPr/>
      <dgm:t>
        <a:bodyPr/>
        <a:lstStyle/>
        <a:p>
          <a:endParaRPr lang="en-US" sz="900"/>
        </a:p>
      </dgm:t>
    </dgm:pt>
    <dgm:pt modelId="{0FB21A7D-39BD-4C28-8A9A-D16B09052E40}" type="sibTrans" cxnId="{B9AB153C-9284-4378-8B6A-5C2582C57D36}">
      <dgm:prSet/>
      <dgm:spPr/>
      <dgm:t>
        <a:bodyPr/>
        <a:lstStyle/>
        <a:p>
          <a:endParaRPr lang="en-US" sz="900"/>
        </a:p>
      </dgm:t>
    </dgm:pt>
    <dgm:pt modelId="{E3A91CD5-6CC9-41AC-929C-7BD8B1460D39}">
      <dgm:prSet phldrT="[Text]" custT="1"/>
      <dgm:spPr>
        <a:solidFill>
          <a:schemeClr val="accent1">
            <a:lumMod val="20000"/>
            <a:lumOff val="80000"/>
            <a:alpha val="90000"/>
          </a:schemeClr>
        </a:solidFill>
      </dgm:spPr>
      <dgm:t>
        <a:bodyPr anchor="ctr"/>
        <a:lstStyle/>
        <a:p>
          <a:pPr algn="ctr">
            <a:buNone/>
          </a:pPr>
          <a:r>
            <a:rPr lang="en-US" sz="800" dirty="0"/>
            <a:t>The funding made public at the COP27 climate summit in Egypt will support 22 more initiatives and virtually treble the investments made since the </a:t>
          </a:r>
          <a:r>
            <a:rPr lang="en-US" sz="800" b="1" dirty="0">
              <a:solidFill>
                <a:schemeClr val="accent1"/>
              </a:solidFill>
            </a:rPr>
            <a:t>Agriculture Innovation Mission</a:t>
          </a:r>
          <a:r>
            <a:rPr lang="en-US" sz="800" dirty="0">
              <a:solidFill>
                <a:schemeClr val="accent1"/>
              </a:solidFill>
            </a:rPr>
            <a:t> </a:t>
          </a:r>
          <a:r>
            <a:rPr lang="en-US" sz="800" dirty="0"/>
            <a:t>for Climate was revealed a year ago. These include initiatives to increase </a:t>
          </a:r>
          <a:r>
            <a:rPr lang="en-US" sz="800" b="1" dirty="0">
              <a:solidFill>
                <a:schemeClr val="accent1"/>
              </a:solidFill>
            </a:rPr>
            <a:t>Africa's</a:t>
          </a:r>
          <a:r>
            <a:rPr lang="en-US" sz="800" dirty="0"/>
            <a:t> rain-fed agriculture, track methane emissions from rice fields, and increase </a:t>
          </a:r>
          <a:r>
            <a:rPr lang="en-US" sz="800" b="1" dirty="0">
              <a:solidFill>
                <a:schemeClr val="accent1"/>
              </a:solidFill>
            </a:rPr>
            <a:t>Dubai's</a:t>
          </a:r>
          <a:r>
            <a:rPr lang="en-US" sz="800" dirty="0"/>
            <a:t> vertical farming.</a:t>
          </a:r>
        </a:p>
      </dgm:t>
    </dgm:pt>
    <dgm:pt modelId="{227DE3C9-2488-4E03-ABA4-0082E1640A3F}" type="parTrans" cxnId="{C7FE2821-2E97-4226-990B-08635A13A1AE}">
      <dgm:prSet/>
      <dgm:spPr/>
      <dgm:t>
        <a:bodyPr/>
        <a:lstStyle/>
        <a:p>
          <a:endParaRPr lang="en-US" sz="900"/>
        </a:p>
      </dgm:t>
    </dgm:pt>
    <dgm:pt modelId="{C581FE4C-3057-4647-A46B-7253D6097140}" type="sibTrans" cxnId="{C7FE2821-2E97-4226-990B-08635A13A1AE}">
      <dgm:prSet/>
      <dgm:spPr/>
      <dgm:t>
        <a:bodyPr/>
        <a:lstStyle/>
        <a:p>
          <a:endParaRPr lang="en-US" sz="900"/>
        </a:p>
      </dgm:t>
    </dgm:pt>
    <dgm:pt modelId="{C1A02728-51DE-4D37-8F38-54A9C07FD8CE}">
      <dgm:prSet phldrT="[Text]" custT="1"/>
      <dgm:spPr/>
      <dgm:t>
        <a:bodyPr/>
        <a:lstStyle/>
        <a:p>
          <a:r>
            <a:rPr lang="en-US" sz="900" b="1" i="0" dirty="0"/>
            <a:t>$109 Million Climate Funding for Nigerian Farmers</a:t>
          </a:r>
          <a:endParaRPr lang="en-US" sz="900" dirty="0"/>
        </a:p>
      </dgm:t>
    </dgm:pt>
    <dgm:pt modelId="{72EF09D4-0A39-4A9E-8F77-B3963D213C41}" type="parTrans" cxnId="{F1793118-61E5-4801-BF0B-F3EEB156CD36}">
      <dgm:prSet/>
      <dgm:spPr/>
      <dgm:t>
        <a:bodyPr/>
        <a:lstStyle/>
        <a:p>
          <a:endParaRPr lang="en-US" sz="900"/>
        </a:p>
      </dgm:t>
    </dgm:pt>
    <dgm:pt modelId="{58F6B5B7-5317-4881-84E8-CA65EBBF8DA0}" type="sibTrans" cxnId="{F1793118-61E5-4801-BF0B-F3EEB156CD36}">
      <dgm:prSet/>
      <dgm:spPr/>
      <dgm:t>
        <a:bodyPr/>
        <a:lstStyle/>
        <a:p>
          <a:endParaRPr lang="en-US" sz="900"/>
        </a:p>
      </dgm:t>
    </dgm:pt>
    <dgm:pt modelId="{B39C44BB-E0B7-47F9-BB28-FFDD70E1DE8D}">
      <dgm:prSet phldrT="[Text]" custT="1"/>
      <dgm:spPr/>
      <dgm:t>
        <a:bodyPr anchor="ctr"/>
        <a:lstStyle/>
        <a:p>
          <a:pPr algn="ctr">
            <a:buNone/>
          </a:pPr>
          <a:r>
            <a:rPr lang="en-US" sz="800" dirty="0"/>
            <a:t>To assist Nigerian farmers in adjusting to the effects of climate change while increasing output in the continent's most populous nation, the UK government will grant fresh assistance. The UK government is contributing £95 million ($109 million) to a scheme that will scale up sustainable farming methods for 4 million farmers, including 2 million women.</a:t>
          </a:r>
        </a:p>
      </dgm:t>
    </dgm:pt>
    <dgm:pt modelId="{EFCA24D3-011B-4100-A9F6-BF23D0FA9210}" type="parTrans" cxnId="{7D024784-529C-415C-8B47-AFF5A9BA8398}">
      <dgm:prSet/>
      <dgm:spPr/>
      <dgm:t>
        <a:bodyPr/>
        <a:lstStyle/>
        <a:p>
          <a:endParaRPr lang="en-US" sz="900"/>
        </a:p>
      </dgm:t>
    </dgm:pt>
    <dgm:pt modelId="{6D8E39A3-0A75-41B6-8963-4B3A521608F8}" type="sibTrans" cxnId="{7D024784-529C-415C-8B47-AFF5A9BA8398}">
      <dgm:prSet/>
      <dgm:spPr/>
      <dgm:t>
        <a:bodyPr/>
        <a:lstStyle/>
        <a:p>
          <a:endParaRPr lang="en-US" sz="900"/>
        </a:p>
      </dgm:t>
    </dgm:pt>
    <dgm:pt modelId="{9C68D197-033A-4744-B33B-F774332E44F4}" type="pres">
      <dgm:prSet presAssocID="{6F60E74E-E56D-4A3D-8EA2-985FE96433D3}" presName="Name0" presStyleCnt="0">
        <dgm:presLayoutVars>
          <dgm:dir/>
          <dgm:animLvl val="lvl"/>
          <dgm:resizeHandles val="exact"/>
        </dgm:presLayoutVars>
      </dgm:prSet>
      <dgm:spPr/>
    </dgm:pt>
    <dgm:pt modelId="{46533FD1-DE08-4C23-A049-D3E782ABCCC5}" type="pres">
      <dgm:prSet presAssocID="{D6F52B2A-B872-4F9D-999E-2819F72BC818}" presName="composite" presStyleCnt="0"/>
      <dgm:spPr/>
    </dgm:pt>
    <dgm:pt modelId="{DBD135E5-C69B-465E-A4BF-17477BB692F6}" type="pres">
      <dgm:prSet presAssocID="{D6F52B2A-B872-4F9D-999E-2819F72BC818}" presName="parTx" presStyleLbl="alignNode1" presStyleIdx="0" presStyleCnt="2">
        <dgm:presLayoutVars>
          <dgm:chMax val="0"/>
          <dgm:chPref val="0"/>
          <dgm:bulletEnabled val="1"/>
        </dgm:presLayoutVars>
      </dgm:prSet>
      <dgm:spPr/>
    </dgm:pt>
    <dgm:pt modelId="{162D096B-4061-4090-9263-601965BB016A}" type="pres">
      <dgm:prSet presAssocID="{D6F52B2A-B872-4F9D-999E-2819F72BC818}" presName="desTx" presStyleLbl="alignAccFollowNode1" presStyleIdx="0" presStyleCnt="2" custLinFactNeighborX="-212" custLinFactNeighborY="59">
        <dgm:presLayoutVars>
          <dgm:bulletEnabled val="1"/>
        </dgm:presLayoutVars>
      </dgm:prSet>
      <dgm:spPr/>
    </dgm:pt>
    <dgm:pt modelId="{3A8C9B1C-9E6B-4704-8688-82397AAFCE49}" type="pres">
      <dgm:prSet presAssocID="{0FB21A7D-39BD-4C28-8A9A-D16B09052E40}" presName="space" presStyleCnt="0"/>
      <dgm:spPr/>
    </dgm:pt>
    <dgm:pt modelId="{096421A6-3CF0-459A-81CB-2E4EBC2566DA}" type="pres">
      <dgm:prSet presAssocID="{C1A02728-51DE-4D37-8F38-54A9C07FD8CE}" presName="composite" presStyleCnt="0"/>
      <dgm:spPr/>
    </dgm:pt>
    <dgm:pt modelId="{5BE549AB-2BF2-46E3-BD7E-9EFEE2D6048E}" type="pres">
      <dgm:prSet presAssocID="{C1A02728-51DE-4D37-8F38-54A9C07FD8CE}" presName="parTx" presStyleLbl="alignNode1" presStyleIdx="1" presStyleCnt="2" custLinFactNeighborX="1" custLinFactNeighborY="72">
        <dgm:presLayoutVars>
          <dgm:chMax val="0"/>
          <dgm:chPref val="0"/>
          <dgm:bulletEnabled val="1"/>
        </dgm:presLayoutVars>
      </dgm:prSet>
      <dgm:spPr/>
    </dgm:pt>
    <dgm:pt modelId="{BF20C52C-DFAA-48DF-A271-B511A78681F7}" type="pres">
      <dgm:prSet presAssocID="{C1A02728-51DE-4D37-8F38-54A9C07FD8CE}" presName="desTx" presStyleLbl="alignAccFollowNode1" presStyleIdx="1" presStyleCnt="2">
        <dgm:presLayoutVars>
          <dgm:bulletEnabled val="1"/>
        </dgm:presLayoutVars>
      </dgm:prSet>
      <dgm:spPr/>
    </dgm:pt>
  </dgm:ptLst>
  <dgm:cxnLst>
    <dgm:cxn modelId="{F1793118-61E5-4801-BF0B-F3EEB156CD36}" srcId="{6F60E74E-E56D-4A3D-8EA2-985FE96433D3}" destId="{C1A02728-51DE-4D37-8F38-54A9C07FD8CE}" srcOrd="1" destOrd="0" parTransId="{72EF09D4-0A39-4A9E-8F77-B3963D213C41}" sibTransId="{58F6B5B7-5317-4881-84E8-CA65EBBF8DA0}"/>
    <dgm:cxn modelId="{C7FE2821-2E97-4226-990B-08635A13A1AE}" srcId="{D6F52B2A-B872-4F9D-999E-2819F72BC818}" destId="{E3A91CD5-6CC9-41AC-929C-7BD8B1460D39}" srcOrd="0" destOrd="0" parTransId="{227DE3C9-2488-4E03-ABA4-0082E1640A3F}" sibTransId="{C581FE4C-3057-4647-A46B-7253D6097140}"/>
    <dgm:cxn modelId="{323B7522-49D2-4251-80C0-BCD9371FCC4A}" type="presOf" srcId="{D6F52B2A-B872-4F9D-999E-2819F72BC818}" destId="{DBD135E5-C69B-465E-A4BF-17477BB692F6}" srcOrd="0" destOrd="0" presId="urn:microsoft.com/office/officeart/2005/8/layout/hList1"/>
    <dgm:cxn modelId="{B9AB153C-9284-4378-8B6A-5C2582C57D36}" srcId="{6F60E74E-E56D-4A3D-8EA2-985FE96433D3}" destId="{D6F52B2A-B872-4F9D-999E-2819F72BC818}" srcOrd="0" destOrd="0" parTransId="{AAAA91A5-4FB9-44D6-88D5-69AF31C7A532}" sibTransId="{0FB21A7D-39BD-4C28-8A9A-D16B09052E40}"/>
    <dgm:cxn modelId="{A467D23C-4ECB-4F64-9120-AC67D8ECA07B}" type="presOf" srcId="{E3A91CD5-6CC9-41AC-929C-7BD8B1460D39}" destId="{162D096B-4061-4090-9263-601965BB016A}" srcOrd="0" destOrd="0" presId="urn:microsoft.com/office/officeart/2005/8/layout/hList1"/>
    <dgm:cxn modelId="{7D024784-529C-415C-8B47-AFF5A9BA8398}" srcId="{C1A02728-51DE-4D37-8F38-54A9C07FD8CE}" destId="{B39C44BB-E0B7-47F9-BB28-FFDD70E1DE8D}" srcOrd="0" destOrd="0" parTransId="{EFCA24D3-011B-4100-A9F6-BF23D0FA9210}" sibTransId="{6D8E39A3-0A75-41B6-8963-4B3A521608F8}"/>
    <dgm:cxn modelId="{D202A8A9-AFEA-4517-A042-87EC285EC82B}" type="presOf" srcId="{C1A02728-51DE-4D37-8F38-54A9C07FD8CE}" destId="{5BE549AB-2BF2-46E3-BD7E-9EFEE2D6048E}" srcOrd="0" destOrd="0" presId="urn:microsoft.com/office/officeart/2005/8/layout/hList1"/>
    <dgm:cxn modelId="{6B872FE7-8EBF-4355-9FA4-25BDC00B989F}" type="presOf" srcId="{B39C44BB-E0B7-47F9-BB28-FFDD70E1DE8D}" destId="{BF20C52C-DFAA-48DF-A271-B511A78681F7}" srcOrd="0" destOrd="0" presId="urn:microsoft.com/office/officeart/2005/8/layout/hList1"/>
    <dgm:cxn modelId="{B0662EF1-5ADE-486A-87C5-6FDA733AB62F}" type="presOf" srcId="{6F60E74E-E56D-4A3D-8EA2-985FE96433D3}" destId="{9C68D197-033A-4744-B33B-F774332E44F4}" srcOrd="0" destOrd="0" presId="urn:microsoft.com/office/officeart/2005/8/layout/hList1"/>
    <dgm:cxn modelId="{E77D4157-C88E-4C97-91CD-DF3BCE606DBA}" type="presParOf" srcId="{9C68D197-033A-4744-B33B-F774332E44F4}" destId="{46533FD1-DE08-4C23-A049-D3E782ABCCC5}" srcOrd="0" destOrd="0" presId="urn:microsoft.com/office/officeart/2005/8/layout/hList1"/>
    <dgm:cxn modelId="{B85EF336-241F-4301-A570-8F34C22023C0}" type="presParOf" srcId="{46533FD1-DE08-4C23-A049-D3E782ABCCC5}" destId="{DBD135E5-C69B-465E-A4BF-17477BB692F6}" srcOrd="0" destOrd="0" presId="urn:microsoft.com/office/officeart/2005/8/layout/hList1"/>
    <dgm:cxn modelId="{95C1C570-D790-4B5C-8CC9-70BF9CDFD4ED}" type="presParOf" srcId="{46533FD1-DE08-4C23-A049-D3E782ABCCC5}" destId="{162D096B-4061-4090-9263-601965BB016A}" srcOrd="1" destOrd="0" presId="urn:microsoft.com/office/officeart/2005/8/layout/hList1"/>
    <dgm:cxn modelId="{5CF87BDA-CE9E-43DC-A792-BC6712D3065C}" type="presParOf" srcId="{9C68D197-033A-4744-B33B-F774332E44F4}" destId="{3A8C9B1C-9E6B-4704-8688-82397AAFCE49}" srcOrd="1" destOrd="0" presId="urn:microsoft.com/office/officeart/2005/8/layout/hList1"/>
    <dgm:cxn modelId="{0AB4F2F6-0614-4F61-8E82-5301514999CD}" type="presParOf" srcId="{9C68D197-033A-4744-B33B-F774332E44F4}" destId="{096421A6-3CF0-459A-81CB-2E4EBC2566DA}" srcOrd="2" destOrd="0" presId="urn:microsoft.com/office/officeart/2005/8/layout/hList1"/>
    <dgm:cxn modelId="{3E53EEBE-4113-4C3E-B2A1-B9F2DEEB5017}" type="presParOf" srcId="{096421A6-3CF0-459A-81CB-2E4EBC2566DA}" destId="{5BE549AB-2BF2-46E3-BD7E-9EFEE2D6048E}" srcOrd="0" destOrd="0" presId="urn:microsoft.com/office/officeart/2005/8/layout/hList1"/>
    <dgm:cxn modelId="{BD21FE96-7596-415A-999B-BF8F3FD0149D}" type="presParOf" srcId="{096421A6-3CF0-459A-81CB-2E4EBC2566DA}" destId="{BF20C52C-DFAA-48DF-A271-B511A78681F7}"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6DC4DC2-391D-46BC-9E7D-D4A76F860ACE}" type="doc">
      <dgm:prSet loTypeId="urn:microsoft.com/office/officeart/2005/8/layout/hProcess6" loCatId="process" qsTypeId="urn:microsoft.com/office/officeart/2005/8/quickstyle/simple1" qsCatId="simple" csTypeId="urn:microsoft.com/office/officeart/2005/8/colors/colorful1" csCatId="colorful" phldr="1"/>
      <dgm:spPr/>
      <dgm:t>
        <a:bodyPr/>
        <a:lstStyle/>
        <a:p>
          <a:endParaRPr lang="en-US"/>
        </a:p>
      </dgm:t>
    </dgm:pt>
    <dgm:pt modelId="{D7FEA93C-265C-40D6-9EE0-3A7F2BCC8EB6}">
      <dgm:prSet phldrT="[Text]" custT="1"/>
      <dgm:spPr/>
      <dgm:t>
        <a:bodyPr/>
        <a:lstStyle/>
        <a:p>
          <a:r>
            <a:rPr lang="en-US" sz="700" b="1" dirty="0"/>
            <a:t>Low / No Emission Energy Resource Production</a:t>
          </a:r>
        </a:p>
      </dgm:t>
    </dgm:pt>
    <dgm:pt modelId="{CEDBC3EE-2CF1-4D25-94D7-1CC0D7C7FF31}" type="parTrans" cxnId="{F1BAD836-07F0-49B1-865E-165D9EA9862C}">
      <dgm:prSet/>
      <dgm:spPr/>
      <dgm:t>
        <a:bodyPr/>
        <a:lstStyle/>
        <a:p>
          <a:endParaRPr lang="en-US" sz="1000"/>
        </a:p>
      </dgm:t>
    </dgm:pt>
    <dgm:pt modelId="{3C0CCDFE-4F1E-4D95-9BC6-5B277126F74A}" type="sibTrans" cxnId="{F1BAD836-07F0-49B1-865E-165D9EA9862C}">
      <dgm:prSet/>
      <dgm:spPr/>
      <dgm:t>
        <a:bodyPr/>
        <a:lstStyle/>
        <a:p>
          <a:endParaRPr lang="en-US" sz="1000"/>
        </a:p>
      </dgm:t>
    </dgm:pt>
    <dgm:pt modelId="{69E2EB7D-54D4-485D-A17E-A3C601D4AA3E}">
      <dgm:prSet phldrT="[Text]" custT="1"/>
      <dgm:spPr/>
      <dgm:t>
        <a:bodyPr/>
        <a:lstStyle/>
        <a:p>
          <a:r>
            <a:rPr lang="en-US" sz="700" dirty="0"/>
            <a:t>To help direct billions of pounds in investment, procurement and trade to ensure credibility and transparency</a:t>
          </a:r>
        </a:p>
      </dgm:t>
    </dgm:pt>
    <dgm:pt modelId="{E359C8B7-7A33-4B49-B262-8C4E4E07461D}" type="parTrans" cxnId="{FF8B0313-22A8-472B-9C02-E9A8D3CC0970}">
      <dgm:prSet/>
      <dgm:spPr/>
      <dgm:t>
        <a:bodyPr/>
        <a:lstStyle/>
        <a:p>
          <a:endParaRPr lang="en-US" sz="1000"/>
        </a:p>
      </dgm:t>
    </dgm:pt>
    <dgm:pt modelId="{6105C339-83BB-4D3A-9BA2-4ADD808D4F75}" type="sibTrans" cxnId="{FF8B0313-22A8-472B-9C02-E9A8D3CC0970}">
      <dgm:prSet/>
      <dgm:spPr/>
      <dgm:t>
        <a:bodyPr/>
        <a:lstStyle/>
        <a:p>
          <a:endParaRPr lang="en-US" sz="1000"/>
        </a:p>
      </dgm:t>
    </dgm:pt>
    <dgm:pt modelId="{453204CF-110D-417F-A633-767C6BC2E9CF}">
      <dgm:prSet phldrT="[Text]" custT="1"/>
      <dgm:spPr/>
      <dgm:t>
        <a:bodyPr/>
        <a:lstStyle/>
        <a:p>
          <a:r>
            <a:rPr lang="en-US" sz="700" b="1" dirty="0"/>
            <a:t>Net Emission Infra Deployment</a:t>
          </a:r>
        </a:p>
      </dgm:t>
    </dgm:pt>
    <dgm:pt modelId="{0AA441D8-F30B-41A6-B30C-6D7B8B88EA51}" type="parTrans" cxnId="{893A230A-7850-472E-A2FA-1778EDC21E85}">
      <dgm:prSet/>
      <dgm:spPr/>
      <dgm:t>
        <a:bodyPr/>
        <a:lstStyle/>
        <a:p>
          <a:endParaRPr lang="en-US" sz="1000"/>
        </a:p>
      </dgm:t>
    </dgm:pt>
    <dgm:pt modelId="{2FC35C61-3088-4759-9D3C-22D9856EE0C6}" type="sibTrans" cxnId="{893A230A-7850-472E-A2FA-1778EDC21E85}">
      <dgm:prSet/>
      <dgm:spPr/>
      <dgm:t>
        <a:bodyPr/>
        <a:lstStyle/>
        <a:p>
          <a:endParaRPr lang="en-US" sz="1000"/>
        </a:p>
      </dgm:t>
    </dgm:pt>
    <dgm:pt modelId="{5BEBE6BC-418B-4D5B-8D1B-3740C927A7DE}">
      <dgm:prSet phldrT="[Text]" custT="1"/>
      <dgm:spPr/>
      <dgm:t>
        <a:bodyPr/>
        <a:lstStyle/>
        <a:p>
          <a:r>
            <a:rPr lang="en-US" sz="700" dirty="0"/>
            <a:t> 50 Net-zero Emission Industrial Plants &amp; at least 100 H</a:t>
          </a:r>
          <a:r>
            <a:rPr lang="en-US" sz="700" baseline="-25000" dirty="0"/>
            <a:t>2</a:t>
          </a:r>
          <a:r>
            <a:rPr lang="en-US" sz="700" dirty="0"/>
            <a:t> valleys and a major cross-border power grid infrastructure</a:t>
          </a:r>
        </a:p>
      </dgm:t>
    </dgm:pt>
    <dgm:pt modelId="{6BAAB866-6792-4F78-8300-7CF27109D2E1}" type="parTrans" cxnId="{52070499-D6EC-461E-8AD4-CD7DF0F518A7}">
      <dgm:prSet/>
      <dgm:spPr/>
      <dgm:t>
        <a:bodyPr/>
        <a:lstStyle/>
        <a:p>
          <a:endParaRPr lang="en-US" sz="1000"/>
        </a:p>
      </dgm:t>
    </dgm:pt>
    <dgm:pt modelId="{240F7765-3B60-4636-841B-50B8CD665EAD}" type="sibTrans" cxnId="{52070499-D6EC-461E-8AD4-CD7DF0F518A7}">
      <dgm:prSet/>
      <dgm:spPr/>
      <dgm:t>
        <a:bodyPr/>
        <a:lstStyle/>
        <a:p>
          <a:endParaRPr lang="en-US" sz="1000"/>
        </a:p>
      </dgm:t>
    </dgm:pt>
    <dgm:pt modelId="{7BDDF8F9-BE0B-49FA-B6F3-77FE6B0A8E13}">
      <dgm:prSet phldrT="[Text]" custT="1"/>
      <dgm:spPr/>
      <dgm:t>
        <a:bodyPr/>
        <a:lstStyle/>
        <a:p>
          <a:r>
            <a:rPr lang="en-US" sz="700" b="1" dirty="0"/>
            <a:t>Vehicular Phasing Out</a:t>
          </a:r>
        </a:p>
      </dgm:t>
    </dgm:pt>
    <dgm:pt modelId="{3935E2AA-870F-49AD-AE95-C522B3E15C5A}" type="parTrans" cxnId="{3EF3A620-C19D-47E6-8746-E41107BB4513}">
      <dgm:prSet/>
      <dgm:spPr/>
      <dgm:t>
        <a:bodyPr/>
        <a:lstStyle/>
        <a:p>
          <a:endParaRPr lang="en-US" sz="1000"/>
        </a:p>
      </dgm:t>
    </dgm:pt>
    <dgm:pt modelId="{76F49EDA-4170-4FEE-8F4E-ADB914224ABD}" type="sibTrans" cxnId="{3EF3A620-C19D-47E6-8746-E41107BB4513}">
      <dgm:prSet/>
      <dgm:spPr/>
      <dgm:t>
        <a:bodyPr/>
        <a:lstStyle/>
        <a:p>
          <a:endParaRPr lang="en-US" sz="1000"/>
        </a:p>
      </dgm:t>
    </dgm:pt>
    <dgm:pt modelId="{B24F9702-BD6A-49CC-B547-7A8D8CB0035A}">
      <dgm:prSet phldrT="[Text]" custT="1"/>
      <dgm:spPr/>
      <dgm:t>
        <a:bodyPr/>
        <a:lstStyle/>
        <a:p>
          <a:r>
            <a:rPr lang="en-US" sz="700" dirty="0"/>
            <a:t>A common target date to phase out polluting cars and vehicles, consistent with the Paris Agreement. </a:t>
          </a:r>
        </a:p>
      </dgm:t>
    </dgm:pt>
    <dgm:pt modelId="{83B61E93-A647-44E0-939A-53AEEC4130A3}" type="parTrans" cxnId="{2D5E370B-B656-4899-B1A6-102EF6B895A7}">
      <dgm:prSet/>
      <dgm:spPr/>
      <dgm:t>
        <a:bodyPr/>
        <a:lstStyle/>
        <a:p>
          <a:endParaRPr lang="en-US" sz="1000"/>
        </a:p>
      </dgm:t>
    </dgm:pt>
    <dgm:pt modelId="{82EA7FB6-C555-4360-AA52-BC6DFD6E9622}" type="sibTrans" cxnId="{2D5E370B-B656-4899-B1A6-102EF6B895A7}">
      <dgm:prSet/>
      <dgm:spPr/>
      <dgm:t>
        <a:bodyPr/>
        <a:lstStyle/>
        <a:p>
          <a:endParaRPr lang="en-US" sz="1000"/>
        </a:p>
      </dgm:t>
    </dgm:pt>
    <dgm:pt modelId="{A7B2F7B5-493B-4B39-BA2D-84D5CF3ED03C}">
      <dgm:prSet custT="1"/>
      <dgm:spPr/>
      <dgm:t>
        <a:bodyPr/>
        <a:lstStyle/>
        <a:p>
          <a:r>
            <a:rPr lang="en-US" sz="700" dirty="0"/>
            <a:t> Focus upon public procurement and infrastructure spend to stimulate global demand</a:t>
          </a:r>
        </a:p>
      </dgm:t>
    </dgm:pt>
    <dgm:pt modelId="{C26CE9C2-8D84-4278-92A8-7605CD4DE8E9}" type="parTrans" cxnId="{3FAD604A-B827-4954-9703-44C9397C76F3}">
      <dgm:prSet/>
      <dgm:spPr/>
      <dgm:t>
        <a:bodyPr/>
        <a:lstStyle/>
        <a:p>
          <a:endParaRPr lang="en-US" sz="2000"/>
        </a:p>
      </dgm:t>
    </dgm:pt>
    <dgm:pt modelId="{FA5F07FC-590B-43EB-9A07-148E3DA901F2}" type="sibTrans" cxnId="{3FAD604A-B827-4954-9703-44C9397C76F3}">
      <dgm:prSet/>
      <dgm:spPr/>
      <dgm:t>
        <a:bodyPr/>
        <a:lstStyle/>
        <a:p>
          <a:endParaRPr lang="en-US" sz="2000"/>
        </a:p>
      </dgm:t>
    </dgm:pt>
    <dgm:pt modelId="{9A313E61-423D-49A7-B4E0-5FF5E04CCC88}">
      <dgm:prSet custT="1"/>
      <dgm:spPr/>
      <dgm:t>
        <a:bodyPr/>
        <a:lstStyle/>
        <a:p>
          <a:r>
            <a:rPr lang="en-US" sz="700" b="1" dirty="0"/>
            <a:t>Developing Nations Climate Support</a:t>
          </a:r>
        </a:p>
      </dgm:t>
    </dgm:pt>
    <dgm:pt modelId="{91DC9739-B3BE-4395-B61E-9896FB802CD2}" type="parTrans" cxnId="{22C1850D-8E0C-4B7C-95BC-BBCD33F0F23E}">
      <dgm:prSet/>
      <dgm:spPr/>
      <dgm:t>
        <a:bodyPr/>
        <a:lstStyle/>
        <a:p>
          <a:endParaRPr lang="en-US" sz="2000"/>
        </a:p>
      </dgm:t>
    </dgm:pt>
    <dgm:pt modelId="{6B03B9E3-9851-48DA-B55C-D9C7CAD090EE}" type="sibTrans" cxnId="{22C1850D-8E0C-4B7C-95BC-BBCD33F0F23E}">
      <dgm:prSet/>
      <dgm:spPr/>
      <dgm:t>
        <a:bodyPr/>
        <a:lstStyle/>
        <a:p>
          <a:endParaRPr lang="en-US" sz="2000"/>
        </a:p>
      </dgm:t>
    </dgm:pt>
    <dgm:pt modelId="{6D3F679C-7AF0-4370-8E48-9E425281724B}">
      <dgm:prSet custT="1"/>
      <dgm:spPr/>
      <dgm:t>
        <a:bodyPr/>
        <a:lstStyle/>
        <a:p>
          <a:r>
            <a:rPr lang="en-US" sz="700" b="1" dirty="0"/>
            <a:t>Sustainable Agriculture Oriented R&amp;D</a:t>
          </a:r>
        </a:p>
      </dgm:t>
    </dgm:pt>
    <dgm:pt modelId="{D3E6A588-FFA2-49B9-85F2-F0A6A6C9EB56}" type="parTrans" cxnId="{A8B6783B-45BA-4E67-9BC3-FABDE4B47E7F}">
      <dgm:prSet/>
      <dgm:spPr/>
      <dgm:t>
        <a:bodyPr/>
        <a:lstStyle/>
        <a:p>
          <a:endParaRPr lang="en-US" sz="2000"/>
        </a:p>
      </dgm:t>
    </dgm:pt>
    <dgm:pt modelId="{75DBC40D-3625-4E4B-B252-BB6693403A12}" type="sibTrans" cxnId="{A8B6783B-45BA-4E67-9BC3-FABDE4B47E7F}">
      <dgm:prSet/>
      <dgm:spPr/>
      <dgm:t>
        <a:bodyPr/>
        <a:lstStyle/>
        <a:p>
          <a:endParaRPr lang="en-US" sz="2000"/>
        </a:p>
      </dgm:t>
    </dgm:pt>
    <dgm:pt modelId="{05877618-7860-4FB0-A62F-73F69E7458D3}">
      <dgm:prSet custT="1"/>
      <dgm:spPr/>
      <dgm:t>
        <a:bodyPr/>
        <a:lstStyle/>
        <a:p>
          <a:r>
            <a:rPr lang="en-US" sz="700" b="1" dirty="0"/>
            <a:t>Green Industrial Goods</a:t>
          </a:r>
        </a:p>
      </dgm:t>
    </dgm:pt>
    <dgm:pt modelId="{B7A25EF2-A43B-4A2D-AEB2-40E0315517EB}" type="parTrans" cxnId="{90BCE048-51B3-4B51-9809-EE23B3C64EC8}">
      <dgm:prSet/>
      <dgm:spPr/>
      <dgm:t>
        <a:bodyPr/>
        <a:lstStyle/>
        <a:p>
          <a:endParaRPr lang="en-US" sz="2000"/>
        </a:p>
      </dgm:t>
    </dgm:pt>
    <dgm:pt modelId="{D05AEE40-0D50-4E07-8DE7-C019B20E502B}" type="sibTrans" cxnId="{90BCE048-51B3-4B51-9809-EE23B3C64EC8}">
      <dgm:prSet/>
      <dgm:spPr/>
      <dgm:t>
        <a:bodyPr/>
        <a:lstStyle/>
        <a:p>
          <a:endParaRPr lang="en-US" sz="2000"/>
        </a:p>
      </dgm:t>
    </dgm:pt>
    <dgm:pt modelId="{9F581130-DA64-4A72-9BD2-7336AAE3F720}">
      <dgm:prSet custT="1"/>
      <dgm:spPr/>
      <dgm:t>
        <a:bodyPr/>
        <a:lstStyle/>
        <a:p>
          <a:r>
            <a:rPr lang="en-US" sz="700" b="0" dirty="0"/>
            <a:t>Strengthen financial and technological assistance to developing countries to support their transitions with Climate Funds</a:t>
          </a:r>
        </a:p>
      </dgm:t>
    </dgm:pt>
    <dgm:pt modelId="{8E3916F4-7D9E-41D3-A0C0-C94D87F3F0A8}" type="parTrans" cxnId="{149E4F88-5529-4C03-B57F-D01C3F73FDAA}">
      <dgm:prSet/>
      <dgm:spPr/>
      <dgm:t>
        <a:bodyPr/>
        <a:lstStyle/>
        <a:p>
          <a:endParaRPr lang="en-US" sz="2000"/>
        </a:p>
      </dgm:t>
    </dgm:pt>
    <dgm:pt modelId="{67158AA2-91A1-4566-8902-947B0103F94E}" type="sibTrans" cxnId="{149E4F88-5529-4C03-B57F-D01C3F73FDAA}">
      <dgm:prSet/>
      <dgm:spPr/>
      <dgm:t>
        <a:bodyPr/>
        <a:lstStyle/>
        <a:p>
          <a:endParaRPr lang="en-US" sz="2000"/>
        </a:p>
      </dgm:t>
    </dgm:pt>
    <dgm:pt modelId="{F4CD434F-1584-45E8-9890-D57E600332F2}">
      <dgm:prSet custT="1"/>
      <dgm:spPr/>
      <dgm:t>
        <a:bodyPr/>
        <a:lstStyle/>
        <a:p>
          <a:r>
            <a:rPr lang="en-US" sz="700" b="0" dirty="0"/>
            <a:t>Drive investment in agriculture RD&amp;D to generate solutions to address the challenges of food insecurity</a:t>
          </a:r>
        </a:p>
      </dgm:t>
    </dgm:pt>
    <dgm:pt modelId="{D176DF33-7EBB-4A59-ACC1-3D6847C884AC}" type="parTrans" cxnId="{F19364ED-D4C2-4007-9D12-A8554DE3F96F}">
      <dgm:prSet/>
      <dgm:spPr/>
      <dgm:t>
        <a:bodyPr/>
        <a:lstStyle/>
        <a:p>
          <a:endParaRPr lang="en-US" sz="2000"/>
        </a:p>
      </dgm:t>
    </dgm:pt>
    <dgm:pt modelId="{9B77CB21-635E-496A-B8B4-C693F66247B1}" type="sibTrans" cxnId="{F19364ED-D4C2-4007-9D12-A8554DE3F96F}">
      <dgm:prSet/>
      <dgm:spPr/>
      <dgm:t>
        <a:bodyPr/>
        <a:lstStyle/>
        <a:p>
          <a:endParaRPr lang="en-US" sz="2000"/>
        </a:p>
      </dgm:t>
    </dgm:pt>
    <dgm:pt modelId="{96904051-0FFD-4A87-80F5-03A0D077D88A}" type="pres">
      <dgm:prSet presAssocID="{06DC4DC2-391D-46BC-9E7D-D4A76F860ACE}" presName="theList" presStyleCnt="0">
        <dgm:presLayoutVars>
          <dgm:dir/>
          <dgm:animLvl val="lvl"/>
          <dgm:resizeHandles val="exact"/>
        </dgm:presLayoutVars>
      </dgm:prSet>
      <dgm:spPr/>
    </dgm:pt>
    <dgm:pt modelId="{00B3D51F-D72A-4C8C-A492-3888337874C6}" type="pres">
      <dgm:prSet presAssocID="{D7FEA93C-265C-40D6-9EE0-3A7F2BCC8EB6}" presName="compNode" presStyleCnt="0"/>
      <dgm:spPr/>
    </dgm:pt>
    <dgm:pt modelId="{37CFE60A-F964-4E64-B35F-FF1413C26B3E}" type="pres">
      <dgm:prSet presAssocID="{D7FEA93C-265C-40D6-9EE0-3A7F2BCC8EB6}" presName="noGeometry" presStyleCnt="0"/>
      <dgm:spPr/>
    </dgm:pt>
    <dgm:pt modelId="{A4CA62CE-2E88-4B3E-B3C7-84361852373F}" type="pres">
      <dgm:prSet presAssocID="{D7FEA93C-265C-40D6-9EE0-3A7F2BCC8EB6}" presName="childTextVisible" presStyleLbl="bgAccFollowNode1" presStyleIdx="0" presStyleCnt="6" custScaleY="121107">
        <dgm:presLayoutVars>
          <dgm:bulletEnabled val="1"/>
        </dgm:presLayoutVars>
      </dgm:prSet>
      <dgm:spPr/>
    </dgm:pt>
    <dgm:pt modelId="{5DD7E18F-6245-4AB4-9B1C-15F288FA0083}" type="pres">
      <dgm:prSet presAssocID="{D7FEA93C-265C-40D6-9EE0-3A7F2BCC8EB6}" presName="childTextHidden" presStyleLbl="bgAccFollowNode1" presStyleIdx="0" presStyleCnt="6"/>
      <dgm:spPr/>
    </dgm:pt>
    <dgm:pt modelId="{6CCA07A2-87AF-41A1-B525-492250C19EF0}" type="pres">
      <dgm:prSet presAssocID="{D7FEA93C-265C-40D6-9EE0-3A7F2BCC8EB6}" presName="parentText" presStyleLbl="node1" presStyleIdx="0" presStyleCnt="6">
        <dgm:presLayoutVars>
          <dgm:chMax val="1"/>
          <dgm:bulletEnabled val="1"/>
        </dgm:presLayoutVars>
      </dgm:prSet>
      <dgm:spPr/>
    </dgm:pt>
    <dgm:pt modelId="{FF0C17D2-99A2-4A6E-B774-5906BD5C1D66}" type="pres">
      <dgm:prSet presAssocID="{D7FEA93C-265C-40D6-9EE0-3A7F2BCC8EB6}" presName="aSpace" presStyleCnt="0"/>
      <dgm:spPr/>
    </dgm:pt>
    <dgm:pt modelId="{9BC3D236-5877-4160-B9EC-377971B033E2}" type="pres">
      <dgm:prSet presAssocID="{453204CF-110D-417F-A633-767C6BC2E9CF}" presName="compNode" presStyleCnt="0"/>
      <dgm:spPr/>
    </dgm:pt>
    <dgm:pt modelId="{591381FB-5ED4-487E-BDFF-CF38929E0E28}" type="pres">
      <dgm:prSet presAssocID="{453204CF-110D-417F-A633-767C6BC2E9CF}" presName="noGeometry" presStyleCnt="0"/>
      <dgm:spPr/>
    </dgm:pt>
    <dgm:pt modelId="{A01CB41F-0467-4C0A-8419-768DE3BD16D7}" type="pres">
      <dgm:prSet presAssocID="{453204CF-110D-417F-A633-767C6BC2E9CF}" presName="childTextVisible" presStyleLbl="bgAccFollowNode1" presStyleIdx="1" presStyleCnt="6" custScaleY="121107">
        <dgm:presLayoutVars>
          <dgm:bulletEnabled val="1"/>
        </dgm:presLayoutVars>
      </dgm:prSet>
      <dgm:spPr/>
    </dgm:pt>
    <dgm:pt modelId="{6B7BE5EC-C317-4481-8B8A-9B82642D1195}" type="pres">
      <dgm:prSet presAssocID="{453204CF-110D-417F-A633-767C6BC2E9CF}" presName="childTextHidden" presStyleLbl="bgAccFollowNode1" presStyleIdx="1" presStyleCnt="6"/>
      <dgm:spPr/>
    </dgm:pt>
    <dgm:pt modelId="{7C6EB156-BC95-4687-85E8-05F3BBC52391}" type="pres">
      <dgm:prSet presAssocID="{453204CF-110D-417F-A633-767C6BC2E9CF}" presName="parentText" presStyleLbl="node1" presStyleIdx="1" presStyleCnt="6">
        <dgm:presLayoutVars>
          <dgm:chMax val="1"/>
          <dgm:bulletEnabled val="1"/>
        </dgm:presLayoutVars>
      </dgm:prSet>
      <dgm:spPr/>
    </dgm:pt>
    <dgm:pt modelId="{4F28A4A3-4FA2-44EC-8CDD-259216ABC175}" type="pres">
      <dgm:prSet presAssocID="{453204CF-110D-417F-A633-767C6BC2E9CF}" presName="aSpace" presStyleCnt="0"/>
      <dgm:spPr/>
    </dgm:pt>
    <dgm:pt modelId="{B06D4473-305B-4824-AA07-2F59E99992D1}" type="pres">
      <dgm:prSet presAssocID="{7BDDF8F9-BE0B-49FA-B6F3-77FE6B0A8E13}" presName="compNode" presStyleCnt="0"/>
      <dgm:spPr/>
    </dgm:pt>
    <dgm:pt modelId="{C2CDC3D5-7E06-4546-BDEC-E367C54706EC}" type="pres">
      <dgm:prSet presAssocID="{7BDDF8F9-BE0B-49FA-B6F3-77FE6B0A8E13}" presName="noGeometry" presStyleCnt="0"/>
      <dgm:spPr/>
    </dgm:pt>
    <dgm:pt modelId="{4A1664AB-A62A-4206-84D5-C7683D78B15D}" type="pres">
      <dgm:prSet presAssocID="{7BDDF8F9-BE0B-49FA-B6F3-77FE6B0A8E13}" presName="childTextVisible" presStyleLbl="bgAccFollowNode1" presStyleIdx="2" presStyleCnt="6" custScaleY="121107">
        <dgm:presLayoutVars>
          <dgm:bulletEnabled val="1"/>
        </dgm:presLayoutVars>
      </dgm:prSet>
      <dgm:spPr/>
    </dgm:pt>
    <dgm:pt modelId="{FB11F801-4019-4486-A67F-F5FD4A286958}" type="pres">
      <dgm:prSet presAssocID="{7BDDF8F9-BE0B-49FA-B6F3-77FE6B0A8E13}" presName="childTextHidden" presStyleLbl="bgAccFollowNode1" presStyleIdx="2" presStyleCnt="6"/>
      <dgm:spPr/>
    </dgm:pt>
    <dgm:pt modelId="{A4BD999B-C944-463A-B329-59C08212D9E0}" type="pres">
      <dgm:prSet presAssocID="{7BDDF8F9-BE0B-49FA-B6F3-77FE6B0A8E13}" presName="parentText" presStyleLbl="node1" presStyleIdx="2" presStyleCnt="6" custLinFactNeighborX="-1452">
        <dgm:presLayoutVars>
          <dgm:chMax val="1"/>
          <dgm:bulletEnabled val="1"/>
        </dgm:presLayoutVars>
      </dgm:prSet>
      <dgm:spPr/>
    </dgm:pt>
    <dgm:pt modelId="{A74F2468-C069-466E-9CF3-2C093B27BBB0}" type="pres">
      <dgm:prSet presAssocID="{7BDDF8F9-BE0B-49FA-B6F3-77FE6B0A8E13}" presName="aSpace" presStyleCnt="0"/>
      <dgm:spPr/>
    </dgm:pt>
    <dgm:pt modelId="{89CCC6B4-9DD3-493F-A38C-174F6DC787FC}" type="pres">
      <dgm:prSet presAssocID="{05877618-7860-4FB0-A62F-73F69E7458D3}" presName="compNode" presStyleCnt="0"/>
      <dgm:spPr/>
    </dgm:pt>
    <dgm:pt modelId="{D32F5D4A-BBEF-43D5-9FD7-05C45DFB0D7E}" type="pres">
      <dgm:prSet presAssocID="{05877618-7860-4FB0-A62F-73F69E7458D3}" presName="noGeometry" presStyleCnt="0"/>
      <dgm:spPr/>
    </dgm:pt>
    <dgm:pt modelId="{353B7FC1-E31B-400C-BC47-A26A48CA0685}" type="pres">
      <dgm:prSet presAssocID="{05877618-7860-4FB0-A62F-73F69E7458D3}" presName="childTextVisible" presStyleLbl="bgAccFollowNode1" presStyleIdx="3" presStyleCnt="6" custScaleY="121107">
        <dgm:presLayoutVars>
          <dgm:bulletEnabled val="1"/>
        </dgm:presLayoutVars>
      </dgm:prSet>
      <dgm:spPr/>
    </dgm:pt>
    <dgm:pt modelId="{44FD3674-4C5B-4B12-8DAB-A5F580C31E29}" type="pres">
      <dgm:prSet presAssocID="{05877618-7860-4FB0-A62F-73F69E7458D3}" presName="childTextHidden" presStyleLbl="bgAccFollowNode1" presStyleIdx="3" presStyleCnt="6"/>
      <dgm:spPr/>
    </dgm:pt>
    <dgm:pt modelId="{975D5DA0-D305-4491-80C2-B5CB9105D03D}" type="pres">
      <dgm:prSet presAssocID="{05877618-7860-4FB0-A62F-73F69E7458D3}" presName="parentText" presStyleLbl="node1" presStyleIdx="3" presStyleCnt="6">
        <dgm:presLayoutVars>
          <dgm:chMax val="1"/>
          <dgm:bulletEnabled val="1"/>
        </dgm:presLayoutVars>
      </dgm:prSet>
      <dgm:spPr/>
    </dgm:pt>
    <dgm:pt modelId="{C0917482-192C-474E-AE0D-6F1D16B0FBC4}" type="pres">
      <dgm:prSet presAssocID="{05877618-7860-4FB0-A62F-73F69E7458D3}" presName="aSpace" presStyleCnt="0"/>
      <dgm:spPr/>
    </dgm:pt>
    <dgm:pt modelId="{1C4A22D8-587E-4A23-A0D1-D45A3E726BE1}" type="pres">
      <dgm:prSet presAssocID="{9A313E61-423D-49A7-B4E0-5FF5E04CCC88}" presName="compNode" presStyleCnt="0"/>
      <dgm:spPr/>
    </dgm:pt>
    <dgm:pt modelId="{C70A0D38-8CB3-4D7C-978E-20D7C019F94D}" type="pres">
      <dgm:prSet presAssocID="{9A313E61-423D-49A7-B4E0-5FF5E04CCC88}" presName="noGeometry" presStyleCnt="0"/>
      <dgm:spPr/>
    </dgm:pt>
    <dgm:pt modelId="{EF5529FB-D63E-4BA1-B900-EF2DE074A0AF}" type="pres">
      <dgm:prSet presAssocID="{9A313E61-423D-49A7-B4E0-5FF5E04CCC88}" presName="childTextVisible" presStyleLbl="bgAccFollowNode1" presStyleIdx="4" presStyleCnt="6" custScaleY="121107" custLinFactNeighborX="-1765" custLinFactNeighborY="-105">
        <dgm:presLayoutVars>
          <dgm:bulletEnabled val="1"/>
        </dgm:presLayoutVars>
      </dgm:prSet>
      <dgm:spPr/>
    </dgm:pt>
    <dgm:pt modelId="{AC97A80F-8A55-4262-845B-018D62B58322}" type="pres">
      <dgm:prSet presAssocID="{9A313E61-423D-49A7-B4E0-5FF5E04CCC88}" presName="childTextHidden" presStyleLbl="bgAccFollowNode1" presStyleIdx="4" presStyleCnt="6"/>
      <dgm:spPr/>
    </dgm:pt>
    <dgm:pt modelId="{D07A006A-1273-47BF-800B-B4EA8E33CCE8}" type="pres">
      <dgm:prSet presAssocID="{9A313E61-423D-49A7-B4E0-5FF5E04CCC88}" presName="parentText" presStyleLbl="node1" presStyleIdx="4" presStyleCnt="6">
        <dgm:presLayoutVars>
          <dgm:chMax val="1"/>
          <dgm:bulletEnabled val="1"/>
        </dgm:presLayoutVars>
      </dgm:prSet>
      <dgm:spPr/>
    </dgm:pt>
    <dgm:pt modelId="{BDB58B48-DFDE-438C-9DED-3B3A5B94B461}" type="pres">
      <dgm:prSet presAssocID="{9A313E61-423D-49A7-B4E0-5FF5E04CCC88}" presName="aSpace" presStyleCnt="0"/>
      <dgm:spPr/>
    </dgm:pt>
    <dgm:pt modelId="{3407C5B5-15C8-4799-A43C-507EA2366821}" type="pres">
      <dgm:prSet presAssocID="{6D3F679C-7AF0-4370-8E48-9E425281724B}" presName="compNode" presStyleCnt="0"/>
      <dgm:spPr/>
    </dgm:pt>
    <dgm:pt modelId="{C450A0D7-5961-49D9-9E01-198B6F4E3EF6}" type="pres">
      <dgm:prSet presAssocID="{6D3F679C-7AF0-4370-8E48-9E425281724B}" presName="noGeometry" presStyleCnt="0"/>
      <dgm:spPr/>
    </dgm:pt>
    <dgm:pt modelId="{2934AE3A-3F89-4F0C-89F7-9FFA7874DFFD}" type="pres">
      <dgm:prSet presAssocID="{6D3F679C-7AF0-4370-8E48-9E425281724B}" presName="childTextVisible" presStyleLbl="bgAccFollowNode1" presStyleIdx="5" presStyleCnt="6" custScaleY="121107">
        <dgm:presLayoutVars>
          <dgm:bulletEnabled val="1"/>
        </dgm:presLayoutVars>
      </dgm:prSet>
      <dgm:spPr/>
    </dgm:pt>
    <dgm:pt modelId="{A01EAAFB-FA5F-4FD6-9D7F-994A6E934440}" type="pres">
      <dgm:prSet presAssocID="{6D3F679C-7AF0-4370-8E48-9E425281724B}" presName="childTextHidden" presStyleLbl="bgAccFollowNode1" presStyleIdx="5" presStyleCnt="6"/>
      <dgm:spPr/>
    </dgm:pt>
    <dgm:pt modelId="{365BE33A-CC22-43CD-9523-74E9DC0A5A37}" type="pres">
      <dgm:prSet presAssocID="{6D3F679C-7AF0-4370-8E48-9E425281724B}" presName="parentText" presStyleLbl="node1" presStyleIdx="5" presStyleCnt="6">
        <dgm:presLayoutVars>
          <dgm:chMax val="1"/>
          <dgm:bulletEnabled val="1"/>
        </dgm:presLayoutVars>
      </dgm:prSet>
      <dgm:spPr/>
    </dgm:pt>
  </dgm:ptLst>
  <dgm:cxnLst>
    <dgm:cxn modelId="{893A230A-7850-472E-A2FA-1778EDC21E85}" srcId="{06DC4DC2-391D-46BC-9E7D-D4A76F860ACE}" destId="{453204CF-110D-417F-A633-767C6BC2E9CF}" srcOrd="1" destOrd="0" parTransId="{0AA441D8-F30B-41A6-B30C-6D7B8B88EA51}" sibTransId="{2FC35C61-3088-4759-9D3C-22D9856EE0C6}"/>
    <dgm:cxn modelId="{2D5E370B-B656-4899-B1A6-102EF6B895A7}" srcId="{7BDDF8F9-BE0B-49FA-B6F3-77FE6B0A8E13}" destId="{B24F9702-BD6A-49CC-B547-7A8D8CB0035A}" srcOrd="0" destOrd="0" parTransId="{83B61E93-A647-44E0-939A-53AEEC4130A3}" sibTransId="{82EA7FB6-C555-4360-AA52-BC6DFD6E9622}"/>
    <dgm:cxn modelId="{22C1850D-8E0C-4B7C-95BC-BBCD33F0F23E}" srcId="{06DC4DC2-391D-46BC-9E7D-D4A76F860ACE}" destId="{9A313E61-423D-49A7-B4E0-5FF5E04CCC88}" srcOrd="4" destOrd="0" parTransId="{91DC9739-B3BE-4395-B61E-9896FB802CD2}" sibTransId="{6B03B9E3-9851-48DA-B55C-D9C7CAD090EE}"/>
    <dgm:cxn modelId="{FF8B0313-22A8-472B-9C02-E9A8D3CC0970}" srcId="{D7FEA93C-265C-40D6-9EE0-3A7F2BCC8EB6}" destId="{69E2EB7D-54D4-485D-A17E-A3C601D4AA3E}" srcOrd="0" destOrd="0" parTransId="{E359C8B7-7A33-4B49-B262-8C4E4E07461D}" sibTransId="{6105C339-83BB-4D3A-9BA2-4ADD808D4F75}"/>
    <dgm:cxn modelId="{3EF3A620-C19D-47E6-8746-E41107BB4513}" srcId="{06DC4DC2-391D-46BC-9E7D-D4A76F860ACE}" destId="{7BDDF8F9-BE0B-49FA-B6F3-77FE6B0A8E13}" srcOrd="2" destOrd="0" parTransId="{3935E2AA-870F-49AD-AE95-C522B3E15C5A}" sibTransId="{76F49EDA-4170-4FEE-8F4E-ADB914224ABD}"/>
    <dgm:cxn modelId="{3BA03732-7FDE-48FB-829C-9B673BA0CF33}" type="presOf" srcId="{05877618-7860-4FB0-A62F-73F69E7458D3}" destId="{975D5DA0-D305-4491-80C2-B5CB9105D03D}" srcOrd="0" destOrd="0" presId="urn:microsoft.com/office/officeart/2005/8/layout/hProcess6"/>
    <dgm:cxn modelId="{F1BAD836-07F0-49B1-865E-165D9EA9862C}" srcId="{06DC4DC2-391D-46BC-9E7D-D4A76F860ACE}" destId="{D7FEA93C-265C-40D6-9EE0-3A7F2BCC8EB6}" srcOrd="0" destOrd="0" parTransId="{CEDBC3EE-2CF1-4D25-94D7-1CC0D7C7FF31}" sibTransId="{3C0CCDFE-4F1E-4D95-9BC6-5B277126F74A}"/>
    <dgm:cxn modelId="{363C443B-28A5-4967-9958-DFD64DF2B366}" type="presOf" srcId="{6D3F679C-7AF0-4370-8E48-9E425281724B}" destId="{365BE33A-CC22-43CD-9523-74E9DC0A5A37}" srcOrd="0" destOrd="0" presId="urn:microsoft.com/office/officeart/2005/8/layout/hProcess6"/>
    <dgm:cxn modelId="{A8B6783B-45BA-4E67-9BC3-FABDE4B47E7F}" srcId="{06DC4DC2-391D-46BC-9E7D-D4A76F860ACE}" destId="{6D3F679C-7AF0-4370-8E48-9E425281724B}" srcOrd="5" destOrd="0" parTransId="{D3E6A588-FFA2-49B9-85F2-F0A6A6C9EB56}" sibTransId="{75DBC40D-3625-4E4B-B252-BB6693403A12}"/>
    <dgm:cxn modelId="{9D465041-139E-4C6B-98E7-07F1EA0843CB}" type="presOf" srcId="{5BEBE6BC-418B-4D5B-8D1B-3740C927A7DE}" destId="{6B7BE5EC-C317-4481-8B8A-9B82642D1195}" srcOrd="1" destOrd="0" presId="urn:microsoft.com/office/officeart/2005/8/layout/hProcess6"/>
    <dgm:cxn modelId="{90BCE048-51B3-4B51-9809-EE23B3C64EC8}" srcId="{06DC4DC2-391D-46BC-9E7D-D4A76F860ACE}" destId="{05877618-7860-4FB0-A62F-73F69E7458D3}" srcOrd="3" destOrd="0" parTransId="{B7A25EF2-A43B-4A2D-AEB2-40E0315517EB}" sibTransId="{D05AEE40-0D50-4E07-8DE7-C019B20E502B}"/>
    <dgm:cxn modelId="{3FAD604A-B827-4954-9703-44C9397C76F3}" srcId="{05877618-7860-4FB0-A62F-73F69E7458D3}" destId="{A7B2F7B5-493B-4B39-BA2D-84D5CF3ED03C}" srcOrd="0" destOrd="0" parTransId="{C26CE9C2-8D84-4278-92A8-7605CD4DE8E9}" sibTransId="{FA5F07FC-590B-43EB-9A07-148E3DA901F2}"/>
    <dgm:cxn modelId="{3B62374F-C6C0-4DC1-B3F3-1897B12AE6E1}" type="presOf" srcId="{9F581130-DA64-4A72-9BD2-7336AAE3F720}" destId="{AC97A80F-8A55-4262-845B-018D62B58322}" srcOrd="1" destOrd="0" presId="urn:microsoft.com/office/officeart/2005/8/layout/hProcess6"/>
    <dgm:cxn modelId="{1E6AE376-0329-4C20-908E-DE12A66B027C}" type="presOf" srcId="{7BDDF8F9-BE0B-49FA-B6F3-77FE6B0A8E13}" destId="{A4BD999B-C944-463A-B329-59C08212D9E0}" srcOrd="0" destOrd="0" presId="urn:microsoft.com/office/officeart/2005/8/layout/hProcess6"/>
    <dgm:cxn modelId="{6AF31E59-E59A-4F15-BB25-D6F3FE7637DD}" type="presOf" srcId="{69E2EB7D-54D4-485D-A17E-A3C601D4AA3E}" destId="{A4CA62CE-2E88-4B3E-B3C7-84361852373F}" srcOrd="0" destOrd="0" presId="urn:microsoft.com/office/officeart/2005/8/layout/hProcess6"/>
    <dgm:cxn modelId="{149E4F88-5529-4C03-B57F-D01C3F73FDAA}" srcId="{9A313E61-423D-49A7-B4E0-5FF5E04CCC88}" destId="{9F581130-DA64-4A72-9BD2-7336AAE3F720}" srcOrd="0" destOrd="0" parTransId="{8E3916F4-7D9E-41D3-A0C0-C94D87F3F0A8}" sibTransId="{67158AA2-91A1-4566-8902-947B0103F94E}"/>
    <dgm:cxn modelId="{324A7589-013B-4010-8BE7-F68B18B76052}" type="presOf" srcId="{F4CD434F-1584-45E8-9890-D57E600332F2}" destId="{A01EAAFB-FA5F-4FD6-9D7F-994A6E934440}" srcOrd="1" destOrd="0" presId="urn:microsoft.com/office/officeart/2005/8/layout/hProcess6"/>
    <dgm:cxn modelId="{52070499-D6EC-461E-8AD4-CD7DF0F518A7}" srcId="{453204CF-110D-417F-A633-767C6BC2E9CF}" destId="{5BEBE6BC-418B-4D5B-8D1B-3740C927A7DE}" srcOrd="0" destOrd="0" parTransId="{6BAAB866-6792-4F78-8300-7CF27109D2E1}" sibTransId="{240F7765-3B60-4636-841B-50B8CD665EAD}"/>
    <dgm:cxn modelId="{A6BD81B0-3710-4ADE-99B8-AD88C99EDBF0}" type="presOf" srcId="{D7FEA93C-265C-40D6-9EE0-3A7F2BCC8EB6}" destId="{6CCA07A2-87AF-41A1-B525-492250C19EF0}" srcOrd="0" destOrd="0" presId="urn:microsoft.com/office/officeart/2005/8/layout/hProcess6"/>
    <dgm:cxn modelId="{EB4218C0-EB27-4C21-9BB8-B08E65014E33}" type="presOf" srcId="{5BEBE6BC-418B-4D5B-8D1B-3740C927A7DE}" destId="{A01CB41F-0467-4C0A-8419-768DE3BD16D7}" srcOrd="0" destOrd="0" presId="urn:microsoft.com/office/officeart/2005/8/layout/hProcess6"/>
    <dgm:cxn modelId="{7BC334C3-FBA7-4CD6-ABFC-5919201DBA9D}" type="presOf" srcId="{A7B2F7B5-493B-4B39-BA2D-84D5CF3ED03C}" destId="{353B7FC1-E31B-400C-BC47-A26A48CA0685}" srcOrd="0" destOrd="0" presId="urn:microsoft.com/office/officeart/2005/8/layout/hProcess6"/>
    <dgm:cxn modelId="{88ECDFCC-F3F8-4E48-9971-14EE0DF464E4}" type="presOf" srcId="{453204CF-110D-417F-A633-767C6BC2E9CF}" destId="{7C6EB156-BC95-4687-85E8-05F3BBC52391}" srcOrd="0" destOrd="0" presId="urn:microsoft.com/office/officeart/2005/8/layout/hProcess6"/>
    <dgm:cxn modelId="{EA0308CD-C84F-41C3-9ED5-F75CA8E7EBEC}" type="presOf" srcId="{A7B2F7B5-493B-4B39-BA2D-84D5CF3ED03C}" destId="{44FD3674-4C5B-4B12-8DAB-A5F580C31E29}" srcOrd="1" destOrd="0" presId="urn:microsoft.com/office/officeart/2005/8/layout/hProcess6"/>
    <dgm:cxn modelId="{3D1A11CE-09DA-41AD-BB4A-4B850133EB3D}" type="presOf" srcId="{06DC4DC2-391D-46BC-9E7D-D4A76F860ACE}" destId="{96904051-0FFD-4A87-80F5-03A0D077D88A}" srcOrd="0" destOrd="0" presId="urn:microsoft.com/office/officeart/2005/8/layout/hProcess6"/>
    <dgm:cxn modelId="{B5B2F2D2-1A70-423C-9C8E-7EA59D062A71}" type="presOf" srcId="{9A313E61-423D-49A7-B4E0-5FF5E04CCC88}" destId="{D07A006A-1273-47BF-800B-B4EA8E33CCE8}" srcOrd="0" destOrd="0" presId="urn:microsoft.com/office/officeart/2005/8/layout/hProcess6"/>
    <dgm:cxn modelId="{91351DD5-B623-4544-B872-C511D82CAD1A}" type="presOf" srcId="{F4CD434F-1584-45E8-9890-D57E600332F2}" destId="{2934AE3A-3F89-4F0C-89F7-9FFA7874DFFD}" srcOrd="0" destOrd="0" presId="urn:microsoft.com/office/officeart/2005/8/layout/hProcess6"/>
    <dgm:cxn modelId="{648C40E7-97FB-4466-B868-78CC43F0DEE8}" type="presOf" srcId="{69E2EB7D-54D4-485D-A17E-A3C601D4AA3E}" destId="{5DD7E18F-6245-4AB4-9B1C-15F288FA0083}" srcOrd="1" destOrd="0" presId="urn:microsoft.com/office/officeart/2005/8/layout/hProcess6"/>
    <dgm:cxn modelId="{8FF89CE9-B09F-40AF-890D-219E2E532921}" type="presOf" srcId="{B24F9702-BD6A-49CC-B547-7A8D8CB0035A}" destId="{4A1664AB-A62A-4206-84D5-C7683D78B15D}" srcOrd="0" destOrd="0" presId="urn:microsoft.com/office/officeart/2005/8/layout/hProcess6"/>
    <dgm:cxn modelId="{F19364ED-D4C2-4007-9D12-A8554DE3F96F}" srcId="{6D3F679C-7AF0-4370-8E48-9E425281724B}" destId="{F4CD434F-1584-45E8-9890-D57E600332F2}" srcOrd="0" destOrd="0" parTransId="{D176DF33-7EBB-4A59-ACC1-3D6847C884AC}" sibTransId="{9B77CB21-635E-496A-B8B4-C693F66247B1}"/>
    <dgm:cxn modelId="{FF29CDEE-D646-48DB-85A3-00BDFC2BA757}" type="presOf" srcId="{9F581130-DA64-4A72-9BD2-7336AAE3F720}" destId="{EF5529FB-D63E-4BA1-B900-EF2DE074A0AF}" srcOrd="0" destOrd="0" presId="urn:microsoft.com/office/officeart/2005/8/layout/hProcess6"/>
    <dgm:cxn modelId="{466F5EFD-76D4-486D-B1D1-FABBB5FF2158}" type="presOf" srcId="{B24F9702-BD6A-49CC-B547-7A8D8CB0035A}" destId="{FB11F801-4019-4486-A67F-F5FD4A286958}" srcOrd="1" destOrd="0" presId="urn:microsoft.com/office/officeart/2005/8/layout/hProcess6"/>
    <dgm:cxn modelId="{932A689B-C80C-40B1-9480-7DD6CCD4DC6E}" type="presParOf" srcId="{96904051-0FFD-4A87-80F5-03A0D077D88A}" destId="{00B3D51F-D72A-4C8C-A492-3888337874C6}" srcOrd="0" destOrd="0" presId="urn:microsoft.com/office/officeart/2005/8/layout/hProcess6"/>
    <dgm:cxn modelId="{2CC17574-1963-4FEE-83F9-6B34DC401B17}" type="presParOf" srcId="{00B3D51F-D72A-4C8C-A492-3888337874C6}" destId="{37CFE60A-F964-4E64-B35F-FF1413C26B3E}" srcOrd="0" destOrd="0" presId="urn:microsoft.com/office/officeart/2005/8/layout/hProcess6"/>
    <dgm:cxn modelId="{739CAF7E-4027-46AD-99B7-7E4788682D2E}" type="presParOf" srcId="{00B3D51F-D72A-4C8C-A492-3888337874C6}" destId="{A4CA62CE-2E88-4B3E-B3C7-84361852373F}" srcOrd="1" destOrd="0" presId="urn:microsoft.com/office/officeart/2005/8/layout/hProcess6"/>
    <dgm:cxn modelId="{1C1AEC12-1F2F-4A5C-9B14-EC40F8EC5DB4}" type="presParOf" srcId="{00B3D51F-D72A-4C8C-A492-3888337874C6}" destId="{5DD7E18F-6245-4AB4-9B1C-15F288FA0083}" srcOrd="2" destOrd="0" presId="urn:microsoft.com/office/officeart/2005/8/layout/hProcess6"/>
    <dgm:cxn modelId="{73538700-33FB-42C6-8510-7ECD2C70780E}" type="presParOf" srcId="{00B3D51F-D72A-4C8C-A492-3888337874C6}" destId="{6CCA07A2-87AF-41A1-B525-492250C19EF0}" srcOrd="3" destOrd="0" presId="urn:microsoft.com/office/officeart/2005/8/layout/hProcess6"/>
    <dgm:cxn modelId="{E4A46833-D68C-4840-A0A4-90F46363C1FC}" type="presParOf" srcId="{96904051-0FFD-4A87-80F5-03A0D077D88A}" destId="{FF0C17D2-99A2-4A6E-B774-5906BD5C1D66}" srcOrd="1" destOrd="0" presId="urn:microsoft.com/office/officeart/2005/8/layout/hProcess6"/>
    <dgm:cxn modelId="{208E067C-5EAC-41E6-B810-578051A033D2}" type="presParOf" srcId="{96904051-0FFD-4A87-80F5-03A0D077D88A}" destId="{9BC3D236-5877-4160-B9EC-377971B033E2}" srcOrd="2" destOrd="0" presId="urn:microsoft.com/office/officeart/2005/8/layout/hProcess6"/>
    <dgm:cxn modelId="{3A46AE05-717B-4A66-A0CE-52DA0C626045}" type="presParOf" srcId="{9BC3D236-5877-4160-B9EC-377971B033E2}" destId="{591381FB-5ED4-487E-BDFF-CF38929E0E28}" srcOrd="0" destOrd="0" presId="urn:microsoft.com/office/officeart/2005/8/layout/hProcess6"/>
    <dgm:cxn modelId="{EA6A5BF1-2218-47A1-B890-CDEC6EE5A18E}" type="presParOf" srcId="{9BC3D236-5877-4160-B9EC-377971B033E2}" destId="{A01CB41F-0467-4C0A-8419-768DE3BD16D7}" srcOrd="1" destOrd="0" presId="urn:microsoft.com/office/officeart/2005/8/layout/hProcess6"/>
    <dgm:cxn modelId="{941EFDC1-A5CB-4AC5-A586-ADF4074CD5C9}" type="presParOf" srcId="{9BC3D236-5877-4160-B9EC-377971B033E2}" destId="{6B7BE5EC-C317-4481-8B8A-9B82642D1195}" srcOrd="2" destOrd="0" presId="urn:microsoft.com/office/officeart/2005/8/layout/hProcess6"/>
    <dgm:cxn modelId="{2F6E744C-F76D-4A37-8AC4-FBBDE6BD0C1C}" type="presParOf" srcId="{9BC3D236-5877-4160-B9EC-377971B033E2}" destId="{7C6EB156-BC95-4687-85E8-05F3BBC52391}" srcOrd="3" destOrd="0" presId="urn:microsoft.com/office/officeart/2005/8/layout/hProcess6"/>
    <dgm:cxn modelId="{CF0BE34D-89F5-4961-9EA1-20FFB06C986B}" type="presParOf" srcId="{96904051-0FFD-4A87-80F5-03A0D077D88A}" destId="{4F28A4A3-4FA2-44EC-8CDD-259216ABC175}" srcOrd="3" destOrd="0" presId="urn:microsoft.com/office/officeart/2005/8/layout/hProcess6"/>
    <dgm:cxn modelId="{012500C2-5E7E-4DFF-BAD2-1C732CFA7F55}" type="presParOf" srcId="{96904051-0FFD-4A87-80F5-03A0D077D88A}" destId="{B06D4473-305B-4824-AA07-2F59E99992D1}" srcOrd="4" destOrd="0" presId="urn:microsoft.com/office/officeart/2005/8/layout/hProcess6"/>
    <dgm:cxn modelId="{AD4058A5-98CF-49CC-B8CD-091EA2B5E1DE}" type="presParOf" srcId="{B06D4473-305B-4824-AA07-2F59E99992D1}" destId="{C2CDC3D5-7E06-4546-BDEC-E367C54706EC}" srcOrd="0" destOrd="0" presId="urn:microsoft.com/office/officeart/2005/8/layout/hProcess6"/>
    <dgm:cxn modelId="{940814FC-63FC-4904-BFA7-C5DFAC2DC9AD}" type="presParOf" srcId="{B06D4473-305B-4824-AA07-2F59E99992D1}" destId="{4A1664AB-A62A-4206-84D5-C7683D78B15D}" srcOrd="1" destOrd="0" presId="urn:microsoft.com/office/officeart/2005/8/layout/hProcess6"/>
    <dgm:cxn modelId="{312EA11F-E593-4A76-B65E-41602EED78DD}" type="presParOf" srcId="{B06D4473-305B-4824-AA07-2F59E99992D1}" destId="{FB11F801-4019-4486-A67F-F5FD4A286958}" srcOrd="2" destOrd="0" presId="urn:microsoft.com/office/officeart/2005/8/layout/hProcess6"/>
    <dgm:cxn modelId="{6299CC06-E422-456D-88AE-EE01B9E4F85C}" type="presParOf" srcId="{B06D4473-305B-4824-AA07-2F59E99992D1}" destId="{A4BD999B-C944-463A-B329-59C08212D9E0}" srcOrd="3" destOrd="0" presId="urn:microsoft.com/office/officeart/2005/8/layout/hProcess6"/>
    <dgm:cxn modelId="{2811C619-1CF3-42A8-9ACD-0F91808A187B}" type="presParOf" srcId="{96904051-0FFD-4A87-80F5-03A0D077D88A}" destId="{A74F2468-C069-466E-9CF3-2C093B27BBB0}" srcOrd="5" destOrd="0" presId="urn:microsoft.com/office/officeart/2005/8/layout/hProcess6"/>
    <dgm:cxn modelId="{CF1628A7-4876-448F-A74D-FF4D27ED9A3F}" type="presParOf" srcId="{96904051-0FFD-4A87-80F5-03A0D077D88A}" destId="{89CCC6B4-9DD3-493F-A38C-174F6DC787FC}" srcOrd="6" destOrd="0" presId="urn:microsoft.com/office/officeart/2005/8/layout/hProcess6"/>
    <dgm:cxn modelId="{7EE7EC9A-5EB6-48D6-A387-624EE0C2E098}" type="presParOf" srcId="{89CCC6B4-9DD3-493F-A38C-174F6DC787FC}" destId="{D32F5D4A-BBEF-43D5-9FD7-05C45DFB0D7E}" srcOrd="0" destOrd="0" presId="urn:microsoft.com/office/officeart/2005/8/layout/hProcess6"/>
    <dgm:cxn modelId="{97AFB134-FC79-40BC-B878-29E564D66E24}" type="presParOf" srcId="{89CCC6B4-9DD3-493F-A38C-174F6DC787FC}" destId="{353B7FC1-E31B-400C-BC47-A26A48CA0685}" srcOrd="1" destOrd="0" presId="urn:microsoft.com/office/officeart/2005/8/layout/hProcess6"/>
    <dgm:cxn modelId="{EAEC576A-9CF2-4605-B95D-050AE7646819}" type="presParOf" srcId="{89CCC6B4-9DD3-493F-A38C-174F6DC787FC}" destId="{44FD3674-4C5B-4B12-8DAB-A5F580C31E29}" srcOrd="2" destOrd="0" presId="urn:microsoft.com/office/officeart/2005/8/layout/hProcess6"/>
    <dgm:cxn modelId="{9278D74D-4CA6-49F0-85C7-BD95220E70DA}" type="presParOf" srcId="{89CCC6B4-9DD3-493F-A38C-174F6DC787FC}" destId="{975D5DA0-D305-4491-80C2-B5CB9105D03D}" srcOrd="3" destOrd="0" presId="urn:microsoft.com/office/officeart/2005/8/layout/hProcess6"/>
    <dgm:cxn modelId="{70C8FF41-E260-4C4A-A846-B6D8755071D1}" type="presParOf" srcId="{96904051-0FFD-4A87-80F5-03A0D077D88A}" destId="{C0917482-192C-474E-AE0D-6F1D16B0FBC4}" srcOrd="7" destOrd="0" presId="urn:microsoft.com/office/officeart/2005/8/layout/hProcess6"/>
    <dgm:cxn modelId="{CA867479-30A2-4924-856B-C3383032975C}" type="presParOf" srcId="{96904051-0FFD-4A87-80F5-03A0D077D88A}" destId="{1C4A22D8-587E-4A23-A0D1-D45A3E726BE1}" srcOrd="8" destOrd="0" presId="urn:microsoft.com/office/officeart/2005/8/layout/hProcess6"/>
    <dgm:cxn modelId="{9FDD8F46-CB0C-4ECD-9A67-B967AFF9C878}" type="presParOf" srcId="{1C4A22D8-587E-4A23-A0D1-D45A3E726BE1}" destId="{C70A0D38-8CB3-4D7C-978E-20D7C019F94D}" srcOrd="0" destOrd="0" presId="urn:microsoft.com/office/officeart/2005/8/layout/hProcess6"/>
    <dgm:cxn modelId="{BA10F128-2D49-4EAC-A6ED-EAE551F47F7D}" type="presParOf" srcId="{1C4A22D8-587E-4A23-A0D1-D45A3E726BE1}" destId="{EF5529FB-D63E-4BA1-B900-EF2DE074A0AF}" srcOrd="1" destOrd="0" presId="urn:microsoft.com/office/officeart/2005/8/layout/hProcess6"/>
    <dgm:cxn modelId="{0C166C41-708E-4E64-A42F-0100AEBE73DD}" type="presParOf" srcId="{1C4A22D8-587E-4A23-A0D1-D45A3E726BE1}" destId="{AC97A80F-8A55-4262-845B-018D62B58322}" srcOrd="2" destOrd="0" presId="urn:microsoft.com/office/officeart/2005/8/layout/hProcess6"/>
    <dgm:cxn modelId="{2D830C99-F6D8-4EEE-A9EF-3C010C4CF2A1}" type="presParOf" srcId="{1C4A22D8-587E-4A23-A0D1-D45A3E726BE1}" destId="{D07A006A-1273-47BF-800B-B4EA8E33CCE8}" srcOrd="3" destOrd="0" presId="urn:microsoft.com/office/officeart/2005/8/layout/hProcess6"/>
    <dgm:cxn modelId="{C2A189CC-B1F6-4167-972A-DF10EEE72BB5}" type="presParOf" srcId="{96904051-0FFD-4A87-80F5-03A0D077D88A}" destId="{BDB58B48-DFDE-438C-9DED-3B3A5B94B461}" srcOrd="9" destOrd="0" presId="urn:microsoft.com/office/officeart/2005/8/layout/hProcess6"/>
    <dgm:cxn modelId="{E0379B97-5EDB-4E36-8739-B25F0138799F}" type="presParOf" srcId="{96904051-0FFD-4A87-80F5-03A0D077D88A}" destId="{3407C5B5-15C8-4799-A43C-507EA2366821}" srcOrd="10" destOrd="0" presId="urn:microsoft.com/office/officeart/2005/8/layout/hProcess6"/>
    <dgm:cxn modelId="{7415804B-6868-4AEE-AD54-F2B3AC2DF9C9}" type="presParOf" srcId="{3407C5B5-15C8-4799-A43C-507EA2366821}" destId="{C450A0D7-5961-49D9-9E01-198B6F4E3EF6}" srcOrd="0" destOrd="0" presId="urn:microsoft.com/office/officeart/2005/8/layout/hProcess6"/>
    <dgm:cxn modelId="{1277098D-1EA7-4079-9EC2-637C79353030}" type="presParOf" srcId="{3407C5B5-15C8-4799-A43C-507EA2366821}" destId="{2934AE3A-3F89-4F0C-89F7-9FFA7874DFFD}" srcOrd="1" destOrd="0" presId="urn:microsoft.com/office/officeart/2005/8/layout/hProcess6"/>
    <dgm:cxn modelId="{B90D5493-4DC2-4D2A-B2BD-CB53959F634C}" type="presParOf" srcId="{3407C5B5-15C8-4799-A43C-507EA2366821}" destId="{A01EAAFB-FA5F-4FD6-9D7F-994A6E934440}" srcOrd="2" destOrd="0" presId="urn:microsoft.com/office/officeart/2005/8/layout/hProcess6"/>
    <dgm:cxn modelId="{B148FAFC-62B4-4D49-85E1-33D93C513C47}" type="presParOf" srcId="{3407C5B5-15C8-4799-A43C-507EA2366821}" destId="{365BE33A-CC22-43CD-9523-74E9DC0A5A37}" srcOrd="3" destOrd="0" presId="urn:microsoft.com/office/officeart/2005/8/layout/hProcess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B8012F9-F378-46E0-B023-17A45335673C}"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B3F142BD-4302-4679-B6C9-7C8118BE2CC6}">
      <dgm:prSet phldrT="[Text]" custT="1"/>
      <dgm:spPr/>
      <dgm:t>
        <a:bodyPr/>
        <a:lstStyle/>
        <a:p>
          <a:r>
            <a:rPr lang="en-US" sz="800" dirty="0">
              <a:solidFill>
                <a:schemeClr val="accent1"/>
              </a:solidFill>
            </a:rPr>
            <a:t>The </a:t>
          </a:r>
          <a:r>
            <a:rPr lang="en-US" sz="800" b="1" dirty="0">
              <a:solidFill>
                <a:schemeClr val="accent3"/>
              </a:solidFill>
            </a:rPr>
            <a:t>First Movers Coalition </a:t>
          </a:r>
          <a:r>
            <a:rPr lang="en-US" sz="800" dirty="0">
              <a:solidFill>
                <a:schemeClr val="accent1"/>
              </a:solidFill>
            </a:rPr>
            <a:t>has expanded to 10 new corporate members to reach 65 in total with a combined market cap of about $8 trillion.</a:t>
          </a:r>
        </a:p>
      </dgm:t>
    </dgm:pt>
    <dgm:pt modelId="{457AE7ED-62F2-40DC-8FE9-459D18EF435C}" type="parTrans" cxnId="{56D590D7-51CA-4DE2-AF28-C139EB90674F}">
      <dgm:prSet/>
      <dgm:spPr/>
      <dgm:t>
        <a:bodyPr/>
        <a:lstStyle/>
        <a:p>
          <a:endParaRPr lang="en-US" sz="900"/>
        </a:p>
      </dgm:t>
    </dgm:pt>
    <dgm:pt modelId="{2280EB90-5BAD-4378-9BB0-5CD18956AB1C}" type="sibTrans" cxnId="{56D590D7-51CA-4DE2-AF28-C139EB90674F}">
      <dgm:prSet/>
      <dgm:spPr/>
      <dgm:t>
        <a:bodyPr/>
        <a:lstStyle/>
        <a:p>
          <a:endParaRPr lang="en-US" sz="900"/>
        </a:p>
      </dgm:t>
    </dgm:pt>
    <dgm:pt modelId="{DC214DAC-D73D-46D3-9437-BC60EAE25A28}">
      <dgm:prSet phldrT="[Text]" custT="1"/>
      <dgm:spPr/>
      <dgm:t>
        <a:bodyPr/>
        <a:lstStyle/>
        <a:p>
          <a:r>
            <a:rPr lang="en-US" sz="800" b="0" i="0" dirty="0">
              <a:solidFill>
                <a:schemeClr val="accent1"/>
              </a:solidFill>
            </a:rPr>
            <a:t>The First Movers Coalition also launched its </a:t>
          </a:r>
          <a:r>
            <a:rPr lang="en-US" sz="800" b="1" i="0" dirty="0">
              <a:solidFill>
                <a:schemeClr val="accent3"/>
              </a:solidFill>
            </a:rPr>
            <a:t>cement</a:t>
          </a:r>
          <a:r>
            <a:rPr lang="en-US" sz="800" b="0" i="0" dirty="0">
              <a:solidFill>
                <a:schemeClr val="accent1"/>
              </a:solidFill>
            </a:rPr>
            <a:t> and </a:t>
          </a:r>
          <a:r>
            <a:rPr lang="en-US" sz="800" b="1" i="0" dirty="0">
              <a:solidFill>
                <a:schemeClr val="accent3"/>
              </a:solidFill>
            </a:rPr>
            <a:t>concrete</a:t>
          </a:r>
          <a:r>
            <a:rPr lang="en-US" sz="800" b="0" i="0" dirty="0">
              <a:solidFill>
                <a:schemeClr val="accent1"/>
              </a:solidFill>
            </a:rPr>
            <a:t> sector</a:t>
          </a:r>
          <a:endParaRPr lang="en-US" sz="800" dirty="0">
            <a:solidFill>
              <a:schemeClr val="accent1"/>
            </a:solidFill>
          </a:endParaRPr>
        </a:p>
      </dgm:t>
    </dgm:pt>
    <dgm:pt modelId="{3ACAA3FA-F6C2-43AE-96EE-A24EEE31E0BA}" type="parTrans" cxnId="{DACEC6EE-3EF5-4A36-8E2A-4D611C5649A0}">
      <dgm:prSet/>
      <dgm:spPr/>
      <dgm:t>
        <a:bodyPr/>
        <a:lstStyle/>
        <a:p>
          <a:endParaRPr lang="en-US" sz="900"/>
        </a:p>
      </dgm:t>
    </dgm:pt>
    <dgm:pt modelId="{B8F9A7BC-BB0D-4C1E-9727-99B88B162603}" type="sibTrans" cxnId="{DACEC6EE-3EF5-4A36-8E2A-4D611C5649A0}">
      <dgm:prSet/>
      <dgm:spPr/>
      <dgm:t>
        <a:bodyPr/>
        <a:lstStyle/>
        <a:p>
          <a:endParaRPr lang="en-US" sz="900"/>
        </a:p>
      </dgm:t>
    </dgm:pt>
    <dgm:pt modelId="{20E834CE-AB0F-47F8-98EA-E012FEA57C6D}">
      <dgm:prSet phldrT="[Text]" custT="1"/>
      <dgm:spPr/>
      <dgm:t>
        <a:bodyPr/>
        <a:lstStyle/>
        <a:p>
          <a:r>
            <a:rPr lang="en-US" sz="800" b="0" i="0" dirty="0">
              <a:solidFill>
                <a:schemeClr val="accent1"/>
              </a:solidFill>
            </a:rPr>
            <a:t>Launch of the </a:t>
          </a:r>
          <a:r>
            <a:rPr lang="en-US" sz="800" b="1" i="0" dirty="0">
              <a:solidFill>
                <a:schemeClr val="accent3"/>
              </a:solidFill>
            </a:rPr>
            <a:t>Climate Investment Funds’ (CIFs) </a:t>
          </a:r>
          <a:r>
            <a:rPr lang="en-US" sz="800" b="0" i="0" dirty="0">
              <a:solidFill>
                <a:schemeClr val="accent1"/>
              </a:solidFill>
            </a:rPr>
            <a:t>new Industry Transition Programme</a:t>
          </a:r>
          <a:endParaRPr lang="en-US" sz="800" dirty="0">
            <a:solidFill>
              <a:schemeClr val="accent1"/>
            </a:solidFill>
          </a:endParaRPr>
        </a:p>
      </dgm:t>
    </dgm:pt>
    <dgm:pt modelId="{9F1E3C92-2AF1-4763-ABE8-B19E839ED1B0}" type="parTrans" cxnId="{171BAF24-726F-4246-9460-92D00E957960}">
      <dgm:prSet/>
      <dgm:spPr/>
      <dgm:t>
        <a:bodyPr/>
        <a:lstStyle/>
        <a:p>
          <a:endParaRPr lang="en-US" sz="900"/>
        </a:p>
      </dgm:t>
    </dgm:pt>
    <dgm:pt modelId="{470F9586-7797-4AE4-BAA1-C9E1291CC4D0}" type="sibTrans" cxnId="{171BAF24-726F-4246-9460-92D00E957960}">
      <dgm:prSet/>
      <dgm:spPr/>
      <dgm:t>
        <a:bodyPr/>
        <a:lstStyle/>
        <a:p>
          <a:endParaRPr lang="en-US" sz="900"/>
        </a:p>
      </dgm:t>
    </dgm:pt>
    <dgm:pt modelId="{24C6AFE0-75A6-42BB-AA95-B7F16D19517D}">
      <dgm:prSet custT="1"/>
      <dgm:spPr/>
      <dgm:t>
        <a:bodyPr/>
        <a:lstStyle/>
        <a:p>
          <a:r>
            <a:rPr lang="en-US" sz="800" dirty="0">
              <a:solidFill>
                <a:schemeClr val="accent1"/>
              </a:solidFill>
            </a:rPr>
            <a:t>Plan to launch </a:t>
          </a:r>
          <a:r>
            <a:rPr lang="en-US" sz="800" b="1" dirty="0">
              <a:solidFill>
                <a:schemeClr val="accent3"/>
              </a:solidFill>
            </a:rPr>
            <a:t>CIFs Capital Market Mechanism</a:t>
          </a:r>
          <a:r>
            <a:rPr lang="en-US" sz="800" dirty="0">
              <a:solidFill>
                <a:schemeClr val="accent3"/>
              </a:solidFill>
            </a:rPr>
            <a:t> </a:t>
          </a:r>
          <a:r>
            <a:rPr lang="en-US" sz="800" dirty="0">
              <a:solidFill>
                <a:schemeClr val="accent1"/>
              </a:solidFill>
            </a:rPr>
            <a:t>that will generate billions of dollars a year in extra finance into sector transitions</a:t>
          </a:r>
        </a:p>
      </dgm:t>
    </dgm:pt>
    <dgm:pt modelId="{F73F7EF2-615F-4910-8AE5-E46B90DED5A6}" type="parTrans" cxnId="{2E8DAE72-A621-489F-BD03-81BB55165C0F}">
      <dgm:prSet/>
      <dgm:spPr/>
      <dgm:t>
        <a:bodyPr/>
        <a:lstStyle/>
        <a:p>
          <a:endParaRPr lang="en-US" sz="900"/>
        </a:p>
      </dgm:t>
    </dgm:pt>
    <dgm:pt modelId="{1899A0AC-09F1-434C-B4B1-50474352F9DE}" type="sibTrans" cxnId="{2E8DAE72-A621-489F-BD03-81BB55165C0F}">
      <dgm:prSet/>
      <dgm:spPr/>
      <dgm:t>
        <a:bodyPr/>
        <a:lstStyle/>
        <a:p>
          <a:endParaRPr lang="en-US" sz="900"/>
        </a:p>
      </dgm:t>
    </dgm:pt>
    <dgm:pt modelId="{C9031EC9-346F-421C-96A0-E71F801FA9A0}">
      <dgm:prSet custT="1"/>
      <dgm:spPr/>
      <dgm:t>
        <a:bodyPr/>
        <a:lstStyle/>
        <a:p>
          <a:r>
            <a:rPr lang="en-US" sz="800" b="1" i="0" dirty="0">
              <a:solidFill>
                <a:schemeClr val="accent3"/>
              </a:solidFill>
            </a:rPr>
            <a:t>MPP</a:t>
          </a:r>
          <a:r>
            <a:rPr lang="en-US" sz="800" b="0" i="0" dirty="0">
              <a:solidFill>
                <a:schemeClr val="accent1"/>
              </a:solidFill>
            </a:rPr>
            <a:t>, an alliance of leading climate organizations, released 2030 Milestones for seven hard-to-abate industrial and transport sectors</a:t>
          </a:r>
          <a:endParaRPr lang="en-US" sz="800" dirty="0">
            <a:solidFill>
              <a:schemeClr val="accent1"/>
            </a:solidFill>
          </a:endParaRPr>
        </a:p>
      </dgm:t>
    </dgm:pt>
    <dgm:pt modelId="{C50AB8D5-421B-4F74-9845-5601BC3565B3}" type="parTrans" cxnId="{51DB0600-424D-42F9-B08A-36C52C2A0229}">
      <dgm:prSet/>
      <dgm:spPr/>
      <dgm:t>
        <a:bodyPr/>
        <a:lstStyle/>
        <a:p>
          <a:endParaRPr lang="en-US" sz="900"/>
        </a:p>
      </dgm:t>
    </dgm:pt>
    <dgm:pt modelId="{DF03F8A4-DC87-43F0-9EED-49A295A1EDC2}" type="sibTrans" cxnId="{51DB0600-424D-42F9-B08A-36C52C2A0229}">
      <dgm:prSet/>
      <dgm:spPr/>
      <dgm:t>
        <a:bodyPr/>
        <a:lstStyle/>
        <a:p>
          <a:endParaRPr lang="en-US" sz="900"/>
        </a:p>
      </dgm:t>
    </dgm:pt>
    <dgm:pt modelId="{747DB21D-0E17-4B7B-BF31-45B0613C6790}">
      <dgm:prSet custT="1"/>
      <dgm:spPr/>
      <dgm:t>
        <a:bodyPr/>
        <a:lstStyle/>
        <a:p>
          <a:r>
            <a:rPr lang="en-US" sz="800" b="0" i="0" dirty="0">
              <a:solidFill>
                <a:schemeClr val="accent1"/>
              </a:solidFill>
            </a:rPr>
            <a:t>The </a:t>
          </a:r>
          <a:r>
            <a:rPr lang="en-US" sz="800" b="1" i="0" dirty="0">
              <a:solidFill>
                <a:schemeClr val="accent3"/>
              </a:solidFill>
            </a:rPr>
            <a:t>Africa Net-Zero Concrete Group</a:t>
          </a:r>
          <a:r>
            <a:rPr lang="en-US" sz="800" b="0" i="0" dirty="0">
              <a:solidFill>
                <a:schemeClr val="accent3"/>
              </a:solidFill>
            </a:rPr>
            <a:t> </a:t>
          </a:r>
          <a:r>
            <a:rPr lang="en-US" sz="800" b="0" i="0" dirty="0">
              <a:solidFill>
                <a:schemeClr val="accent1"/>
              </a:solidFill>
            </a:rPr>
            <a:t>has launched and the first African Net-Zero Concrete National Roadmap</a:t>
          </a:r>
          <a:endParaRPr lang="en-US" sz="800" dirty="0">
            <a:solidFill>
              <a:schemeClr val="accent1"/>
            </a:solidFill>
          </a:endParaRPr>
        </a:p>
      </dgm:t>
    </dgm:pt>
    <dgm:pt modelId="{2E088E7F-607C-43EF-9127-4F19240D51B4}" type="parTrans" cxnId="{93B24031-6D9E-4CC7-B274-B6F101E0FDD5}">
      <dgm:prSet/>
      <dgm:spPr/>
      <dgm:t>
        <a:bodyPr/>
        <a:lstStyle/>
        <a:p>
          <a:endParaRPr lang="en-US" sz="900"/>
        </a:p>
      </dgm:t>
    </dgm:pt>
    <dgm:pt modelId="{8F2D4C7A-49A7-45DD-8887-D7FE9706FF8F}" type="sibTrans" cxnId="{93B24031-6D9E-4CC7-B274-B6F101E0FDD5}">
      <dgm:prSet/>
      <dgm:spPr/>
      <dgm:t>
        <a:bodyPr/>
        <a:lstStyle/>
        <a:p>
          <a:endParaRPr lang="en-US" sz="900"/>
        </a:p>
      </dgm:t>
    </dgm:pt>
    <dgm:pt modelId="{93B1A9EE-B1C3-48B0-874A-7588645E2D55}" type="pres">
      <dgm:prSet presAssocID="{BB8012F9-F378-46E0-B023-17A45335673C}" presName="Name0" presStyleCnt="0">
        <dgm:presLayoutVars>
          <dgm:dir/>
          <dgm:resizeHandles val="exact"/>
        </dgm:presLayoutVars>
      </dgm:prSet>
      <dgm:spPr/>
    </dgm:pt>
    <dgm:pt modelId="{591D718E-707C-4B71-ABCF-3CDFA5F2DCCB}" type="pres">
      <dgm:prSet presAssocID="{BB8012F9-F378-46E0-B023-17A45335673C}" presName="arrow" presStyleLbl="bgShp" presStyleIdx="0" presStyleCnt="1" custLinFactNeighborY="0"/>
      <dgm:spPr>
        <a:gradFill rotWithShape="0">
          <a:gsLst>
            <a:gs pos="0">
              <a:schemeClr val="accent1"/>
            </a:gs>
            <a:gs pos="74000">
              <a:schemeClr val="accent3"/>
            </a:gs>
            <a:gs pos="83000">
              <a:schemeClr val="accent1">
                <a:lumMod val="45000"/>
                <a:lumOff val="55000"/>
              </a:schemeClr>
            </a:gs>
            <a:gs pos="100000">
              <a:schemeClr val="accent1">
                <a:lumMod val="30000"/>
                <a:lumOff val="70000"/>
              </a:schemeClr>
            </a:gs>
          </a:gsLst>
          <a:lin ang="5400000" scaled="1"/>
        </a:gradFill>
      </dgm:spPr>
    </dgm:pt>
    <dgm:pt modelId="{70BA0978-AD90-4E2C-BEE3-7106575EB1B4}" type="pres">
      <dgm:prSet presAssocID="{BB8012F9-F378-46E0-B023-17A45335673C}" presName="points" presStyleCnt="0"/>
      <dgm:spPr/>
    </dgm:pt>
    <dgm:pt modelId="{AA00B1D2-E25D-4976-8CC8-5F8A63E614C5}" type="pres">
      <dgm:prSet presAssocID="{B3F142BD-4302-4679-B6C9-7C8118BE2CC6}" presName="compositeA" presStyleCnt="0"/>
      <dgm:spPr/>
    </dgm:pt>
    <dgm:pt modelId="{05E50594-FFCC-4D87-B139-CC36E01A2EFC}" type="pres">
      <dgm:prSet presAssocID="{B3F142BD-4302-4679-B6C9-7C8118BE2CC6}" presName="textA" presStyleLbl="revTx" presStyleIdx="0" presStyleCnt="6" custScaleX="128872">
        <dgm:presLayoutVars>
          <dgm:bulletEnabled val="1"/>
        </dgm:presLayoutVars>
      </dgm:prSet>
      <dgm:spPr/>
    </dgm:pt>
    <dgm:pt modelId="{3E3C893D-0BB0-40F5-A13D-D1CDD59F6A90}" type="pres">
      <dgm:prSet presAssocID="{B3F142BD-4302-4679-B6C9-7C8118BE2CC6}" presName="circleA" presStyleLbl="node1" presStyleIdx="0" presStyleCnt="6"/>
      <dgm:spPr/>
    </dgm:pt>
    <dgm:pt modelId="{8BDB4F7C-03A0-4F7E-8503-C618C7468BEC}" type="pres">
      <dgm:prSet presAssocID="{B3F142BD-4302-4679-B6C9-7C8118BE2CC6}" presName="spaceA" presStyleCnt="0"/>
      <dgm:spPr/>
    </dgm:pt>
    <dgm:pt modelId="{06DF3426-6731-43DC-8CEA-0D3E639DC23E}" type="pres">
      <dgm:prSet presAssocID="{2280EB90-5BAD-4378-9BB0-5CD18956AB1C}" presName="space" presStyleCnt="0"/>
      <dgm:spPr/>
    </dgm:pt>
    <dgm:pt modelId="{A8D06FD9-1B48-43DD-B751-E958FA580610}" type="pres">
      <dgm:prSet presAssocID="{DC214DAC-D73D-46D3-9437-BC60EAE25A28}" presName="compositeB" presStyleCnt="0"/>
      <dgm:spPr/>
    </dgm:pt>
    <dgm:pt modelId="{84B5C299-31DE-4D05-BFB9-39AB1295B0B2}" type="pres">
      <dgm:prSet presAssocID="{DC214DAC-D73D-46D3-9437-BC60EAE25A28}" presName="textB" presStyleLbl="revTx" presStyleIdx="1" presStyleCnt="6">
        <dgm:presLayoutVars>
          <dgm:bulletEnabled val="1"/>
        </dgm:presLayoutVars>
      </dgm:prSet>
      <dgm:spPr/>
    </dgm:pt>
    <dgm:pt modelId="{D5240C75-DBD8-403B-96AC-FD595A7D2462}" type="pres">
      <dgm:prSet presAssocID="{DC214DAC-D73D-46D3-9437-BC60EAE25A28}" presName="circleB" presStyleLbl="node1" presStyleIdx="1" presStyleCnt="6"/>
      <dgm:spPr/>
    </dgm:pt>
    <dgm:pt modelId="{4B66C3F5-ED3E-4BC9-997A-2AD5048CDA57}" type="pres">
      <dgm:prSet presAssocID="{DC214DAC-D73D-46D3-9437-BC60EAE25A28}" presName="spaceB" presStyleCnt="0"/>
      <dgm:spPr/>
    </dgm:pt>
    <dgm:pt modelId="{6FCD9E57-88CA-4F85-B86A-AC7D2E33E058}" type="pres">
      <dgm:prSet presAssocID="{B8F9A7BC-BB0D-4C1E-9727-99B88B162603}" presName="space" presStyleCnt="0"/>
      <dgm:spPr/>
    </dgm:pt>
    <dgm:pt modelId="{F243D82E-A68E-4D2A-B2B7-D1C4E27EC1A4}" type="pres">
      <dgm:prSet presAssocID="{20E834CE-AB0F-47F8-98EA-E012FEA57C6D}" presName="compositeA" presStyleCnt="0"/>
      <dgm:spPr/>
    </dgm:pt>
    <dgm:pt modelId="{91B29F60-03DB-4829-B259-879852D087E7}" type="pres">
      <dgm:prSet presAssocID="{20E834CE-AB0F-47F8-98EA-E012FEA57C6D}" presName="textA" presStyleLbl="revTx" presStyleIdx="2" presStyleCnt="6" custScaleY="99679">
        <dgm:presLayoutVars>
          <dgm:bulletEnabled val="1"/>
        </dgm:presLayoutVars>
      </dgm:prSet>
      <dgm:spPr/>
    </dgm:pt>
    <dgm:pt modelId="{E78BB8F9-A387-48BA-A0D5-8725C9C401CE}" type="pres">
      <dgm:prSet presAssocID="{20E834CE-AB0F-47F8-98EA-E012FEA57C6D}" presName="circleA" presStyleLbl="node1" presStyleIdx="2" presStyleCnt="6"/>
      <dgm:spPr/>
    </dgm:pt>
    <dgm:pt modelId="{3B09A293-5493-4C8C-9C6F-289812AE65AB}" type="pres">
      <dgm:prSet presAssocID="{20E834CE-AB0F-47F8-98EA-E012FEA57C6D}" presName="spaceA" presStyleCnt="0"/>
      <dgm:spPr/>
    </dgm:pt>
    <dgm:pt modelId="{58B717DF-0528-4DA6-8DB3-69B2BB174AF7}" type="pres">
      <dgm:prSet presAssocID="{470F9586-7797-4AE4-BAA1-C9E1291CC4D0}" presName="space" presStyleCnt="0"/>
      <dgm:spPr/>
    </dgm:pt>
    <dgm:pt modelId="{B341A763-9AD3-46AE-AE16-8D1F7813943F}" type="pres">
      <dgm:prSet presAssocID="{24C6AFE0-75A6-42BB-AA95-B7F16D19517D}" presName="compositeB" presStyleCnt="0"/>
      <dgm:spPr/>
    </dgm:pt>
    <dgm:pt modelId="{4EE64623-5A6F-40EC-AB8A-707148911F56}" type="pres">
      <dgm:prSet presAssocID="{24C6AFE0-75A6-42BB-AA95-B7F16D19517D}" presName="textB" presStyleLbl="revTx" presStyleIdx="3" presStyleCnt="6">
        <dgm:presLayoutVars>
          <dgm:bulletEnabled val="1"/>
        </dgm:presLayoutVars>
      </dgm:prSet>
      <dgm:spPr/>
    </dgm:pt>
    <dgm:pt modelId="{D371676C-3927-4780-9E51-D7B13F9C9090}" type="pres">
      <dgm:prSet presAssocID="{24C6AFE0-75A6-42BB-AA95-B7F16D19517D}" presName="circleB" presStyleLbl="node1" presStyleIdx="3" presStyleCnt="6"/>
      <dgm:spPr/>
    </dgm:pt>
    <dgm:pt modelId="{A94FAF53-7C95-443E-BA60-CBE245C5108F}" type="pres">
      <dgm:prSet presAssocID="{24C6AFE0-75A6-42BB-AA95-B7F16D19517D}" presName="spaceB" presStyleCnt="0"/>
      <dgm:spPr/>
    </dgm:pt>
    <dgm:pt modelId="{0EBC107F-3043-467D-93EA-E7D7FD5523B4}" type="pres">
      <dgm:prSet presAssocID="{1899A0AC-09F1-434C-B4B1-50474352F9DE}" presName="space" presStyleCnt="0"/>
      <dgm:spPr/>
    </dgm:pt>
    <dgm:pt modelId="{CBB560A3-1850-4068-A257-1D1AEE4A5AAA}" type="pres">
      <dgm:prSet presAssocID="{C9031EC9-346F-421C-96A0-E71F801FA9A0}" presName="compositeA" presStyleCnt="0"/>
      <dgm:spPr/>
    </dgm:pt>
    <dgm:pt modelId="{AAF716A6-D50E-43EE-8C50-DE32CB41B48B}" type="pres">
      <dgm:prSet presAssocID="{C9031EC9-346F-421C-96A0-E71F801FA9A0}" presName="textA" presStyleLbl="revTx" presStyleIdx="4" presStyleCnt="6">
        <dgm:presLayoutVars>
          <dgm:bulletEnabled val="1"/>
        </dgm:presLayoutVars>
      </dgm:prSet>
      <dgm:spPr/>
    </dgm:pt>
    <dgm:pt modelId="{6942AAEF-D8B1-4678-B45D-3258D2D48DC7}" type="pres">
      <dgm:prSet presAssocID="{C9031EC9-346F-421C-96A0-E71F801FA9A0}" presName="circleA" presStyleLbl="node1" presStyleIdx="4" presStyleCnt="6"/>
      <dgm:spPr/>
    </dgm:pt>
    <dgm:pt modelId="{A4B98969-BD04-4730-A7E2-5F1976D0FBBC}" type="pres">
      <dgm:prSet presAssocID="{C9031EC9-346F-421C-96A0-E71F801FA9A0}" presName="spaceA" presStyleCnt="0"/>
      <dgm:spPr/>
    </dgm:pt>
    <dgm:pt modelId="{E2D11AFA-4AED-453D-82C6-07A89B59681C}" type="pres">
      <dgm:prSet presAssocID="{DF03F8A4-DC87-43F0-9EED-49A295A1EDC2}" presName="space" presStyleCnt="0"/>
      <dgm:spPr/>
    </dgm:pt>
    <dgm:pt modelId="{1CDE089E-F564-4477-9A60-545B12CDFDD5}" type="pres">
      <dgm:prSet presAssocID="{747DB21D-0E17-4B7B-BF31-45B0613C6790}" presName="compositeB" presStyleCnt="0"/>
      <dgm:spPr/>
    </dgm:pt>
    <dgm:pt modelId="{ACDA4B6A-5EA9-4753-B497-38C7EE64CC55}" type="pres">
      <dgm:prSet presAssocID="{747DB21D-0E17-4B7B-BF31-45B0613C6790}" presName="textB" presStyleLbl="revTx" presStyleIdx="5" presStyleCnt="6">
        <dgm:presLayoutVars>
          <dgm:bulletEnabled val="1"/>
        </dgm:presLayoutVars>
      </dgm:prSet>
      <dgm:spPr/>
    </dgm:pt>
    <dgm:pt modelId="{291AC18D-D243-4A58-BF50-65EEB4EC41FA}" type="pres">
      <dgm:prSet presAssocID="{747DB21D-0E17-4B7B-BF31-45B0613C6790}" presName="circleB" presStyleLbl="node1" presStyleIdx="5" presStyleCnt="6"/>
      <dgm:spPr/>
    </dgm:pt>
    <dgm:pt modelId="{6CBD2F5E-5BC9-4735-87A8-A79076554A24}" type="pres">
      <dgm:prSet presAssocID="{747DB21D-0E17-4B7B-BF31-45B0613C6790}" presName="spaceB" presStyleCnt="0"/>
      <dgm:spPr/>
    </dgm:pt>
  </dgm:ptLst>
  <dgm:cxnLst>
    <dgm:cxn modelId="{51DB0600-424D-42F9-B08A-36C52C2A0229}" srcId="{BB8012F9-F378-46E0-B023-17A45335673C}" destId="{C9031EC9-346F-421C-96A0-E71F801FA9A0}" srcOrd="4" destOrd="0" parTransId="{C50AB8D5-421B-4F74-9845-5601BC3565B3}" sibTransId="{DF03F8A4-DC87-43F0-9EED-49A295A1EDC2}"/>
    <dgm:cxn modelId="{313B521F-C4A7-40EA-A081-6B1E488C6C74}" type="presOf" srcId="{20E834CE-AB0F-47F8-98EA-E012FEA57C6D}" destId="{91B29F60-03DB-4829-B259-879852D087E7}" srcOrd="0" destOrd="0" presId="urn:microsoft.com/office/officeart/2005/8/layout/hProcess11"/>
    <dgm:cxn modelId="{171BAF24-726F-4246-9460-92D00E957960}" srcId="{BB8012F9-F378-46E0-B023-17A45335673C}" destId="{20E834CE-AB0F-47F8-98EA-E012FEA57C6D}" srcOrd="2" destOrd="0" parTransId="{9F1E3C92-2AF1-4763-ABE8-B19E839ED1B0}" sibTransId="{470F9586-7797-4AE4-BAA1-C9E1291CC4D0}"/>
    <dgm:cxn modelId="{93B24031-6D9E-4CC7-B274-B6F101E0FDD5}" srcId="{BB8012F9-F378-46E0-B023-17A45335673C}" destId="{747DB21D-0E17-4B7B-BF31-45B0613C6790}" srcOrd="5" destOrd="0" parTransId="{2E088E7F-607C-43EF-9127-4F19240D51B4}" sibTransId="{8F2D4C7A-49A7-45DD-8887-D7FE9706FF8F}"/>
    <dgm:cxn modelId="{42E0DE33-C174-4C5E-B3FF-8A20099EE945}" type="presOf" srcId="{DC214DAC-D73D-46D3-9437-BC60EAE25A28}" destId="{84B5C299-31DE-4D05-BFB9-39AB1295B0B2}" srcOrd="0" destOrd="0" presId="urn:microsoft.com/office/officeart/2005/8/layout/hProcess11"/>
    <dgm:cxn modelId="{F860EC34-C143-4CC2-BCD6-5AECC65D4296}" type="presOf" srcId="{BB8012F9-F378-46E0-B023-17A45335673C}" destId="{93B1A9EE-B1C3-48B0-874A-7588645E2D55}" srcOrd="0" destOrd="0" presId="urn:microsoft.com/office/officeart/2005/8/layout/hProcess11"/>
    <dgm:cxn modelId="{21435A3D-4BE2-424F-A248-6DDB97397111}" type="presOf" srcId="{B3F142BD-4302-4679-B6C9-7C8118BE2CC6}" destId="{05E50594-FFCC-4D87-B139-CC36E01A2EFC}" srcOrd="0" destOrd="0" presId="urn:microsoft.com/office/officeart/2005/8/layout/hProcess11"/>
    <dgm:cxn modelId="{83CB2C45-6F44-4CBD-8A39-E9412759675A}" type="presOf" srcId="{24C6AFE0-75A6-42BB-AA95-B7F16D19517D}" destId="{4EE64623-5A6F-40EC-AB8A-707148911F56}" srcOrd="0" destOrd="0" presId="urn:microsoft.com/office/officeart/2005/8/layout/hProcess11"/>
    <dgm:cxn modelId="{2E8DAE72-A621-489F-BD03-81BB55165C0F}" srcId="{BB8012F9-F378-46E0-B023-17A45335673C}" destId="{24C6AFE0-75A6-42BB-AA95-B7F16D19517D}" srcOrd="3" destOrd="0" parTransId="{F73F7EF2-615F-4910-8AE5-E46B90DED5A6}" sibTransId="{1899A0AC-09F1-434C-B4B1-50474352F9DE}"/>
    <dgm:cxn modelId="{E388418C-D8C8-443D-BCC0-4A61FAED30FC}" type="presOf" srcId="{C9031EC9-346F-421C-96A0-E71F801FA9A0}" destId="{AAF716A6-D50E-43EE-8C50-DE32CB41B48B}" srcOrd="0" destOrd="0" presId="urn:microsoft.com/office/officeart/2005/8/layout/hProcess11"/>
    <dgm:cxn modelId="{6511E991-3B5E-446C-9B2B-52322DE91145}" type="presOf" srcId="{747DB21D-0E17-4B7B-BF31-45B0613C6790}" destId="{ACDA4B6A-5EA9-4753-B497-38C7EE64CC55}" srcOrd="0" destOrd="0" presId="urn:microsoft.com/office/officeart/2005/8/layout/hProcess11"/>
    <dgm:cxn modelId="{56D590D7-51CA-4DE2-AF28-C139EB90674F}" srcId="{BB8012F9-F378-46E0-B023-17A45335673C}" destId="{B3F142BD-4302-4679-B6C9-7C8118BE2CC6}" srcOrd="0" destOrd="0" parTransId="{457AE7ED-62F2-40DC-8FE9-459D18EF435C}" sibTransId="{2280EB90-5BAD-4378-9BB0-5CD18956AB1C}"/>
    <dgm:cxn modelId="{DACEC6EE-3EF5-4A36-8E2A-4D611C5649A0}" srcId="{BB8012F9-F378-46E0-B023-17A45335673C}" destId="{DC214DAC-D73D-46D3-9437-BC60EAE25A28}" srcOrd="1" destOrd="0" parTransId="{3ACAA3FA-F6C2-43AE-96EE-A24EEE31E0BA}" sibTransId="{B8F9A7BC-BB0D-4C1E-9727-99B88B162603}"/>
    <dgm:cxn modelId="{AE8A20D2-1952-482C-85A8-02EBF4B957F0}" type="presParOf" srcId="{93B1A9EE-B1C3-48B0-874A-7588645E2D55}" destId="{591D718E-707C-4B71-ABCF-3CDFA5F2DCCB}" srcOrd="0" destOrd="0" presId="urn:microsoft.com/office/officeart/2005/8/layout/hProcess11"/>
    <dgm:cxn modelId="{9660BC48-6BF8-4809-A0F3-407675BFC4D5}" type="presParOf" srcId="{93B1A9EE-B1C3-48B0-874A-7588645E2D55}" destId="{70BA0978-AD90-4E2C-BEE3-7106575EB1B4}" srcOrd="1" destOrd="0" presId="urn:microsoft.com/office/officeart/2005/8/layout/hProcess11"/>
    <dgm:cxn modelId="{8E3531F0-F4B6-4A76-9213-8C216898BB9A}" type="presParOf" srcId="{70BA0978-AD90-4E2C-BEE3-7106575EB1B4}" destId="{AA00B1D2-E25D-4976-8CC8-5F8A63E614C5}" srcOrd="0" destOrd="0" presId="urn:microsoft.com/office/officeart/2005/8/layout/hProcess11"/>
    <dgm:cxn modelId="{7BFA3D23-FC31-48F4-98AB-AD9F51CFFD8D}" type="presParOf" srcId="{AA00B1D2-E25D-4976-8CC8-5F8A63E614C5}" destId="{05E50594-FFCC-4D87-B139-CC36E01A2EFC}" srcOrd="0" destOrd="0" presId="urn:microsoft.com/office/officeart/2005/8/layout/hProcess11"/>
    <dgm:cxn modelId="{FF05EB24-60AC-41A2-8088-8BC5537AF3B5}" type="presParOf" srcId="{AA00B1D2-E25D-4976-8CC8-5F8A63E614C5}" destId="{3E3C893D-0BB0-40F5-A13D-D1CDD59F6A90}" srcOrd="1" destOrd="0" presId="urn:microsoft.com/office/officeart/2005/8/layout/hProcess11"/>
    <dgm:cxn modelId="{D060DCF2-2850-4B9B-B99D-5C07D6E8CEEA}" type="presParOf" srcId="{AA00B1D2-E25D-4976-8CC8-5F8A63E614C5}" destId="{8BDB4F7C-03A0-4F7E-8503-C618C7468BEC}" srcOrd="2" destOrd="0" presId="urn:microsoft.com/office/officeart/2005/8/layout/hProcess11"/>
    <dgm:cxn modelId="{D3E5B926-8D52-4D6E-B957-7F6BE915D3FD}" type="presParOf" srcId="{70BA0978-AD90-4E2C-BEE3-7106575EB1B4}" destId="{06DF3426-6731-43DC-8CEA-0D3E639DC23E}" srcOrd="1" destOrd="0" presId="urn:microsoft.com/office/officeart/2005/8/layout/hProcess11"/>
    <dgm:cxn modelId="{6DFE704E-BE0D-4584-902B-28B3142A3E72}" type="presParOf" srcId="{70BA0978-AD90-4E2C-BEE3-7106575EB1B4}" destId="{A8D06FD9-1B48-43DD-B751-E958FA580610}" srcOrd="2" destOrd="0" presId="urn:microsoft.com/office/officeart/2005/8/layout/hProcess11"/>
    <dgm:cxn modelId="{AEF77048-7854-4013-88AF-F95EAD29342B}" type="presParOf" srcId="{A8D06FD9-1B48-43DD-B751-E958FA580610}" destId="{84B5C299-31DE-4D05-BFB9-39AB1295B0B2}" srcOrd="0" destOrd="0" presId="urn:microsoft.com/office/officeart/2005/8/layout/hProcess11"/>
    <dgm:cxn modelId="{50BF2F91-89C9-456C-8020-67973000328D}" type="presParOf" srcId="{A8D06FD9-1B48-43DD-B751-E958FA580610}" destId="{D5240C75-DBD8-403B-96AC-FD595A7D2462}" srcOrd="1" destOrd="0" presId="urn:microsoft.com/office/officeart/2005/8/layout/hProcess11"/>
    <dgm:cxn modelId="{544BE141-6BFB-41E6-B78A-406010048F75}" type="presParOf" srcId="{A8D06FD9-1B48-43DD-B751-E958FA580610}" destId="{4B66C3F5-ED3E-4BC9-997A-2AD5048CDA57}" srcOrd="2" destOrd="0" presId="urn:microsoft.com/office/officeart/2005/8/layout/hProcess11"/>
    <dgm:cxn modelId="{DCF1F5E9-396D-4F0B-BC20-E3ADCEE979E0}" type="presParOf" srcId="{70BA0978-AD90-4E2C-BEE3-7106575EB1B4}" destId="{6FCD9E57-88CA-4F85-B86A-AC7D2E33E058}" srcOrd="3" destOrd="0" presId="urn:microsoft.com/office/officeart/2005/8/layout/hProcess11"/>
    <dgm:cxn modelId="{70AB3CEC-0D5E-4B3C-8681-01A8F50F2047}" type="presParOf" srcId="{70BA0978-AD90-4E2C-BEE3-7106575EB1B4}" destId="{F243D82E-A68E-4D2A-B2B7-D1C4E27EC1A4}" srcOrd="4" destOrd="0" presId="urn:microsoft.com/office/officeart/2005/8/layout/hProcess11"/>
    <dgm:cxn modelId="{5409B0C7-023C-4FD3-9D61-36952A704B3C}" type="presParOf" srcId="{F243D82E-A68E-4D2A-B2B7-D1C4E27EC1A4}" destId="{91B29F60-03DB-4829-B259-879852D087E7}" srcOrd="0" destOrd="0" presId="urn:microsoft.com/office/officeart/2005/8/layout/hProcess11"/>
    <dgm:cxn modelId="{499155F6-0A7D-4248-9403-3C028A84A261}" type="presParOf" srcId="{F243D82E-A68E-4D2A-B2B7-D1C4E27EC1A4}" destId="{E78BB8F9-A387-48BA-A0D5-8725C9C401CE}" srcOrd="1" destOrd="0" presId="urn:microsoft.com/office/officeart/2005/8/layout/hProcess11"/>
    <dgm:cxn modelId="{6F683A9E-A43C-4BAB-A697-34E50A9F1678}" type="presParOf" srcId="{F243D82E-A68E-4D2A-B2B7-D1C4E27EC1A4}" destId="{3B09A293-5493-4C8C-9C6F-289812AE65AB}" srcOrd="2" destOrd="0" presId="urn:microsoft.com/office/officeart/2005/8/layout/hProcess11"/>
    <dgm:cxn modelId="{4139F7EB-B69C-47BB-B414-CC0982AAB76C}" type="presParOf" srcId="{70BA0978-AD90-4E2C-BEE3-7106575EB1B4}" destId="{58B717DF-0528-4DA6-8DB3-69B2BB174AF7}" srcOrd="5" destOrd="0" presId="urn:microsoft.com/office/officeart/2005/8/layout/hProcess11"/>
    <dgm:cxn modelId="{437B5637-7F89-4D98-8F0F-A27A86A63034}" type="presParOf" srcId="{70BA0978-AD90-4E2C-BEE3-7106575EB1B4}" destId="{B341A763-9AD3-46AE-AE16-8D1F7813943F}" srcOrd="6" destOrd="0" presId="urn:microsoft.com/office/officeart/2005/8/layout/hProcess11"/>
    <dgm:cxn modelId="{D15CD4CE-E599-4DBE-99BD-7727399A7BED}" type="presParOf" srcId="{B341A763-9AD3-46AE-AE16-8D1F7813943F}" destId="{4EE64623-5A6F-40EC-AB8A-707148911F56}" srcOrd="0" destOrd="0" presId="urn:microsoft.com/office/officeart/2005/8/layout/hProcess11"/>
    <dgm:cxn modelId="{EDB1C8D9-AF29-4D42-90E0-36D980351A12}" type="presParOf" srcId="{B341A763-9AD3-46AE-AE16-8D1F7813943F}" destId="{D371676C-3927-4780-9E51-D7B13F9C9090}" srcOrd="1" destOrd="0" presId="urn:microsoft.com/office/officeart/2005/8/layout/hProcess11"/>
    <dgm:cxn modelId="{90234D61-8834-4089-B940-B8724052F5B7}" type="presParOf" srcId="{B341A763-9AD3-46AE-AE16-8D1F7813943F}" destId="{A94FAF53-7C95-443E-BA60-CBE245C5108F}" srcOrd="2" destOrd="0" presId="urn:microsoft.com/office/officeart/2005/8/layout/hProcess11"/>
    <dgm:cxn modelId="{0B7C97BA-29EE-48F1-BE79-CB52D2E4523D}" type="presParOf" srcId="{70BA0978-AD90-4E2C-BEE3-7106575EB1B4}" destId="{0EBC107F-3043-467D-93EA-E7D7FD5523B4}" srcOrd="7" destOrd="0" presId="urn:microsoft.com/office/officeart/2005/8/layout/hProcess11"/>
    <dgm:cxn modelId="{49D6D66D-492F-4570-851F-24B5E877A75E}" type="presParOf" srcId="{70BA0978-AD90-4E2C-BEE3-7106575EB1B4}" destId="{CBB560A3-1850-4068-A257-1D1AEE4A5AAA}" srcOrd="8" destOrd="0" presId="urn:microsoft.com/office/officeart/2005/8/layout/hProcess11"/>
    <dgm:cxn modelId="{52856C83-4D12-473F-964B-C9869536BCCB}" type="presParOf" srcId="{CBB560A3-1850-4068-A257-1D1AEE4A5AAA}" destId="{AAF716A6-D50E-43EE-8C50-DE32CB41B48B}" srcOrd="0" destOrd="0" presId="urn:microsoft.com/office/officeart/2005/8/layout/hProcess11"/>
    <dgm:cxn modelId="{B821D6E9-76F2-4CDD-B688-BC8BB6EC73AC}" type="presParOf" srcId="{CBB560A3-1850-4068-A257-1D1AEE4A5AAA}" destId="{6942AAEF-D8B1-4678-B45D-3258D2D48DC7}" srcOrd="1" destOrd="0" presId="urn:microsoft.com/office/officeart/2005/8/layout/hProcess11"/>
    <dgm:cxn modelId="{FD29F899-8749-4B43-8BBC-980C78EA752F}" type="presParOf" srcId="{CBB560A3-1850-4068-A257-1D1AEE4A5AAA}" destId="{A4B98969-BD04-4730-A7E2-5F1976D0FBBC}" srcOrd="2" destOrd="0" presId="urn:microsoft.com/office/officeart/2005/8/layout/hProcess11"/>
    <dgm:cxn modelId="{9E879D90-C4A9-44C7-ADEF-551504EC31E7}" type="presParOf" srcId="{70BA0978-AD90-4E2C-BEE3-7106575EB1B4}" destId="{E2D11AFA-4AED-453D-82C6-07A89B59681C}" srcOrd="9" destOrd="0" presId="urn:microsoft.com/office/officeart/2005/8/layout/hProcess11"/>
    <dgm:cxn modelId="{641C56E3-D117-4012-BF2C-832777C8AEC1}" type="presParOf" srcId="{70BA0978-AD90-4E2C-BEE3-7106575EB1B4}" destId="{1CDE089E-F564-4477-9A60-545B12CDFDD5}" srcOrd="10" destOrd="0" presId="urn:microsoft.com/office/officeart/2005/8/layout/hProcess11"/>
    <dgm:cxn modelId="{092DACA5-A9F7-4481-B8F1-3A28F519A2D9}" type="presParOf" srcId="{1CDE089E-F564-4477-9A60-545B12CDFDD5}" destId="{ACDA4B6A-5EA9-4753-B497-38C7EE64CC55}" srcOrd="0" destOrd="0" presId="urn:microsoft.com/office/officeart/2005/8/layout/hProcess11"/>
    <dgm:cxn modelId="{974E3AC3-6074-4A63-8750-7FD44305C8E0}" type="presParOf" srcId="{1CDE089E-F564-4477-9A60-545B12CDFDD5}" destId="{291AC18D-D243-4A58-BF50-65EEB4EC41FA}" srcOrd="1" destOrd="0" presId="urn:microsoft.com/office/officeart/2005/8/layout/hProcess11"/>
    <dgm:cxn modelId="{CD49F565-9B56-48E4-825C-5BF8FB0CC5E9}" type="presParOf" srcId="{1CDE089E-F564-4477-9A60-545B12CDFDD5}" destId="{6CBD2F5E-5BC9-4735-87A8-A79076554A24}" srcOrd="2" destOrd="0" presId="urn:microsoft.com/office/officeart/2005/8/layout/hProcess1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01E56C1-5183-4EBA-8B2C-455BA832DFD9}"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1C24EA23-40ED-45C2-8503-1CE1B57EF281}">
      <dgm:prSet phldrT="[Text]" custT="1"/>
      <dgm:spPr/>
      <dgm:t>
        <a:bodyPr/>
        <a:lstStyle/>
        <a:p>
          <a:r>
            <a:rPr lang="en-US" sz="800" b="1" dirty="0"/>
            <a:t>Energy Sector</a:t>
          </a:r>
        </a:p>
      </dgm:t>
    </dgm:pt>
    <dgm:pt modelId="{24A32597-0B97-47E9-813A-2242ED28D613}" type="parTrans" cxnId="{02CA31C3-7CB4-457C-A3D1-692B738A6F09}">
      <dgm:prSet/>
      <dgm:spPr/>
      <dgm:t>
        <a:bodyPr/>
        <a:lstStyle/>
        <a:p>
          <a:endParaRPr lang="en-US" sz="800"/>
        </a:p>
      </dgm:t>
    </dgm:pt>
    <dgm:pt modelId="{0769BD12-C92B-40C2-BA3F-38156740B4D9}" type="sibTrans" cxnId="{02CA31C3-7CB4-457C-A3D1-692B738A6F09}">
      <dgm:prSet/>
      <dgm:spPr/>
      <dgm:t>
        <a:bodyPr/>
        <a:lstStyle/>
        <a:p>
          <a:endParaRPr lang="en-US" sz="800"/>
        </a:p>
      </dgm:t>
    </dgm:pt>
    <dgm:pt modelId="{CD671FDD-A285-433F-897A-83FCFAE28BA8}">
      <dgm:prSet phldrT="[Text]" custT="1"/>
      <dgm:spPr/>
      <dgm:t>
        <a:bodyPr/>
        <a:lstStyle/>
        <a:p>
          <a:pPr algn="ctr">
            <a:buNone/>
          </a:pPr>
          <a:r>
            <a:rPr lang="en-US" sz="800" dirty="0">
              <a:solidFill>
                <a:schemeClr val="tx1"/>
              </a:solidFill>
            </a:rPr>
            <a:t>Renewables Expansion and Low Carbon Technology Support</a:t>
          </a:r>
        </a:p>
      </dgm:t>
    </dgm:pt>
    <dgm:pt modelId="{BB3EBCA9-29DB-454F-9BD6-789515B42AF6}" type="parTrans" cxnId="{F4AC3776-8393-4889-8FB4-172E2BF1DB5F}">
      <dgm:prSet/>
      <dgm:spPr/>
      <dgm:t>
        <a:bodyPr/>
        <a:lstStyle/>
        <a:p>
          <a:endParaRPr lang="en-US" sz="800"/>
        </a:p>
      </dgm:t>
    </dgm:pt>
    <dgm:pt modelId="{BDE4F865-E6A3-4175-A229-17110A535202}" type="sibTrans" cxnId="{F4AC3776-8393-4889-8FB4-172E2BF1DB5F}">
      <dgm:prSet/>
      <dgm:spPr/>
      <dgm:t>
        <a:bodyPr/>
        <a:lstStyle/>
        <a:p>
          <a:endParaRPr lang="en-US" sz="800"/>
        </a:p>
      </dgm:t>
    </dgm:pt>
    <dgm:pt modelId="{D0FC6F9A-ADCF-4492-815F-F515E75BD42C}">
      <dgm:prSet phldrT="[Text]" custT="1"/>
      <dgm:spPr/>
      <dgm:t>
        <a:bodyPr/>
        <a:lstStyle/>
        <a:p>
          <a:pPr algn="ctr">
            <a:buNone/>
          </a:pPr>
          <a:r>
            <a:rPr lang="en-US" sz="800" dirty="0">
              <a:solidFill>
                <a:schemeClr val="tx1"/>
              </a:solidFill>
            </a:rPr>
            <a:t>Green Taxonomy and Energy Mix Optimization</a:t>
          </a:r>
        </a:p>
      </dgm:t>
    </dgm:pt>
    <dgm:pt modelId="{64F9E15F-95EA-4A34-8A6F-1DE1BE0E0724}" type="parTrans" cxnId="{8392E4B5-E8AB-4473-9487-40C2CF6CEAEE}">
      <dgm:prSet/>
      <dgm:spPr/>
      <dgm:t>
        <a:bodyPr/>
        <a:lstStyle/>
        <a:p>
          <a:endParaRPr lang="en-US" sz="800"/>
        </a:p>
      </dgm:t>
    </dgm:pt>
    <dgm:pt modelId="{467958D5-5C5D-4547-9B15-F088BA8974E8}" type="sibTrans" cxnId="{8392E4B5-E8AB-4473-9487-40C2CF6CEAEE}">
      <dgm:prSet/>
      <dgm:spPr/>
      <dgm:t>
        <a:bodyPr/>
        <a:lstStyle/>
        <a:p>
          <a:endParaRPr lang="en-US" sz="800"/>
        </a:p>
      </dgm:t>
    </dgm:pt>
    <dgm:pt modelId="{15DF98C0-42FB-449B-AF87-FEE33206DB8A}">
      <dgm:prSet phldrT="[Text]" custT="1"/>
      <dgm:spPr/>
      <dgm:t>
        <a:bodyPr/>
        <a:lstStyle/>
        <a:p>
          <a:r>
            <a:rPr lang="en-US" sz="800" b="1" dirty="0"/>
            <a:t>Transportation Sector</a:t>
          </a:r>
        </a:p>
      </dgm:t>
    </dgm:pt>
    <dgm:pt modelId="{FB9BD1EC-9564-4EF5-BAF9-6AE92F135416}" type="parTrans" cxnId="{D74A8643-A9E6-47CB-8C99-F36AEC9D2084}">
      <dgm:prSet/>
      <dgm:spPr/>
      <dgm:t>
        <a:bodyPr/>
        <a:lstStyle/>
        <a:p>
          <a:endParaRPr lang="en-US" sz="800"/>
        </a:p>
      </dgm:t>
    </dgm:pt>
    <dgm:pt modelId="{7ED8E0C5-5A5A-43CF-8837-C084B04AA2F5}" type="sibTrans" cxnId="{D74A8643-A9E6-47CB-8C99-F36AEC9D2084}">
      <dgm:prSet/>
      <dgm:spPr/>
      <dgm:t>
        <a:bodyPr/>
        <a:lstStyle/>
        <a:p>
          <a:endParaRPr lang="en-US" sz="800"/>
        </a:p>
      </dgm:t>
    </dgm:pt>
    <dgm:pt modelId="{216CCB26-F685-4B6D-A3D4-06CD1FFF7D77}">
      <dgm:prSet phldrT="[Text]" custT="1"/>
      <dgm:spPr/>
      <dgm:t>
        <a:bodyPr anchor="ctr"/>
        <a:lstStyle/>
        <a:p>
          <a:pPr algn="ctr">
            <a:buNone/>
          </a:pPr>
          <a:r>
            <a:rPr lang="en-US" sz="800" dirty="0"/>
            <a:t>Improved Fuel Efficiency and Clean Fuel Transition</a:t>
          </a:r>
        </a:p>
      </dgm:t>
    </dgm:pt>
    <dgm:pt modelId="{98D35AB3-ECC2-4617-B951-B0DE6B912987}" type="parTrans" cxnId="{76692881-6F09-43F0-B13E-C6493955BFEC}">
      <dgm:prSet/>
      <dgm:spPr/>
      <dgm:t>
        <a:bodyPr/>
        <a:lstStyle/>
        <a:p>
          <a:endParaRPr lang="en-US" sz="800"/>
        </a:p>
      </dgm:t>
    </dgm:pt>
    <dgm:pt modelId="{80656459-AAB5-4E5B-9355-C37FD79FB695}" type="sibTrans" cxnId="{76692881-6F09-43F0-B13E-C6493955BFEC}">
      <dgm:prSet/>
      <dgm:spPr/>
      <dgm:t>
        <a:bodyPr/>
        <a:lstStyle/>
        <a:p>
          <a:endParaRPr lang="en-US" sz="800"/>
        </a:p>
      </dgm:t>
    </dgm:pt>
    <dgm:pt modelId="{5A929693-CCFF-4734-BCB5-0EC9A42C92CC}">
      <dgm:prSet phldrT="[Text]" custT="1"/>
      <dgm:spPr/>
      <dgm:t>
        <a:bodyPr anchor="ctr"/>
        <a:lstStyle/>
        <a:p>
          <a:pPr algn="ctr">
            <a:buNone/>
          </a:pPr>
          <a:r>
            <a:rPr lang="en-US" sz="800" dirty="0"/>
            <a:t>Intelligent Transportation Management and Electrification</a:t>
          </a:r>
        </a:p>
      </dgm:t>
    </dgm:pt>
    <dgm:pt modelId="{7E7C0D6C-1DCB-4D70-9E89-8F1CF6E593EC}" type="parTrans" cxnId="{039590D4-2B11-4038-A92D-5705B30FC071}">
      <dgm:prSet/>
      <dgm:spPr/>
      <dgm:t>
        <a:bodyPr/>
        <a:lstStyle/>
        <a:p>
          <a:endParaRPr lang="en-US" sz="800"/>
        </a:p>
      </dgm:t>
    </dgm:pt>
    <dgm:pt modelId="{B20F876B-C7DE-43F5-8638-8A58E5FED711}" type="sibTrans" cxnId="{039590D4-2B11-4038-A92D-5705B30FC071}">
      <dgm:prSet/>
      <dgm:spPr/>
      <dgm:t>
        <a:bodyPr/>
        <a:lstStyle/>
        <a:p>
          <a:endParaRPr lang="en-US" sz="800"/>
        </a:p>
      </dgm:t>
    </dgm:pt>
    <dgm:pt modelId="{D176A5D4-B0B5-4A89-AD37-599021AE1B8E}">
      <dgm:prSet custT="1"/>
      <dgm:spPr/>
      <dgm:t>
        <a:bodyPr/>
        <a:lstStyle/>
        <a:p>
          <a:r>
            <a:rPr lang="en-US" sz="800" b="1" dirty="0"/>
            <a:t>Urban Design Sector</a:t>
          </a:r>
        </a:p>
      </dgm:t>
    </dgm:pt>
    <dgm:pt modelId="{1BE3E049-D8B6-4FE0-BDF1-DC683A994736}" type="parTrans" cxnId="{8A4D38C2-6D63-4188-A81D-9B7AA8F51D92}">
      <dgm:prSet/>
      <dgm:spPr/>
      <dgm:t>
        <a:bodyPr/>
        <a:lstStyle/>
        <a:p>
          <a:endParaRPr lang="en-US" sz="800"/>
        </a:p>
      </dgm:t>
    </dgm:pt>
    <dgm:pt modelId="{E60055C0-0E03-48B8-AC85-C8294713C431}" type="sibTrans" cxnId="{8A4D38C2-6D63-4188-A81D-9B7AA8F51D92}">
      <dgm:prSet/>
      <dgm:spPr/>
      <dgm:t>
        <a:bodyPr/>
        <a:lstStyle/>
        <a:p>
          <a:endParaRPr lang="en-US" sz="800"/>
        </a:p>
      </dgm:t>
    </dgm:pt>
    <dgm:pt modelId="{A6FF654E-AB7B-47FD-9D27-D567E810F0C4}">
      <dgm:prSet custT="1"/>
      <dgm:spPr/>
      <dgm:t>
        <a:bodyPr/>
        <a:lstStyle/>
        <a:p>
          <a:r>
            <a:rPr lang="en-US" sz="800" b="1" dirty="0"/>
            <a:t>Industrial Sector</a:t>
          </a:r>
        </a:p>
      </dgm:t>
    </dgm:pt>
    <dgm:pt modelId="{6145DC46-CE94-48FC-B5F5-0C080FCD4DBF}" type="parTrans" cxnId="{757874B7-4341-4B95-B312-62F283CE0A68}">
      <dgm:prSet/>
      <dgm:spPr/>
      <dgm:t>
        <a:bodyPr/>
        <a:lstStyle/>
        <a:p>
          <a:endParaRPr lang="en-US" sz="800"/>
        </a:p>
      </dgm:t>
    </dgm:pt>
    <dgm:pt modelId="{88573EB6-FF54-4590-AB64-452BDD43CC66}" type="sibTrans" cxnId="{757874B7-4341-4B95-B312-62F283CE0A68}">
      <dgm:prSet/>
      <dgm:spPr/>
      <dgm:t>
        <a:bodyPr/>
        <a:lstStyle/>
        <a:p>
          <a:endParaRPr lang="en-US" sz="800"/>
        </a:p>
      </dgm:t>
    </dgm:pt>
    <dgm:pt modelId="{C23CCA34-8A1E-4A41-B2EC-3F8C218005BE}">
      <dgm:prSet custT="1"/>
      <dgm:spPr/>
      <dgm:t>
        <a:bodyPr/>
        <a:lstStyle/>
        <a:p>
          <a:r>
            <a:rPr lang="en-US" sz="800" b="1" dirty="0"/>
            <a:t>CCUS Technologies</a:t>
          </a:r>
        </a:p>
      </dgm:t>
    </dgm:pt>
    <dgm:pt modelId="{B4D5B787-4B74-438D-8A89-F95DD97EF117}" type="parTrans" cxnId="{472345E9-B4E3-47EC-92F9-0F41BB237F69}">
      <dgm:prSet/>
      <dgm:spPr/>
      <dgm:t>
        <a:bodyPr/>
        <a:lstStyle/>
        <a:p>
          <a:endParaRPr lang="en-US" sz="800"/>
        </a:p>
      </dgm:t>
    </dgm:pt>
    <dgm:pt modelId="{2909DAA7-66B2-41C7-9232-20892380031F}" type="sibTrans" cxnId="{472345E9-B4E3-47EC-92F9-0F41BB237F69}">
      <dgm:prSet/>
      <dgm:spPr/>
      <dgm:t>
        <a:bodyPr/>
        <a:lstStyle/>
        <a:p>
          <a:endParaRPr lang="en-US" sz="800"/>
        </a:p>
      </dgm:t>
    </dgm:pt>
    <dgm:pt modelId="{545B6069-F0C0-417A-A434-11CEA9B32191}">
      <dgm:prSet custT="1"/>
      <dgm:spPr/>
      <dgm:t>
        <a:bodyPr/>
        <a:lstStyle/>
        <a:p>
          <a:r>
            <a:rPr lang="en-US" sz="800" b="1" dirty="0"/>
            <a:t>Forestry Sector</a:t>
          </a:r>
        </a:p>
      </dgm:t>
    </dgm:pt>
    <dgm:pt modelId="{DC36A30D-D56C-4B08-9E43-7C04CC2A88ED}" type="parTrans" cxnId="{D115BB3A-399B-4DB0-B200-66533E24090F}">
      <dgm:prSet/>
      <dgm:spPr/>
      <dgm:t>
        <a:bodyPr/>
        <a:lstStyle/>
        <a:p>
          <a:endParaRPr lang="en-US" sz="800"/>
        </a:p>
      </dgm:t>
    </dgm:pt>
    <dgm:pt modelId="{FECA4803-6C14-4AF7-843F-BA028E35C5E2}" type="sibTrans" cxnId="{D115BB3A-399B-4DB0-B200-66533E24090F}">
      <dgm:prSet/>
      <dgm:spPr/>
      <dgm:t>
        <a:bodyPr/>
        <a:lstStyle/>
        <a:p>
          <a:endParaRPr lang="en-US" sz="800"/>
        </a:p>
      </dgm:t>
    </dgm:pt>
    <dgm:pt modelId="{8C735D9B-CA79-46B5-BDA8-CD85C24A03D8}">
      <dgm:prSet custT="1"/>
      <dgm:spPr/>
      <dgm:t>
        <a:bodyPr/>
        <a:lstStyle/>
        <a:p>
          <a:r>
            <a:rPr lang="en-US" sz="800" b="1" dirty="0"/>
            <a:t>Low Carbon Development</a:t>
          </a:r>
        </a:p>
      </dgm:t>
    </dgm:pt>
    <dgm:pt modelId="{FBA1217B-83A0-4B4D-9386-39F437EC700E}" type="parTrans" cxnId="{96ED7640-DDDC-48D5-AE34-656993455E4D}">
      <dgm:prSet/>
      <dgm:spPr/>
      <dgm:t>
        <a:bodyPr/>
        <a:lstStyle/>
        <a:p>
          <a:endParaRPr lang="en-US" sz="800"/>
        </a:p>
      </dgm:t>
    </dgm:pt>
    <dgm:pt modelId="{D4C3995D-3D20-40FE-9666-57953681CF24}" type="sibTrans" cxnId="{96ED7640-DDDC-48D5-AE34-656993455E4D}">
      <dgm:prSet/>
      <dgm:spPr/>
      <dgm:t>
        <a:bodyPr/>
        <a:lstStyle/>
        <a:p>
          <a:endParaRPr lang="en-US" sz="800"/>
        </a:p>
      </dgm:t>
    </dgm:pt>
    <dgm:pt modelId="{306C65D0-0315-4CC9-B9F5-24CFF61CC6F0}">
      <dgm:prSet phldrT="[Text]" custT="1"/>
      <dgm:spPr/>
      <dgm:t>
        <a:bodyPr/>
        <a:lstStyle/>
        <a:p>
          <a:pPr algn="ctr"/>
          <a:endParaRPr lang="en-US" sz="800" dirty="0">
            <a:solidFill>
              <a:schemeClr val="tx1"/>
            </a:solidFill>
          </a:endParaRPr>
        </a:p>
      </dgm:t>
    </dgm:pt>
    <dgm:pt modelId="{838DADBE-46EE-4AFC-9A9F-F9D4585AF3DC}" type="parTrans" cxnId="{B825D8F7-27AF-4043-A277-9B31C5BD33FD}">
      <dgm:prSet/>
      <dgm:spPr/>
      <dgm:t>
        <a:bodyPr/>
        <a:lstStyle/>
        <a:p>
          <a:endParaRPr lang="en-US"/>
        </a:p>
      </dgm:t>
    </dgm:pt>
    <dgm:pt modelId="{C027F477-CE10-47DD-B76C-C45864AC9D48}" type="sibTrans" cxnId="{B825D8F7-27AF-4043-A277-9B31C5BD33FD}">
      <dgm:prSet/>
      <dgm:spPr/>
      <dgm:t>
        <a:bodyPr/>
        <a:lstStyle/>
        <a:p>
          <a:endParaRPr lang="en-US"/>
        </a:p>
      </dgm:t>
    </dgm:pt>
    <dgm:pt modelId="{A60FC500-3230-4130-9349-63A2E77DF3F7}">
      <dgm:prSet phldrT="[Text]" custT="1"/>
      <dgm:spPr/>
      <dgm:t>
        <a:bodyPr anchor="ctr"/>
        <a:lstStyle/>
        <a:p>
          <a:pPr algn="ctr">
            <a:buNone/>
          </a:pPr>
          <a:endParaRPr lang="en-US" sz="800" dirty="0"/>
        </a:p>
      </dgm:t>
    </dgm:pt>
    <dgm:pt modelId="{3D7F8944-8235-4EED-917B-5B5F056473A3}" type="parTrans" cxnId="{2BEFF54E-19FE-43ED-8A93-7A6C0C90446F}">
      <dgm:prSet/>
      <dgm:spPr/>
      <dgm:t>
        <a:bodyPr/>
        <a:lstStyle/>
        <a:p>
          <a:endParaRPr lang="en-US"/>
        </a:p>
      </dgm:t>
    </dgm:pt>
    <dgm:pt modelId="{1BD14844-934B-4429-8D4C-E425F9F0352A}" type="sibTrans" cxnId="{2BEFF54E-19FE-43ED-8A93-7A6C0C90446F}">
      <dgm:prSet/>
      <dgm:spPr/>
      <dgm:t>
        <a:bodyPr/>
        <a:lstStyle/>
        <a:p>
          <a:endParaRPr lang="en-US"/>
        </a:p>
      </dgm:t>
    </dgm:pt>
    <dgm:pt modelId="{A294179F-099D-499E-84F2-AAB8F0156DC0}">
      <dgm:prSet custT="1"/>
      <dgm:spPr/>
      <dgm:t>
        <a:bodyPr/>
        <a:lstStyle/>
        <a:p>
          <a:pPr algn="ctr">
            <a:buNone/>
          </a:pPr>
          <a:r>
            <a:rPr lang="en-US" sz="800" b="0" dirty="0"/>
            <a:t>Climate Resilient Design of Infrastructure</a:t>
          </a:r>
        </a:p>
      </dgm:t>
    </dgm:pt>
    <dgm:pt modelId="{ECDC0B5F-938A-4B02-A22F-CAC6B1FD5163}" type="parTrans" cxnId="{2219A212-3E0E-433A-B1DD-DF572BD678DE}">
      <dgm:prSet/>
      <dgm:spPr/>
      <dgm:t>
        <a:bodyPr/>
        <a:lstStyle/>
        <a:p>
          <a:endParaRPr lang="en-US"/>
        </a:p>
      </dgm:t>
    </dgm:pt>
    <dgm:pt modelId="{4B763D51-5DC3-44FF-8ED2-C28E0CCA372C}" type="sibTrans" cxnId="{2219A212-3E0E-433A-B1DD-DF572BD678DE}">
      <dgm:prSet/>
      <dgm:spPr/>
      <dgm:t>
        <a:bodyPr/>
        <a:lstStyle/>
        <a:p>
          <a:endParaRPr lang="en-US"/>
        </a:p>
      </dgm:t>
    </dgm:pt>
    <dgm:pt modelId="{D17422ED-2B38-448E-9C27-C50F6185D461}">
      <dgm:prSet custT="1"/>
      <dgm:spPr/>
      <dgm:t>
        <a:bodyPr/>
        <a:lstStyle/>
        <a:p>
          <a:pPr algn="ctr">
            <a:buNone/>
          </a:pPr>
          <a:r>
            <a:rPr lang="en-US" sz="800" b="0" dirty="0"/>
            <a:t>Low Carbon Pathway based Resource Management</a:t>
          </a:r>
        </a:p>
      </dgm:t>
    </dgm:pt>
    <dgm:pt modelId="{DDBECC6B-2B84-4DF9-992E-0B7016B7AAF0}" type="parTrans" cxnId="{CB2CA1E8-F1FF-463B-AD2F-69FC10CFE362}">
      <dgm:prSet/>
      <dgm:spPr/>
      <dgm:t>
        <a:bodyPr/>
        <a:lstStyle/>
        <a:p>
          <a:endParaRPr lang="en-US"/>
        </a:p>
      </dgm:t>
    </dgm:pt>
    <dgm:pt modelId="{AB7647EE-C24E-4B12-A53A-8DED3A6B9A0B}" type="sibTrans" cxnId="{CB2CA1E8-F1FF-463B-AD2F-69FC10CFE362}">
      <dgm:prSet/>
      <dgm:spPr/>
      <dgm:t>
        <a:bodyPr/>
        <a:lstStyle/>
        <a:p>
          <a:endParaRPr lang="en-US"/>
        </a:p>
      </dgm:t>
    </dgm:pt>
    <dgm:pt modelId="{FD0090B3-C774-4846-974D-C8588882A5B3}">
      <dgm:prSet custT="1"/>
      <dgm:spPr/>
      <dgm:t>
        <a:bodyPr/>
        <a:lstStyle/>
        <a:p>
          <a:pPr algn="ctr">
            <a:buNone/>
          </a:pPr>
          <a:endParaRPr lang="en-US" sz="800" b="0" dirty="0"/>
        </a:p>
      </dgm:t>
    </dgm:pt>
    <dgm:pt modelId="{65C09CD0-E3F6-4C6F-A322-0987A075BCE2}" type="parTrans" cxnId="{27AF8324-3CE6-4F11-860C-917CBC22E9B1}">
      <dgm:prSet/>
      <dgm:spPr/>
      <dgm:t>
        <a:bodyPr/>
        <a:lstStyle/>
        <a:p>
          <a:endParaRPr lang="en-US"/>
        </a:p>
      </dgm:t>
    </dgm:pt>
    <dgm:pt modelId="{8D160F51-AB12-4493-9BE8-E1D3A72B50CB}" type="sibTrans" cxnId="{27AF8324-3CE6-4F11-860C-917CBC22E9B1}">
      <dgm:prSet/>
      <dgm:spPr/>
      <dgm:t>
        <a:bodyPr/>
        <a:lstStyle/>
        <a:p>
          <a:endParaRPr lang="en-US"/>
        </a:p>
      </dgm:t>
    </dgm:pt>
    <dgm:pt modelId="{05AB5368-FA54-46A7-9170-080F40EC7872}">
      <dgm:prSet custT="1"/>
      <dgm:spPr/>
      <dgm:t>
        <a:bodyPr/>
        <a:lstStyle/>
        <a:p>
          <a:pPr algn="ctr">
            <a:buNone/>
          </a:pPr>
          <a:r>
            <a:rPr lang="en-US" sz="800" b="0" dirty="0"/>
            <a:t>Natural and Bio Based Resource Efficiency</a:t>
          </a:r>
        </a:p>
      </dgm:t>
    </dgm:pt>
    <dgm:pt modelId="{AAE0C15D-F9F9-4C19-B050-037617D6D94B}" type="parTrans" cxnId="{ECB883BF-6A73-4334-B558-D25A9DD3BA6D}">
      <dgm:prSet/>
      <dgm:spPr/>
      <dgm:t>
        <a:bodyPr/>
        <a:lstStyle/>
        <a:p>
          <a:endParaRPr lang="en-US"/>
        </a:p>
      </dgm:t>
    </dgm:pt>
    <dgm:pt modelId="{1B7462AC-2E40-445D-9E37-F4A58BB072F1}" type="sibTrans" cxnId="{ECB883BF-6A73-4334-B558-D25A9DD3BA6D}">
      <dgm:prSet/>
      <dgm:spPr/>
      <dgm:t>
        <a:bodyPr/>
        <a:lstStyle/>
        <a:p>
          <a:endParaRPr lang="en-US"/>
        </a:p>
      </dgm:t>
    </dgm:pt>
    <dgm:pt modelId="{2522FCDB-A64C-488A-AD2D-B72C785980E9}">
      <dgm:prSet custT="1"/>
      <dgm:spPr/>
      <dgm:t>
        <a:bodyPr/>
        <a:lstStyle/>
        <a:p>
          <a:pPr algn="ctr">
            <a:buNone/>
          </a:pPr>
          <a:r>
            <a:rPr lang="en-US" sz="800" b="0" dirty="0"/>
            <a:t>Green Hydrogen Implementation and Sustainable MSME Integration</a:t>
          </a:r>
        </a:p>
      </dgm:t>
    </dgm:pt>
    <dgm:pt modelId="{D7B66074-4A0F-4C6F-AC21-A819FCF8A72A}" type="parTrans" cxnId="{7A9BC6F3-297C-451A-A0ED-2502E8A4A24B}">
      <dgm:prSet/>
      <dgm:spPr/>
      <dgm:t>
        <a:bodyPr/>
        <a:lstStyle/>
        <a:p>
          <a:endParaRPr lang="en-US"/>
        </a:p>
      </dgm:t>
    </dgm:pt>
    <dgm:pt modelId="{2D518EB1-FCC4-4291-9FAF-C63B9BB804B3}" type="sibTrans" cxnId="{7A9BC6F3-297C-451A-A0ED-2502E8A4A24B}">
      <dgm:prSet/>
      <dgm:spPr/>
      <dgm:t>
        <a:bodyPr/>
        <a:lstStyle/>
        <a:p>
          <a:endParaRPr lang="en-US"/>
        </a:p>
      </dgm:t>
    </dgm:pt>
    <dgm:pt modelId="{3053EE69-74B9-491C-8C50-7F8CFEC61824}">
      <dgm:prSet custT="1"/>
      <dgm:spPr/>
      <dgm:t>
        <a:bodyPr/>
        <a:lstStyle/>
        <a:p>
          <a:pPr algn="ctr">
            <a:buNone/>
          </a:pPr>
          <a:endParaRPr lang="en-US" sz="800" b="0" dirty="0"/>
        </a:p>
      </dgm:t>
    </dgm:pt>
    <dgm:pt modelId="{1F37F698-B3C1-46E0-8E9F-76F4C23036AC}" type="parTrans" cxnId="{C456AFEB-4B93-4159-BF8F-14441B7EEACA}">
      <dgm:prSet/>
      <dgm:spPr/>
      <dgm:t>
        <a:bodyPr/>
        <a:lstStyle/>
        <a:p>
          <a:endParaRPr lang="en-US"/>
        </a:p>
      </dgm:t>
    </dgm:pt>
    <dgm:pt modelId="{191CE9CB-8D31-4672-B8E6-B882BF321FD6}" type="sibTrans" cxnId="{C456AFEB-4B93-4159-BF8F-14441B7EEACA}">
      <dgm:prSet/>
      <dgm:spPr/>
      <dgm:t>
        <a:bodyPr/>
        <a:lstStyle/>
        <a:p>
          <a:endParaRPr lang="en-US"/>
        </a:p>
      </dgm:t>
    </dgm:pt>
    <dgm:pt modelId="{65D6B8E8-144A-4F1A-8BA3-E805BDAD742E}">
      <dgm:prSet custT="1"/>
      <dgm:spPr/>
      <dgm:t>
        <a:bodyPr/>
        <a:lstStyle/>
        <a:p>
          <a:pPr algn="ctr">
            <a:buNone/>
          </a:pPr>
          <a:r>
            <a:rPr lang="en-US" sz="800" b="0" dirty="0"/>
            <a:t>New and Improvised Exploration Efforts</a:t>
          </a:r>
        </a:p>
      </dgm:t>
    </dgm:pt>
    <dgm:pt modelId="{EF01AEEC-4194-489F-B41C-55B6EEC2CC6B}" type="parTrans" cxnId="{667198EE-5283-4268-A0E0-D38DA788B033}">
      <dgm:prSet/>
      <dgm:spPr/>
      <dgm:t>
        <a:bodyPr/>
        <a:lstStyle/>
        <a:p>
          <a:endParaRPr lang="en-US"/>
        </a:p>
      </dgm:t>
    </dgm:pt>
    <dgm:pt modelId="{7583B11C-A53D-45D7-B5B4-702A9221463E}" type="sibTrans" cxnId="{667198EE-5283-4268-A0E0-D38DA788B033}">
      <dgm:prSet/>
      <dgm:spPr/>
      <dgm:t>
        <a:bodyPr/>
        <a:lstStyle/>
        <a:p>
          <a:endParaRPr lang="en-US"/>
        </a:p>
      </dgm:t>
    </dgm:pt>
    <dgm:pt modelId="{3318A6B1-239B-4116-875A-DC9A35F35932}">
      <dgm:prSet custT="1"/>
      <dgm:spPr/>
      <dgm:t>
        <a:bodyPr/>
        <a:lstStyle/>
        <a:p>
          <a:pPr algn="ctr">
            <a:buNone/>
          </a:pPr>
          <a:r>
            <a:rPr lang="en-US" sz="800" b="0" dirty="0"/>
            <a:t>Financing and Capacity Building Interventions</a:t>
          </a:r>
        </a:p>
      </dgm:t>
    </dgm:pt>
    <dgm:pt modelId="{E6665E0E-8EBE-42A8-AFF8-9D5CBB3E7CE3}" type="parTrans" cxnId="{E40A5619-AEB4-446B-86A1-CA5BB53A9C35}">
      <dgm:prSet/>
      <dgm:spPr/>
      <dgm:t>
        <a:bodyPr/>
        <a:lstStyle/>
        <a:p>
          <a:endParaRPr lang="en-US"/>
        </a:p>
      </dgm:t>
    </dgm:pt>
    <dgm:pt modelId="{369B2E02-5547-4AE2-82FE-6EA400C58500}" type="sibTrans" cxnId="{E40A5619-AEB4-446B-86A1-CA5BB53A9C35}">
      <dgm:prSet/>
      <dgm:spPr/>
      <dgm:t>
        <a:bodyPr/>
        <a:lstStyle/>
        <a:p>
          <a:endParaRPr lang="en-US"/>
        </a:p>
      </dgm:t>
    </dgm:pt>
    <dgm:pt modelId="{B2C28729-D524-4685-A382-C1A4AF9E6A60}">
      <dgm:prSet custT="1"/>
      <dgm:spPr/>
      <dgm:t>
        <a:bodyPr/>
        <a:lstStyle/>
        <a:p>
          <a:pPr algn="ctr">
            <a:buNone/>
          </a:pPr>
          <a:endParaRPr lang="en-US" sz="800" b="0" dirty="0"/>
        </a:p>
      </dgm:t>
    </dgm:pt>
    <dgm:pt modelId="{748EE062-2FC5-42A0-93B4-4A8C73FA3FF7}" type="parTrans" cxnId="{DBB8FA4E-1B1C-4438-8615-E14D2E015659}">
      <dgm:prSet/>
      <dgm:spPr/>
      <dgm:t>
        <a:bodyPr/>
        <a:lstStyle/>
        <a:p>
          <a:endParaRPr lang="en-US"/>
        </a:p>
      </dgm:t>
    </dgm:pt>
    <dgm:pt modelId="{B1B608C1-327A-4F6C-8C7D-C6E303B81F9E}" type="sibTrans" cxnId="{DBB8FA4E-1B1C-4438-8615-E14D2E015659}">
      <dgm:prSet/>
      <dgm:spPr/>
      <dgm:t>
        <a:bodyPr/>
        <a:lstStyle/>
        <a:p>
          <a:endParaRPr lang="en-US"/>
        </a:p>
      </dgm:t>
    </dgm:pt>
    <dgm:pt modelId="{FBE4BBCB-D59E-4C88-BA34-A229EF7F62BC}">
      <dgm:prSet custT="1"/>
      <dgm:spPr/>
      <dgm:t>
        <a:bodyPr/>
        <a:lstStyle/>
        <a:p>
          <a:pPr algn="ctr">
            <a:buNone/>
          </a:pPr>
          <a:r>
            <a:rPr lang="en-US" sz="800" b="0" dirty="0"/>
            <a:t>Conservation and Management of Forests</a:t>
          </a:r>
        </a:p>
      </dgm:t>
    </dgm:pt>
    <dgm:pt modelId="{B87A5E5C-F470-4EE5-84E3-BD7B653525F3}" type="parTrans" cxnId="{B7C5E924-5F23-4671-842B-A6F685097420}">
      <dgm:prSet/>
      <dgm:spPr/>
      <dgm:t>
        <a:bodyPr/>
        <a:lstStyle/>
        <a:p>
          <a:endParaRPr lang="en-US"/>
        </a:p>
      </dgm:t>
    </dgm:pt>
    <dgm:pt modelId="{D49330BC-C400-46EB-B89D-D25E0DA97215}" type="sibTrans" cxnId="{B7C5E924-5F23-4671-842B-A6F685097420}">
      <dgm:prSet/>
      <dgm:spPr/>
      <dgm:t>
        <a:bodyPr/>
        <a:lstStyle/>
        <a:p>
          <a:endParaRPr lang="en-US"/>
        </a:p>
      </dgm:t>
    </dgm:pt>
    <dgm:pt modelId="{364173DB-9021-4131-9EAD-DAAC3C367997}">
      <dgm:prSet custT="1"/>
      <dgm:spPr/>
      <dgm:t>
        <a:bodyPr/>
        <a:lstStyle/>
        <a:p>
          <a:pPr algn="ctr">
            <a:buNone/>
          </a:pPr>
          <a:r>
            <a:rPr lang="en-US" sz="800" b="0" dirty="0"/>
            <a:t>Infrastructure and Upgradation of Forrest Reserve Management</a:t>
          </a:r>
        </a:p>
      </dgm:t>
    </dgm:pt>
    <dgm:pt modelId="{8EBC3E3A-D2DF-419C-9A67-DEDDBF180A60}" type="parTrans" cxnId="{7E6F03CB-35F0-449C-ACBB-22775E50A453}">
      <dgm:prSet/>
      <dgm:spPr/>
      <dgm:t>
        <a:bodyPr/>
        <a:lstStyle/>
        <a:p>
          <a:endParaRPr lang="en-US"/>
        </a:p>
      </dgm:t>
    </dgm:pt>
    <dgm:pt modelId="{DA4E82BD-E0FF-419D-835C-4B9985F7CFC0}" type="sibTrans" cxnId="{7E6F03CB-35F0-449C-ACBB-22775E50A453}">
      <dgm:prSet/>
      <dgm:spPr/>
      <dgm:t>
        <a:bodyPr/>
        <a:lstStyle/>
        <a:p>
          <a:endParaRPr lang="en-US"/>
        </a:p>
      </dgm:t>
    </dgm:pt>
    <dgm:pt modelId="{021AB345-BEA7-4A94-B94B-7C09EA49B459}">
      <dgm:prSet custT="1"/>
      <dgm:spPr/>
      <dgm:t>
        <a:bodyPr/>
        <a:lstStyle/>
        <a:p>
          <a:pPr algn="ctr">
            <a:buNone/>
          </a:pPr>
          <a:endParaRPr lang="en-US" sz="800" b="0" dirty="0"/>
        </a:p>
      </dgm:t>
    </dgm:pt>
    <dgm:pt modelId="{E08E6E0C-11F8-47DA-871F-978777505DB7}" type="parTrans" cxnId="{D8E89EE8-B34D-40C6-BB1A-197CFF0EB86E}">
      <dgm:prSet/>
      <dgm:spPr/>
      <dgm:t>
        <a:bodyPr/>
        <a:lstStyle/>
        <a:p>
          <a:endParaRPr lang="en-US"/>
        </a:p>
      </dgm:t>
    </dgm:pt>
    <dgm:pt modelId="{B679C0A5-B3FC-40BA-9FB4-997D2E398323}" type="sibTrans" cxnId="{D8E89EE8-B34D-40C6-BB1A-197CFF0EB86E}">
      <dgm:prSet/>
      <dgm:spPr/>
      <dgm:t>
        <a:bodyPr/>
        <a:lstStyle/>
        <a:p>
          <a:endParaRPr lang="en-US"/>
        </a:p>
      </dgm:t>
    </dgm:pt>
    <dgm:pt modelId="{CF696955-528C-44C0-8C13-7FA9F937E51A}">
      <dgm:prSet custT="1"/>
      <dgm:spPr/>
      <dgm:t>
        <a:bodyPr/>
        <a:lstStyle/>
        <a:p>
          <a:pPr algn="ctr">
            <a:buNone/>
          </a:pPr>
          <a:r>
            <a:rPr lang="en-US" sz="800" b="0" dirty="0"/>
            <a:t>Climate Specific Financing</a:t>
          </a:r>
        </a:p>
      </dgm:t>
    </dgm:pt>
    <dgm:pt modelId="{A069E6B9-44D4-4CDB-A024-83FFD5C25B7D}" type="parTrans" cxnId="{1EB5385C-B8E7-4232-BC9F-7D9F3DD90EC1}">
      <dgm:prSet/>
      <dgm:spPr/>
      <dgm:t>
        <a:bodyPr/>
        <a:lstStyle/>
        <a:p>
          <a:endParaRPr lang="en-US"/>
        </a:p>
      </dgm:t>
    </dgm:pt>
    <dgm:pt modelId="{1887B42A-AC57-4A10-BD42-6BDE5934FC72}" type="sibTrans" cxnId="{1EB5385C-B8E7-4232-BC9F-7D9F3DD90EC1}">
      <dgm:prSet/>
      <dgm:spPr/>
      <dgm:t>
        <a:bodyPr/>
        <a:lstStyle/>
        <a:p>
          <a:endParaRPr lang="en-US"/>
        </a:p>
      </dgm:t>
    </dgm:pt>
    <dgm:pt modelId="{C0D09039-5FFE-440F-9513-1B0EA185BC11}">
      <dgm:prSet custT="1"/>
      <dgm:spPr/>
      <dgm:t>
        <a:bodyPr/>
        <a:lstStyle/>
        <a:p>
          <a:pPr algn="ctr">
            <a:buNone/>
          </a:pPr>
          <a:r>
            <a:rPr lang="en-US" sz="800" b="0" dirty="0"/>
            <a:t>Technology Transfer and Multilateral Mechanisms</a:t>
          </a:r>
        </a:p>
      </dgm:t>
    </dgm:pt>
    <dgm:pt modelId="{F44C0F0E-C106-4184-A86C-2E02D95772D7}" type="parTrans" cxnId="{53DD801E-1D9A-4F51-A44C-F8F23FFC0E9F}">
      <dgm:prSet/>
      <dgm:spPr/>
      <dgm:t>
        <a:bodyPr/>
        <a:lstStyle/>
        <a:p>
          <a:endParaRPr lang="en-US"/>
        </a:p>
      </dgm:t>
    </dgm:pt>
    <dgm:pt modelId="{15281289-F033-4EE9-B8EA-3C268E90E8CE}" type="sibTrans" cxnId="{53DD801E-1D9A-4F51-A44C-F8F23FFC0E9F}">
      <dgm:prSet/>
      <dgm:spPr/>
      <dgm:t>
        <a:bodyPr/>
        <a:lstStyle/>
        <a:p>
          <a:endParaRPr lang="en-US"/>
        </a:p>
      </dgm:t>
    </dgm:pt>
    <dgm:pt modelId="{69F205B3-FF73-4C35-A637-B0C9DCB81770}">
      <dgm:prSet custT="1"/>
      <dgm:spPr/>
      <dgm:t>
        <a:bodyPr/>
        <a:lstStyle/>
        <a:p>
          <a:pPr algn="ctr">
            <a:buNone/>
          </a:pPr>
          <a:endParaRPr lang="en-US" sz="800" b="0" dirty="0"/>
        </a:p>
      </dgm:t>
    </dgm:pt>
    <dgm:pt modelId="{6C88088F-52CA-4D7F-B064-53CC0F341B1F}" type="parTrans" cxnId="{297C4E1B-8892-4B80-BD70-D08873400A4C}">
      <dgm:prSet/>
      <dgm:spPr/>
      <dgm:t>
        <a:bodyPr/>
        <a:lstStyle/>
        <a:p>
          <a:endParaRPr lang="en-US"/>
        </a:p>
      </dgm:t>
    </dgm:pt>
    <dgm:pt modelId="{D8D54D45-03C7-4081-800D-1B4889CD23EC}" type="sibTrans" cxnId="{297C4E1B-8892-4B80-BD70-D08873400A4C}">
      <dgm:prSet/>
      <dgm:spPr/>
      <dgm:t>
        <a:bodyPr/>
        <a:lstStyle/>
        <a:p>
          <a:endParaRPr lang="en-US"/>
        </a:p>
      </dgm:t>
    </dgm:pt>
    <dgm:pt modelId="{04F159AA-A593-4F54-8276-46E5F86B0F99}" type="pres">
      <dgm:prSet presAssocID="{E01E56C1-5183-4EBA-8B2C-455BA832DFD9}" presName="Name0" presStyleCnt="0">
        <dgm:presLayoutVars>
          <dgm:dir/>
          <dgm:animLvl val="lvl"/>
          <dgm:resizeHandles val="exact"/>
        </dgm:presLayoutVars>
      </dgm:prSet>
      <dgm:spPr/>
    </dgm:pt>
    <dgm:pt modelId="{1D4F7D98-0D35-4868-803E-71117A91CFC6}" type="pres">
      <dgm:prSet presAssocID="{1C24EA23-40ED-45C2-8503-1CE1B57EF281}" presName="composite" presStyleCnt="0"/>
      <dgm:spPr/>
    </dgm:pt>
    <dgm:pt modelId="{F977349E-F103-40CF-B99F-EA62A6FFD9BE}" type="pres">
      <dgm:prSet presAssocID="{1C24EA23-40ED-45C2-8503-1CE1B57EF281}" presName="parTx" presStyleLbl="node1" presStyleIdx="0" presStyleCnt="7" custLinFactNeighborX="-102" custLinFactNeighborY="54">
        <dgm:presLayoutVars>
          <dgm:chMax val="0"/>
          <dgm:chPref val="0"/>
          <dgm:bulletEnabled val="1"/>
        </dgm:presLayoutVars>
      </dgm:prSet>
      <dgm:spPr/>
    </dgm:pt>
    <dgm:pt modelId="{4CB0CFE1-0ABD-46BE-932A-B3E076FC68AF}" type="pres">
      <dgm:prSet presAssocID="{1C24EA23-40ED-45C2-8503-1CE1B57EF281}" presName="desTx" presStyleLbl="revTx" presStyleIdx="0" presStyleCnt="7" custLinFactNeighborX="2759" custLinFactNeighborY="1266">
        <dgm:presLayoutVars>
          <dgm:bulletEnabled val="1"/>
        </dgm:presLayoutVars>
      </dgm:prSet>
      <dgm:spPr/>
    </dgm:pt>
    <dgm:pt modelId="{F3B1AE1B-1E33-46BA-9411-E50007438FFA}" type="pres">
      <dgm:prSet presAssocID="{0769BD12-C92B-40C2-BA3F-38156740B4D9}" presName="space" presStyleCnt="0"/>
      <dgm:spPr/>
    </dgm:pt>
    <dgm:pt modelId="{36F320E3-1568-4CAE-B889-0F08112EEB3B}" type="pres">
      <dgm:prSet presAssocID="{15DF98C0-42FB-449B-AF87-FEE33206DB8A}" presName="composite" presStyleCnt="0"/>
      <dgm:spPr/>
    </dgm:pt>
    <dgm:pt modelId="{6BE4665F-17A1-40AE-B927-70E86A3620C3}" type="pres">
      <dgm:prSet presAssocID="{15DF98C0-42FB-449B-AF87-FEE33206DB8A}" presName="parTx" presStyleLbl="node1" presStyleIdx="1" presStyleCnt="7" custLinFactNeighborX="189" custLinFactNeighborY="27">
        <dgm:presLayoutVars>
          <dgm:chMax val="0"/>
          <dgm:chPref val="0"/>
          <dgm:bulletEnabled val="1"/>
        </dgm:presLayoutVars>
      </dgm:prSet>
      <dgm:spPr/>
    </dgm:pt>
    <dgm:pt modelId="{E797B512-71AA-4BA6-91EF-A741DC73EC8A}" type="pres">
      <dgm:prSet presAssocID="{15DF98C0-42FB-449B-AF87-FEE33206DB8A}" presName="desTx" presStyleLbl="revTx" presStyleIdx="1" presStyleCnt="7" custLinFactNeighborX="4488" custLinFactNeighborY="1341">
        <dgm:presLayoutVars>
          <dgm:bulletEnabled val="1"/>
        </dgm:presLayoutVars>
      </dgm:prSet>
      <dgm:spPr/>
    </dgm:pt>
    <dgm:pt modelId="{89A675DE-EA5B-4388-AB26-4DDBDD01E021}" type="pres">
      <dgm:prSet presAssocID="{7ED8E0C5-5A5A-43CF-8837-C084B04AA2F5}" presName="space" presStyleCnt="0"/>
      <dgm:spPr/>
    </dgm:pt>
    <dgm:pt modelId="{F96CA0BB-BE77-496B-A149-12C66F37EE72}" type="pres">
      <dgm:prSet presAssocID="{D176A5D4-B0B5-4A89-AD37-599021AE1B8E}" presName="composite" presStyleCnt="0"/>
      <dgm:spPr/>
    </dgm:pt>
    <dgm:pt modelId="{15293C0B-6A9A-48EB-AEBF-6092F9DE277A}" type="pres">
      <dgm:prSet presAssocID="{D176A5D4-B0B5-4A89-AD37-599021AE1B8E}" presName="parTx" presStyleLbl="node1" presStyleIdx="2" presStyleCnt="7" custLinFactNeighborX="189" custLinFactNeighborY="27">
        <dgm:presLayoutVars>
          <dgm:chMax val="0"/>
          <dgm:chPref val="0"/>
          <dgm:bulletEnabled val="1"/>
        </dgm:presLayoutVars>
      </dgm:prSet>
      <dgm:spPr/>
    </dgm:pt>
    <dgm:pt modelId="{ADDEF02D-22BA-4438-B8A0-2781D4DCBEC4}" type="pres">
      <dgm:prSet presAssocID="{D176A5D4-B0B5-4A89-AD37-599021AE1B8E}" presName="desTx" presStyleLbl="revTx" presStyleIdx="2" presStyleCnt="7" custLinFactNeighborX="6447" custLinFactNeighborY="3175">
        <dgm:presLayoutVars>
          <dgm:bulletEnabled val="1"/>
        </dgm:presLayoutVars>
      </dgm:prSet>
      <dgm:spPr/>
    </dgm:pt>
    <dgm:pt modelId="{1A15CD29-8CA0-4E8D-B23E-C63EEBD74A32}" type="pres">
      <dgm:prSet presAssocID="{E60055C0-0E03-48B8-AC85-C8294713C431}" presName="space" presStyleCnt="0"/>
      <dgm:spPr/>
    </dgm:pt>
    <dgm:pt modelId="{E78685C1-5089-44A6-B702-9FA17BF4D40C}" type="pres">
      <dgm:prSet presAssocID="{A6FF654E-AB7B-47FD-9D27-D567E810F0C4}" presName="composite" presStyleCnt="0"/>
      <dgm:spPr/>
    </dgm:pt>
    <dgm:pt modelId="{C350658A-8191-4FD0-A401-7BA7A3C490B8}" type="pres">
      <dgm:prSet presAssocID="{A6FF654E-AB7B-47FD-9D27-D567E810F0C4}" presName="parTx" presStyleLbl="node1" presStyleIdx="3" presStyleCnt="7" custLinFactNeighborX="189" custLinFactNeighborY="27">
        <dgm:presLayoutVars>
          <dgm:chMax val="0"/>
          <dgm:chPref val="0"/>
          <dgm:bulletEnabled val="1"/>
        </dgm:presLayoutVars>
      </dgm:prSet>
      <dgm:spPr/>
    </dgm:pt>
    <dgm:pt modelId="{80BFF680-C79D-45D5-ACC7-9EA38B9CF3B3}" type="pres">
      <dgm:prSet presAssocID="{A6FF654E-AB7B-47FD-9D27-D567E810F0C4}" presName="desTx" presStyleLbl="revTx" presStyleIdx="3" presStyleCnt="7" custLinFactNeighborX="9466" custLinFactNeighborY="1880">
        <dgm:presLayoutVars>
          <dgm:bulletEnabled val="1"/>
        </dgm:presLayoutVars>
      </dgm:prSet>
      <dgm:spPr/>
    </dgm:pt>
    <dgm:pt modelId="{A755D8A6-9712-4802-9DEE-133BBA1E2FD4}" type="pres">
      <dgm:prSet presAssocID="{88573EB6-FF54-4590-AB64-452BDD43CC66}" presName="space" presStyleCnt="0"/>
      <dgm:spPr/>
    </dgm:pt>
    <dgm:pt modelId="{C259C354-E9E2-4292-8EDA-ED26C26EDA23}" type="pres">
      <dgm:prSet presAssocID="{C23CCA34-8A1E-4A41-B2EC-3F8C218005BE}" presName="composite" presStyleCnt="0"/>
      <dgm:spPr/>
    </dgm:pt>
    <dgm:pt modelId="{4492554A-F655-433F-8A99-54E78045D382}" type="pres">
      <dgm:prSet presAssocID="{C23CCA34-8A1E-4A41-B2EC-3F8C218005BE}" presName="parTx" presStyleLbl="node1" presStyleIdx="4" presStyleCnt="7" custLinFactNeighborX="189" custLinFactNeighborY="27">
        <dgm:presLayoutVars>
          <dgm:chMax val="0"/>
          <dgm:chPref val="0"/>
          <dgm:bulletEnabled val="1"/>
        </dgm:presLayoutVars>
      </dgm:prSet>
      <dgm:spPr/>
    </dgm:pt>
    <dgm:pt modelId="{2C4FC72C-3829-4813-AC3F-397780138BA9}" type="pres">
      <dgm:prSet presAssocID="{C23CCA34-8A1E-4A41-B2EC-3F8C218005BE}" presName="desTx" presStyleLbl="revTx" presStyleIdx="4" presStyleCnt="7" custLinFactNeighborX="6756" custLinFactNeighborY="1880">
        <dgm:presLayoutVars>
          <dgm:bulletEnabled val="1"/>
        </dgm:presLayoutVars>
      </dgm:prSet>
      <dgm:spPr/>
    </dgm:pt>
    <dgm:pt modelId="{2E85E21E-A50C-4B52-8610-B239B42D5059}" type="pres">
      <dgm:prSet presAssocID="{2909DAA7-66B2-41C7-9232-20892380031F}" presName="space" presStyleCnt="0"/>
      <dgm:spPr/>
    </dgm:pt>
    <dgm:pt modelId="{8887A5A8-3AAD-4631-AD2E-A57A8BBD8457}" type="pres">
      <dgm:prSet presAssocID="{545B6069-F0C0-417A-A434-11CEA9B32191}" presName="composite" presStyleCnt="0"/>
      <dgm:spPr/>
    </dgm:pt>
    <dgm:pt modelId="{061E6256-A1E3-4A5F-A03C-32F50097AB0C}" type="pres">
      <dgm:prSet presAssocID="{545B6069-F0C0-417A-A434-11CEA9B32191}" presName="parTx" presStyleLbl="node1" presStyleIdx="5" presStyleCnt="7" custLinFactNeighborX="-1941" custLinFactNeighborY="180">
        <dgm:presLayoutVars>
          <dgm:chMax val="0"/>
          <dgm:chPref val="0"/>
          <dgm:bulletEnabled val="1"/>
        </dgm:presLayoutVars>
      </dgm:prSet>
      <dgm:spPr/>
    </dgm:pt>
    <dgm:pt modelId="{5230475A-A9A4-4880-BCF1-C16F1E84E206}" type="pres">
      <dgm:prSet presAssocID="{545B6069-F0C0-417A-A434-11CEA9B32191}" presName="desTx" presStyleLbl="revTx" presStyleIdx="5" presStyleCnt="7" custLinFactNeighborX="6417" custLinFactNeighborY="-475">
        <dgm:presLayoutVars>
          <dgm:bulletEnabled val="1"/>
        </dgm:presLayoutVars>
      </dgm:prSet>
      <dgm:spPr/>
    </dgm:pt>
    <dgm:pt modelId="{76597018-FB28-4A2C-8FC7-FF5FECF5257F}" type="pres">
      <dgm:prSet presAssocID="{FECA4803-6C14-4AF7-843F-BA028E35C5E2}" presName="space" presStyleCnt="0"/>
      <dgm:spPr/>
    </dgm:pt>
    <dgm:pt modelId="{BC688F64-DA52-48F6-855B-FFD16AF81B0B}" type="pres">
      <dgm:prSet presAssocID="{8C735D9B-CA79-46B5-BDA8-CD85C24A03D8}" presName="composite" presStyleCnt="0"/>
      <dgm:spPr/>
    </dgm:pt>
    <dgm:pt modelId="{54AF5A92-F6F2-4DB2-A3AE-3363479F6A2A}" type="pres">
      <dgm:prSet presAssocID="{8C735D9B-CA79-46B5-BDA8-CD85C24A03D8}" presName="parTx" presStyleLbl="node1" presStyleIdx="6" presStyleCnt="7">
        <dgm:presLayoutVars>
          <dgm:chMax val="0"/>
          <dgm:chPref val="0"/>
          <dgm:bulletEnabled val="1"/>
        </dgm:presLayoutVars>
      </dgm:prSet>
      <dgm:spPr/>
    </dgm:pt>
    <dgm:pt modelId="{623B5293-FE81-4E48-868A-6A94D77842C4}" type="pres">
      <dgm:prSet presAssocID="{8C735D9B-CA79-46B5-BDA8-CD85C24A03D8}" presName="desTx" presStyleLbl="revTx" presStyleIdx="6" presStyleCnt="7" custLinFactNeighborX="6658" custLinFactNeighborY="37">
        <dgm:presLayoutVars>
          <dgm:bulletEnabled val="1"/>
        </dgm:presLayoutVars>
      </dgm:prSet>
      <dgm:spPr/>
    </dgm:pt>
  </dgm:ptLst>
  <dgm:cxnLst>
    <dgm:cxn modelId="{820DE204-E994-4412-B15F-14624D5917F9}" type="presOf" srcId="{E01E56C1-5183-4EBA-8B2C-455BA832DFD9}" destId="{04F159AA-A593-4F54-8276-46E5F86B0F99}" srcOrd="0" destOrd="0" presId="urn:microsoft.com/office/officeart/2005/8/layout/chevron1"/>
    <dgm:cxn modelId="{2219A212-3E0E-433A-B1DD-DF572BD678DE}" srcId="{D176A5D4-B0B5-4A89-AD37-599021AE1B8E}" destId="{A294179F-099D-499E-84F2-AAB8F0156DC0}" srcOrd="0" destOrd="0" parTransId="{ECDC0B5F-938A-4B02-A22F-CAC6B1FD5163}" sibTransId="{4B763D51-5DC3-44FF-8ED2-C28E0CCA372C}"/>
    <dgm:cxn modelId="{E40A5619-AEB4-446B-86A1-CA5BB53A9C35}" srcId="{C23CCA34-8A1E-4A41-B2EC-3F8C218005BE}" destId="{3318A6B1-239B-4116-875A-DC9A35F35932}" srcOrd="2" destOrd="0" parTransId="{E6665E0E-8EBE-42A8-AFF8-9D5CBB3E7CE3}" sibTransId="{369B2E02-5547-4AE2-82FE-6EA400C58500}"/>
    <dgm:cxn modelId="{7005031B-C02D-4A50-AD32-D3F5F0723DF3}" type="presOf" srcId="{CF696955-528C-44C0-8C13-7FA9F937E51A}" destId="{623B5293-FE81-4E48-868A-6A94D77842C4}" srcOrd="0" destOrd="0" presId="urn:microsoft.com/office/officeart/2005/8/layout/chevron1"/>
    <dgm:cxn modelId="{297C4E1B-8892-4B80-BD70-D08873400A4C}" srcId="{8C735D9B-CA79-46B5-BDA8-CD85C24A03D8}" destId="{69F205B3-FF73-4C35-A637-B0C9DCB81770}" srcOrd="1" destOrd="0" parTransId="{6C88088F-52CA-4D7F-B064-53CC0F341B1F}" sibTransId="{D8D54D45-03C7-4081-800D-1B4889CD23EC}"/>
    <dgm:cxn modelId="{53DD801E-1D9A-4F51-A44C-F8F23FFC0E9F}" srcId="{8C735D9B-CA79-46B5-BDA8-CD85C24A03D8}" destId="{C0D09039-5FFE-440F-9513-1B0EA185BC11}" srcOrd="2" destOrd="0" parTransId="{F44C0F0E-C106-4184-A86C-2E02D95772D7}" sibTransId="{15281289-F033-4EE9-B8EA-3C268E90E8CE}"/>
    <dgm:cxn modelId="{CFB06824-2D86-4626-BC4D-08738874F872}" type="presOf" srcId="{306C65D0-0315-4CC9-B9F5-24CFF61CC6F0}" destId="{4CB0CFE1-0ABD-46BE-932A-B3E076FC68AF}" srcOrd="0" destOrd="1" presId="urn:microsoft.com/office/officeart/2005/8/layout/chevron1"/>
    <dgm:cxn modelId="{27AF8324-3CE6-4F11-860C-917CBC22E9B1}" srcId="{D176A5D4-B0B5-4A89-AD37-599021AE1B8E}" destId="{FD0090B3-C774-4846-974D-C8588882A5B3}" srcOrd="1" destOrd="0" parTransId="{65C09CD0-E3F6-4C6F-A322-0987A075BCE2}" sibTransId="{8D160F51-AB12-4493-9BE8-E1D3A72B50CB}"/>
    <dgm:cxn modelId="{B7C5E924-5F23-4671-842B-A6F685097420}" srcId="{545B6069-F0C0-417A-A434-11CEA9B32191}" destId="{FBE4BBCB-D59E-4C88-BA34-A229EF7F62BC}" srcOrd="0" destOrd="0" parTransId="{B87A5E5C-F470-4EE5-84E3-BD7B653525F3}" sibTransId="{D49330BC-C400-46EB-B89D-D25E0DA97215}"/>
    <dgm:cxn modelId="{4A98BC28-1554-4734-8D70-DBFBC172AF9B}" type="presOf" srcId="{B2C28729-D524-4685-A382-C1A4AF9E6A60}" destId="{2C4FC72C-3829-4813-AC3F-397780138BA9}" srcOrd="0" destOrd="1" presId="urn:microsoft.com/office/officeart/2005/8/layout/chevron1"/>
    <dgm:cxn modelId="{FC04C736-9241-4FFA-9518-9E7E6BD90A9F}" type="presOf" srcId="{A294179F-099D-499E-84F2-AAB8F0156DC0}" destId="{ADDEF02D-22BA-4438-B8A0-2781D4DCBEC4}" srcOrd="0" destOrd="0" presId="urn:microsoft.com/office/officeart/2005/8/layout/chevron1"/>
    <dgm:cxn modelId="{D115BB3A-399B-4DB0-B200-66533E24090F}" srcId="{E01E56C1-5183-4EBA-8B2C-455BA832DFD9}" destId="{545B6069-F0C0-417A-A434-11CEA9B32191}" srcOrd="5" destOrd="0" parTransId="{DC36A30D-D56C-4B08-9E43-7C04CC2A88ED}" sibTransId="{FECA4803-6C14-4AF7-843F-BA028E35C5E2}"/>
    <dgm:cxn modelId="{A0B94B3C-1ADD-459C-BDB0-8A72003FACC1}" type="presOf" srcId="{2522FCDB-A64C-488A-AD2D-B72C785980E9}" destId="{80BFF680-C79D-45D5-ACC7-9EA38B9CF3B3}" srcOrd="0" destOrd="2" presId="urn:microsoft.com/office/officeart/2005/8/layout/chevron1"/>
    <dgm:cxn modelId="{96ED7640-DDDC-48D5-AE34-656993455E4D}" srcId="{E01E56C1-5183-4EBA-8B2C-455BA832DFD9}" destId="{8C735D9B-CA79-46B5-BDA8-CD85C24A03D8}" srcOrd="6" destOrd="0" parTransId="{FBA1217B-83A0-4B4D-9386-39F437EC700E}" sibTransId="{D4C3995D-3D20-40FE-9666-57953681CF24}"/>
    <dgm:cxn modelId="{1EB5385C-B8E7-4232-BC9F-7D9F3DD90EC1}" srcId="{8C735D9B-CA79-46B5-BDA8-CD85C24A03D8}" destId="{CF696955-528C-44C0-8C13-7FA9F937E51A}" srcOrd="0" destOrd="0" parTransId="{A069E6B9-44D4-4CDB-A024-83FFD5C25B7D}" sibTransId="{1887B42A-AC57-4A10-BD42-6BDE5934FC72}"/>
    <dgm:cxn modelId="{3B45F562-65B5-44E7-B25D-3B6353143025}" type="presOf" srcId="{15DF98C0-42FB-449B-AF87-FEE33206DB8A}" destId="{6BE4665F-17A1-40AE-B927-70E86A3620C3}" srcOrd="0" destOrd="0" presId="urn:microsoft.com/office/officeart/2005/8/layout/chevron1"/>
    <dgm:cxn modelId="{D74A8643-A9E6-47CB-8C99-F36AEC9D2084}" srcId="{E01E56C1-5183-4EBA-8B2C-455BA832DFD9}" destId="{15DF98C0-42FB-449B-AF87-FEE33206DB8A}" srcOrd="1" destOrd="0" parTransId="{FB9BD1EC-9564-4EF5-BAF9-6AE92F135416}" sibTransId="{7ED8E0C5-5A5A-43CF-8837-C084B04AA2F5}"/>
    <dgm:cxn modelId="{2BEFF54E-19FE-43ED-8A93-7A6C0C90446F}" srcId="{15DF98C0-42FB-449B-AF87-FEE33206DB8A}" destId="{A60FC500-3230-4130-9349-63A2E77DF3F7}" srcOrd="1" destOrd="0" parTransId="{3D7F8944-8235-4EED-917B-5B5F056473A3}" sibTransId="{1BD14844-934B-4429-8D4C-E425F9F0352A}"/>
    <dgm:cxn modelId="{DBB8FA4E-1B1C-4438-8615-E14D2E015659}" srcId="{C23CCA34-8A1E-4A41-B2EC-3F8C218005BE}" destId="{B2C28729-D524-4685-A382-C1A4AF9E6A60}" srcOrd="1" destOrd="0" parTransId="{748EE062-2FC5-42A0-93B4-4A8C73FA3FF7}" sibTransId="{B1B608C1-327A-4F6C-8C7D-C6E303B81F9E}"/>
    <dgm:cxn modelId="{69515870-A568-4FDE-BF5C-7667FA85CC2C}" type="presOf" srcId="{021AB345-BEA7-4A94-B94B-7C09EA49B459}" destId="{5230475A-A9A4-4880-BCF1-C16F1E84E206}" srcOrd="0" destOrd="1" presId="urn:microsoft.com/office/officeart/2005/8/layout/chevron1"/>
    <dgm:cxn modelId="{CED90072-8BAF-4070-9691-F96035B86443}" type="presOf" srcId="{3053EE69-74B9-491C-8C50-7F8CFEC61824}" destId="{80BFF680-C79D-45D5-ACC7-9EA38B9CF3B3}" srcOrd="0" destOrd="1" presId="urn:microsoft.com/office/officeart/2005/8/layout/chevron1"/>
    <dgm:cxn modelId="{0497E152-6A8C-48FD-9B5A-B900E7C14C2A}" type="presOf" srcId="{C0D09039-5FFE-440F-9513-1B0EA185BC11}" destId="{623B5293-FE81-4E48-868A-6A94D77842C4}" srcOrd="0" destOrd="2" presId="urn:microsoft.com/office/officeart/2005/8/layout/chevron1"/>
    <dgm:cxn modelId="{03FF6355-0526-4239-95B2-BAED180F5AFD}" type="presOf" srcId="{A60FC500-3230-4130-9349-63A2E77DF3F7}" destId="{E797B512-71AA-4BA6-91EF-A741DC73EC8A}" srcOrd="0" destOrd="1" presId="urn:microsoft.com/office/officeart/2005/8/layout/chevron1"/>
    <dgm:cxn modelId="{F4AC3776-8393-4889-8FB4-172E2BF1DB5F}" srcId="{1C24EA23-40ED-45C2-8503-1CE1B57EF281}" destId="{CD671FDD-A285-433F-897A-83FCFAE28BA8}" srcOrd="0" destOrd="0" parTransId="{BB3EBCA9-29DB-454F-9BD6-789515B42AF6}" sibTransId="{BDE4F865-E6A3-4175-A229-17110A535202}"/>
    <dgm:cxn modelId="{7FEA4979-3907-4411-AF50-DC036FD4A30E}" type="presOf" srcId="{D17422ED-2B38-448E-9C27-C50F6185D461}" destId="{ADDEF02D-22BA-4438-B8A0-2781D4DCBEC4}" srcOrd="0" destOrd="2" presId="urn:microsoft.com/office/officeart/2005/8/layout/chevron1"/>
    <dgm:cxn modelId="{3A665379-9439-4AFE-B379-1165C0266114}" type="presOf" srcId="{1C24EA23-40ED-45C2-8503-1CE1B57EF281}" destId="{F977349E-F103-40CF-B99F-EA62A6FFD9BE}" srcOrd="0" destOrd="0" presId="urn:microsoft.com/office/officeart/2005/8/layout/chevron1"/>
    <dgm:cxn modelId="{96D6457D-AD72-4E61-A21E-6590AA81C54C}" type="presOf" srcId="{3318A6B1-239B-4116-875A-DC9A35F35932}" destId="{2C4FC72C-3829-4813-AC3F-397780138BA9}" srcOrd="0" destOrd="2" presId="urn:microsoft.com/office/officeart/2005/8/layout/chevron1"/>
    <dgm:cxn modelId="{76692881-6F09-43F0-B13E-C6493955BFEC}" srcId="{15DF98C0-42FB-449B-AF87-FEE33206DB8A}" destId="{216CCB26-F685-4B6D-A3D4-06CD1FFF7D77}" srcOrd="0" destOrd="0" parTransId="{98D35AB3-ECC2-4617-B951-B0DE6B912987}" sibTransId="{80656459-AAB5-4E5B-9355-C37FD79FB695}"/>
    <dgm:cxn modelId="{224F7882-884B-4EEC-932F-ED65FFA36BEF}" type="presOf" srcId="{D176A5D4-B0B5-4A89-AD37-599021AE1B8E}" destId="{15293C0B-6A9A-48EB-AEBF-6092F9DE277A}" srcOrd="0" destOrd="0" presId="urn:microsoft.com/office/officeart/2005/8/layout/chevron1"/>
    <dgm:cxn modelId="{9F685389-93A2-49A3-BBCA-04AC812F75A4}" type="presOf" srcId="{05AB5368-FA54-46A7-9170-080F40EC7872}" destId="{80BFF680-C79D-45D5-ACC7-9EA38B9CF3B3}" srcOrd="0" destOrd="0" presId="urn:microsoft.com/office/officeart/2005/8/layout/chevron1"/>
    <dgm:cxn modelId="{C2D0499C-C4D9-4D31-8668-77BF9C5F7665}" type="presOf" srcId="{FBE4BBCB-D59E-4C88-BA34-A229EF7F62BC}" destId="{5230475A-A9A4-4880-BCF1-C16F1E84E206}" srcOrd="0" destOrd="0" presId="urn:microsoft.com/office/officeart/2005/8/layout/chevron1"/>
    <dgm:cxn modelId="{8392E4B5-E8AB-4473-9487-40C2CF6CEAEE}" srcId="{1C24EA23-40ED-45C2-8503-1CE1B57EF281}" destId="{D0FC6F9A-ADCF-4492-815F-F515E75BD42C}" srcOrd="2" destOrd="0" parTransId="{64F9E15F-95EA-4A34-8A6F-1DE1BE0E0724}" sibTransId="{467958D5-5C5D-4547-9B15-F088BA8974E8}"/>
    <dgm:cxn modelId="{99E52CB7-DED9-494B-BED8-ACA973E97FB9}" type="presOf" srcId="{A6FF654E-AB7B-47FD-9D27-D567E810F0C4}" destId="{C350658A-8191-4FD0-A401-7BA7A3C490B8}" srcOrd="0" destOrd="0" presId="urn:microsoft.com/office/officeart/2005/8/layout/chevron1"/>
    <dgm:cxn modelId="{757874B7-4341-4B95-B312-62F283CE0A68}" srcId="{E01E56C1-5183-4EBA-8B2C-455BA832DFD9}" destId="{A6FF654E-AB7B-47FD-9D27-D567E810F0C4}" srcOrd="3" destOrd="0" parTransId="{6145DC46-CE94-48FC-B5F5-0C080FCD4DBF}" sibTransId="{88573EB6-FF54-4590-AB64-452BDD43CC66}"/>
    <dgm:cxn modelId="{A06107BC-5D51-458C-A370-CFEF5FC32DB8}" type="presOf" srcId="{CD671FDD-A285-433F-897A-83FCFAE28BA8}" destId="{4CB0CFE1-0ABD-46BE-932A-B3E076FC68AF}" srcOrd="0" destOrd="0" presId="urn:microsoft.com/office/officeart/2005/8/layout/chevron1"/>
    <dgm:cxn modelId="{36D437BC-C6C5-48B8-8372-9E49C4EA3D9E}" type="presOf" srcId="{D0FC6F9A-ADCF-4492-815F-F515E75BD42C}" destId="{4CB0CFE1-0ABD-46BE-932A-B3E076FC68AF}" srcOrd="0" destOrd="2" presId="urn:microsoft.com/office/officeart/2005/8/layout/chevron1"/>
    <dgm:cxn modelId="{ECB883BF-6A73-4334-B558-D25A9DD3BA6D}" srcId="{A6FF654E-AB7B-47FD-9D27-D567E810F0C4}" destId="{05AB5368-FA54-46A7-9170-080F40EC7872}" srcOrd="0" destOrd="0" parTransId="{AAE0C15D-F9F9-4C19-B050-037617D6D94B}" sibTransId="{1B7462AC-2E40-445D-9E37-F4A58BB072F1}"/>
    <dgm:cxn modelId="{8A4D38C2-6D63-4188-A81D-9B7AA8F51D92}" srcId="{E01E56C1-5183-4EBA-8B2C-455BA832DFD9}" destId="{D176A5D4-B0B5-4A89-AD37-599021AE1B8E}" srcOrd="2" destOrd="0" parTransId="{1BE3E049-D8B6-4FE0-BDF1-DC683A994736}" sibTransId="{E60055C0-0E03-48B8-AC85-C8294713C431}"/>
    <dgm:cxn modelId="{02CA31C3-7CB4-457C-A3D1-692B738A6F09}" srcId="{E01E56C1-5183-4EBA-8B2C-455BA832DFD9}" destId="{1C24EA23-40ED-45C2-8503-1CE1B57EF281}" srcOrd="0" destOrd="0" parTransId="{24A32597-0B97-47E9-813A-2242ED28D613}" sibTransId="{0769BD12-C92B-40C2-BA3F-38156740B4D9}"/>
    <dgm:cxn modelId="{800605C4-78E1-4B1D-B40A-879072BA00A0}" type="presOf" srcId="{C23CCA34-8A1E-4A41-B2EC-3F8C218005BE}" destId="{4492554A-F655-433F-8A99-54E78045D382}" srcOrd="0" destOrd="0" presId="urn:microsoft.com/office/officeart/2005/8/layout/chevron1"/>
    <dgm:cxn modelId="{F1CC37C6-6870-4E04-99C0-809A8C1E08D0}" type="presOf" srcId="{69F205B3-FF73-4C35-A637-B0C9DCB81770}" destId="{623B5293-FE81-4E48-868A-6A94D77842C4}" srcOrd="0" destOrd="1" presId="urn:microsoft.com/office/officeart/2005/8/layout/chevron1"/>
    <dgm:cxn modelId="{7E6F03CB-35F0-449C-ACBB-22775E50A453}" srcId="{545B6069-F0C0-417A-A434-11CEA9B32191}" destId="{364173DB-9021-4131-9EAD-DAAC3C367997}" srcOrd="2" destOrd="0" parTransId="{8EBC3E3A-D2DF-419C-9A67-DEDDBF180A60}" sibTransId="{DA4E82BD-E0FF-419D-835C-4B9985F7CFC0}"/>
    <dgm:cxn modelId="{11A5F6D3-D933-41A0-A937-7D6508DAD4FF}" type="presOf" srcId="{216CCB26-F685-4B6D-A3D4-06CD1FFF7D77}" destId="{E797B512-71AA-4BA6-91EF-A741DC73EC8A}" srcOrd="0" destOrd="0" presId="urn:microsoft.com/office/officeart/2005/8/layout/chevron1"/>
    <dgm:cxn modelId="{039590D4-2B11-4038-A92D-5705B30FC071}" srcId="{15DF98C0-42FB-449B-AF87-FEE33206DB8A}" destId="{5A929693-CCFF-4734-BCB5-0EC9A42C92CC}" srcOrd="2" destOrd="0" parTransId="{7E7C0D6C-1DCB-4D70-9E89-8F1CF6E593EC}" sibTransId="{B20F876B-C7DE-43F5-8638-8A58E5FED711}"/>
    <dgm:cxn modelId="{FF7153DD-2DFC-4D09-906D-F0BEACC793CD}" type="presOf" srcId="{8C735D9B-CA79-46B5-BDA8-CD85C24A03D8}" destId="{54AF5A92-F6F2-4DB2-A3AE-3363479F6A2A}" srcOrd="0" destOrd="0" presId="urn:microsoft.com/office/officeart/2005/8/layout/chevron1"/>
    <dgm:cxn modelId="{D8E89EE8-B34D-40C6-BB1A-197CFF0EB86E}" srcId="{545B6069-F0C0-417A-A434-11CEA9B32191}" destId="{021AB345-BEA7-4A94-B94B-7C09EA49B459}" srcOrd="1" destOrd="0" parTransId="{E08E6E0C-11F8-47DA-871F-978777505DB7}" sibTransId="{B679C0A5-B3FC-40BA-9FB4-997D2E398323}"/>
    <dgm:cxn modelId="{CB2CA1E8-F1FF-463B-AD2F-69FC10CFE362}" srcId="{D176A5D4-B0B5-4A89-AD37-599021AE1B8E}" destId="{D17422ED-2B38-448E-9C27-C50F6185D461}" srcOrd="2" destOrd="0" parTransId="{DDBECC6B-2B84-4DF9-992E-0B7016B7AAF0}" sibTransId="{AB7647EE-C24E-4B12-A53A-8DED3A6B9A0B}"/>
    <dgm:cxn modelId="{472345E9-B4E3-47EC-92F9-0F41BB237F69}" srcId="{E01E56C1-5183-4EBA-8B2C-455BA832DFD9}" destId="{C23CCA34-8A1E-4A41-B2EC-3F8C218005BE}" srcOrd="4" destOrd="0" parTransId="{B4D5B787-4B74-438D-8A89-F95DD97EF117}" sibTransId="{2909DAA7-66B2-41C7-9232-20892380031F}"/>
    <dgm:cxn modelId="{44AFD6E9-2651-4EAA-9282-A6298B2B2A1C}" type="presOf" srcId="{364173DB-9021-4131-9EAD-DAAC3C367997}" destId="{5230475A-A9A4-4880-BCF1-C16F1E84E206}" srcOrd="0" destOrd="2" presId="urn:microsoft.com/office/officeart/2005/8/layout/chevron1"/>
    <dgm:cxn modelId="{C456AFEB-4B93-4159-BF8F-14441B7EEACA}" srcId="{A6FF654E-AB7B-47FD-9D27-D567E810F0C4}" destId="{3053EE69-74B9-491C-8C50-7F8CFEC61824}" srcOrd="1" destOrd="0" parTransId="{1F37F698-B3C1-46E0-8E9F-76F4C23036AC}" sibTransId="{191CE9CB-8D31-4672-B8E6-B882BF321FD6}"/>
    <dgm:cxn modelId="{8CA511EC-8AB7-4CC8-B05D-E4BCE4919517}" type="presOf" srcId="{5A929693-CCFF-4734-BCB5-0EC9A42C92CC}" destId="{E797B512-71AA-4BA6-91EF-A741DC73EC8A}" srcOrd="0" destOrd="2" presId="urn:microsoft.com/office/officeart/2005/8/layout/chevron1"/>
    <dgm:cxn modelId="{88C943EC-3B77-49C3-B724-A537FCDB2A5B}" type="presOf" srcId="{FD0090B3-C774-4846-974D-C8588882A5B3}" destId="{ADDEF02D-22BA-4438-B8A0-2781D4DCBEC4}" srcOrd="0" destOrd="1" presId="urn:microsoft.com/office/officeart/2005/8/layout/chevron1"/>
    <dgm:cxn modelId="{667198EE-5283-4268-A0E0-D38DA788B033}" srcId="{C23CCA34-8A1E-4A41-B2EC-3F8C218005BE}" destId="{65D6B8E8-144A-4F1A-8BA3-E805BDAD742E}" srcOrd="0" destOrd="0" parTransId="{EF01AEEC-4194-489F-B41C-55B6EEC2CC6B}" sibTransId="{7583B11C-A53D-45D7-B5B4-702A9221463E}"/>
    <dgm:cxn modelId="{8790D1F2-FFE9-4C22-A446-AA7438B4A80A}" type="presOf" srcId="{65D6B8E8-144A-4F1A-8BA3-E805BDAD742E}" destId="{2C4FC72C-3829-4813-AC3F-397780138BA9}" srcOrd="0" destOrd="0" presId="urn:microsoft.com/office/officeart/2005/8/layout/chevron1"/>
    <dgm:cxn modelId="{7A9BC6F3-297C-451A-A0ED-2502E8A4A24B}" srcId="{A6FF654E-AB7B-47FD-9D27-D567E810F0C4}" destId="{2522FCDB-A64C-488A-AD2D-B72C785980E9}" srcOrd="2" destOrd="0" parTransId="{D7B66074-4A0F-4C6F-AC21-A819FCF8A72A}" sibTransId="{2D518EB1-FCC4-4291-9FAF-C63B9BB804B3}"/>
    <dgm:cxn modelId="{B825D8F7-27AF-4043-A277-9B31C5BD33FD}" srcId="{1C24EA23-40ED-45C2-8503-1CE1B57EF281}" destId="{306C65D0-0315-4CC9-B9F5-24CFF61CC6F0}" srcOrd="1" destOrd="0" parTransId="{838DADBE-46EE-4AFC-9A9F-F9D4585AF3DC}" sibTransId="{C027F477-CE10-47DD-B76C-C45864AC9D48}"/>
    <dgm:cxn modelId="{511CD7FD-3319-4F48-AB71-83BD8F269493}" type="presOf" srcId="{545B6069-F0C0-417A-A434-11CEA9B32191}" destId="{061E6256-A1E3-4A5F-A03C-32F50097AB0C}" srcOrd="0" destOrd="0" presId="urn:microsoft.com/office/officeart/2005/8/layout/chevron1"/>
    <dgm:cxn modelId="{05CFE064-9B79-4F87-99B2-7DDDF89556CE}" type="presParOf" srcId="{04F159AA-A593-4F54-8276-46E5F86B0F99}" destId="{1D4F7D98-0D35-4868-803E-71117A91CFC6}" srcOrd="0" destOrd="0" presId="urn:microsoft.com/office/officeart/2005/8/layout/chevron1"/>
    <dgm:cxn modelId="{045A8078-A95D-4A9E-AAB9-13F5B90BCC7D}" type="presParOf" srcId="{1D4F7D98-0D35-4868-803E-71117A91CFC6}" destId="{F977349E-F103-40CF-B99F-EA62A6FFD9BE}" srcOrd="0" destOrd="0" presId="urn:microsoft.com/office/officeart/2005/8/layout/chevron1"/>
    <dgm:cxn modelId="{8450C586-5AF7-4EE6-A162-2896CA7B3809}" type="presParOf" srcId="{1D4F7D98-0D35-4868-803E-71117A91CFC6}" destId="{4CB0CFE1-0ABD-46BE-932A-B3E076FC68AF}" srcOrd="1" destOrd="0" presId="urn:microsoft.com/office/officeart/2005/8/layout/chevron1"/>
    <dgm:cxn modelId="{D7A9C5E0-360F-42A0-A4A2-A2296AA34C61}" type="presParOf" srcId="{04F159AA-A593-4F54-8276-46E5F86B0F99}" destId="{F3B1AE1B-1E33-46BA-9411-E50007438FFA}" srcOrd="1" destOrd="0" presId="urn:microsoft.com/office/officeart/2005/8/layout/chevron1"/>
    <dgm:cxn modelId="{2A36D47E-8D7A-499E-867C-21037655DF55}" type="presParOf" srcId="{04F159AA-A593-4F54-8276-46E5F86B0F99}" destId="{36F320E3-1568-4CAE-B889-0F08112EEB3B}" srcOrd="2" destOrd="0" presId="urn:microsoft.com/office/officeart/2005/8/layout/chevron1"/>
    <dgm:cxn modelId="{2C8D76BD-FBEB-4A70-993F-9546BEA551C2}" type="presParOf" srcId="{36F320E3-1568-4CAE-B889-0F08112EEB3B}" destId="{6BE4665F-17A1-40AE-B927-70E86A3620C3}" srcOrd="0" destOrd="0" presId="urn:microsoft.com/office/officeart/2005/8/layout/chevron1"/>
    <dgm:cxn modelId="{7D8A044B-56A5-4723-A518-942268158A15}" type="presParOf" srcId="{36F320E3-1568-4CAE-B889-0F08112EEB3B}" destId="{E797B512-71AA-4BA6-91EF-A741DC73EC8A}" srcOrd="1" destOrd="0" presId="urn:microsoft.com/office/officeart/2005/8/layout/chevron1"/>
    <dgm:cxn modelId="{E709FBD4-A409-4629-891C-C2836CF3956A}" type="presParOf" srcId="{04F159AA-A593-4F54-8276-46E5F86B0F99}" destId="{89A675DE-EA5B-4388-AB26-4DDBDD01E021}" srcOrd="3" destOrd="0" presId="urn:microsoft.com/office/officeart/2005/8/layout/chevron1"/>
    <dgm:cxn modelId="{F679A23F-5129-480F-847C-9405B5A9EC03}" type="presParOf" srcId="{04F159AA-A593-4F54-8276-46E5F86B0F99}" destId="{F96CA0BB-BE77-496B-A149-12C66F37EE72}" srcOrd="4" destOrd="0" presId="urn:microsoft.com/office/officeart/2005/8/layout/chevron1"/>
    <dgm:cxn modelId="{697AB3CB-70B2-4466-AEAE-491CFCAD7B8F}" type="presParOf" srcId="{F96CA0BB-BE77-496B-A149-12C66F37EE72}" destId="{15293C0B-6A9A-48EB-AEBF-6092F9DE277A}" srcOrd="0" destOrd="0" presId="urn:microsoft.com/office/officeart/2005/8/layout/chevron1"/>
    <dgm:cxn modelId="{6874F9B6-48A7-48BB-8028-E1EE74ED9166}" type="presParOf" srcId="{F96CA0BB-BE77-496B-A149-12C66F37EE72}" destId="{ADDEF02D-22BA-4438-B8A0-2781D4DCBEC4}" srcOrd="1" destOrd="0" presId="urn:microsoft.com/office/officeart/2005/8/layout/chevron1"/>
    <dgm:cxn modelId="{E1FE9D56-8EE4-430D-A29B-BD39F28032B2}" type="presParOf" srcId="{04F159AA-A593-4F54-8276-46E5F86B0F99}" destId="{1A15CD29-8CA0-4E8D-B23E-C63EEBD74A32}" srcOrd="5" destOrd="0" presId="urn:microsoft.com/office/officeart/2005/8/layout/chevron1"/>
    <dgm:cxn modelId="{1BC5F151-D251-4B51-92F0-6DD5414F3093}" type="presParOf" srcId="{04F159AA-A593-4F54-8276-46E5F86B0F99}" destId="{E78685C1-5089-44A6-B702-9FA17BF4D40C}" srcOrd="6" destOrd="0" presId="urn:microsoft.com/office/officeart/2005/8/layout/chevron1"/>
    <dgm:cxn modelId="{4FA89E94-0428-4B60-AFC7-8F12D2F56F09}" type="presParOf" srcId="{E78685C1-5089-44A6-B702-9FA17BF4D40C}" destId="{C350658A-8191-4FD0-A401-7BA7A3C490B8}" srcOrd="0" destOrd="0" presId="urn:microsoft.com/office/officeart/2005/8/layout/chevron1"/>
    <dgm:cxn modelId="{B6B7922A-1525-4374-BFD1-A19B53AD4B8E}" type="presParOf" srcId="{E78685C1-5089-44A6-B702-9FA17BF4D40C}" destId="{80BFF680-C79D-45D5-ACC7-9EA38B9CF3B3}" srcOrd="1" destOrd="0" presId="urn:microsoft.com/office/officeart/2005/8/layout/chevron1"/>
    <dgm:cxn modelId="{42E0DEF6-81CD-4298-BAD7-98895E018925}" type="presParOf" srcId="{04F159AA-A593-4F54-8276-46E5F86B0F99}" destId="{A755D8A6-9712-4802-9DEE-133BBA1E2FD4}" srcOrd="7" destOrd="0" presId="urn:microsoft.com/office/officeart/2005/8/layout/chevron1"/>
    <dgm:cxn modelId="{CCC49B02-42D1-404B-942C-F0F118FEC0EC}" type="presParOf" srcId="{04F159AA-A593-4F54-8276-46E5F86B0F99}" destId="{C259C354-E9E2-4292-8EDA-ED26C26EDA23}" srcOrd="8" destOrd="0" presId="urn:microsoft.com/office/officeart/2005/8/layout/chevron1"/>
    <dgm:cxn modelId="{E3140B9F-6F79-4105-9337-DDC97128D23F}" type="presParOf" srcId="{C259C354-E9E2-4292-8EDA-ED26C26EDA23}" destId="{4492554A-F655-433F-8A99-54E78045D382}" srcOrd="0" destOrd="0" presId="urn:microsoft.com/office/officeart/2005/8/layout/chevron1"/>
    <dgm:cxn modelId="{BB68C3C5-78B2-4863-BFA1-ECA06B3AE199}" type="presParOf" srcId="{C259C354-E9E2-4292-8EDA-ED26C26EDA23}" destId="{2C4FC72C-3829-4813-AC3F-397780138BA9}" srcOrd="1" destOrd="0" presId="urn:microsoft.com/office/officeart/2005/8/layout/chevron1"/>
    <dgm:cxn modelId="{074282D9-4A7D-4E00-9599-6623D98518C8}" type="presParOf" srcId="{04F159AA-A593-4F54-8276-46E5F86B0F99}" destId="{2E85E21E-A50C-4B52-8610-B239B42D5059}" srcOrd="9" destOrd="0" presId="urn:microsoft.com/office/officeart/2005/8/layout/chevron1"/>
    <dgm:cxn modelId="{430C5604-1A16-4738-A510-1E8063C8ADEA}" type="presParOf" srcId="{04F159AA-A593-4F54-8276-46E5F86B0F99}" destId="{8887A5A8-3AAD-4631-AD2E-A57A8BBD8457}" srcOrd="10" destOrd="0" presId="urn:microsoft.com/office/officeart/2005/8/layout/chevron1"/>
    <dgm:cxn modelId="{AA04C588-AF33-44D9-9DF9-5601B243A2EB}" type="presParOf" srcId="{8887A5A8-3AAD-4631-AD2E-A57A8BBD8457}" destId="{061E6256-A1E3-4A5F-A03C-32F50097AB0C}" srcOrd="0" destOrd="0" presId="urn:microsoft.com/office/officeart/2005/8/layout/chevron1"/>
    <dgm:cxn modelId="{D44B5ED5-2357-4926-9EC1-F5E881D45EA4}" type="presParOf" srcId="{8887A5A8-3AAD-4631-AD2E-A57A8BBD8457}" destId="{5230475A-A9A4-4880-BCF1-C16F1E84E206}" srcOrd="1" destOrd="0" presId="urn:microsoft.com/office/officeart/2005/8/layout/chevron1"/>
    <dgm:cxn modelId="{1636F2FA-7B25-40ED-BCB3-C1B3C2897443}" type="presParOf" srcId="{04F159AA-A593-4F54-8276-46E5F86B0F99}" destId="{76597018-FB28-4A2C-8FC7-FF5FECF5257F}" srcOrd="11" destOrd="0" presId="urn:microsoft.com/office/officeart/2005/8/layout/chevron1"/>
    <dgm:cxn modelId="{F221A843-8DD7-4D80-88A3-975065666030}" type="presParOf" srcId="{04F159AA-A593-4F54-8276-46E5F86B0F99}" destId="{BC688F64-DA52-48F6-855B-FFD16AF81B0B}" srcOrd="12" destOrd="0" presId="urn:microsoft.com/office/officeart/2005/8/layout/chevron1"/>
    <dgm:cxn modelId="{99E7551A-B881-4D06-9A0A-1BC9C7465BC7}" type="presParOf" srcId="{BC688F64-DA52-48F6-855B-FFD16AF81B0B}" destId="{54AF5A92-F6F2-4DB2-A3AE-3363479F6A2A}" srcOrd="0" destOrd="0" presId="urn:microsoft.com/office/officeart/2005/8/layout/chevron1"/>
    <dgm:cxn modelId="{2CBD29C7-D997-4F97-8F41-21121A8C5DEA}" type="presParOf" srcId="{BC688F64-DA52-48F6-855B-FFD16AF81B0B}" destId="{623B5293-FE81-4E48-868A-6A94D77842C4}" srcOrd="1"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B72DB96-3628-4157-8427-25DB393C8CD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26010E5-31C9-4CD9-AEBA-180BE673D671}">
      <dgm:prSet phldrT="[Text]" custT="1"/>
      <dgm:spPr>
        <a:solidFill>
          <a:schemeClr val="accent1"/>
        </a:solidFill>
        <a:ln>
          <a:solidFill>
            <a:schemeClr val="accent1"/>
          </a:solidFill>
        </a:ln>
      </dgm:spPr>
      <dgm:t>
        <a:bodyPr/>
        <a:lstStyle/>
        <a:p>
          <a:r>
            <a:rPr lang="en-US" sz="900" b="1" dirty="0"/>
            <a:t>Climate Justice Gap</a:t>
          </a:r>
        </a:p>
      </dgm:t>
    </dgm:pt>
    <dgm:pt modelId="{40EA49C0-6C4A-4380-89A8-7B986ABD7E77}" type="parTrans" cxnId="{D64D58CB-CD54-4E91-914A-19D1D4676C00}">
      <dgm:prSet/>
      <dgm:spPr/>
      <dgm:t>
        <a:bodyPr/>
        <a:lstStyle/>
        <a:p>
          <a:endParaRPr lang="en-US" sz="900"/>
        </a:p>
      </dgm:t>
    </dgm:pt>
    <dgm:pt modelId="{8197F019-C499-436D-B48D-A709F6A0D392}" type="sibTrans" cxnId="{D64D58CB-CD54-4E91-914A-19D1D4676C00}">
      <dgm:prSet/>
      <dgm:spPr/>
      <dgm:t>
        <a:bodyPr/>
        <a:lstStyle/>
        <a:p>
          <a:endParaRPr lang="en-US" sz="900"/>
        </a:p>
      </dgm:t>
    </dgm:pt>
    <dgm:pt modelId="{72D9C702-7EBF-4F83-938B-B21BD4138A43}">
      <dgm:prSet phldrT="[Text]" custT="1"/>
      <dgm:spPr>
        <a:noFill/>
        <a:ln>
          <a:solidFill>
            <a:schemeClr val="accent1">
              <a:alpha val="90000"/>
            </a:schemeClr>
          </a:solidFill>
        </a:ln>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Recognizing that climate change is a widespread concern for humanity, Parties should respect, promote, and consider their respective obligations regarding human rights, a healthy and sustainable environment, the right to health, the rights of indigenous peoples, local communities, children, and people in vulnerable situations when taking action to address climate change. </a:t>
          </a:r>
          <a:endParaRPr lang="en-US" sz="900" dirty="0">
            <a:solidFill>
              <a:schemeClr val="tx2"/>
            </a:solidFill>
          </a:endParaRPr>
        </a:p>
      </dgm:t>
    </dgm:pt>
    <dgm:pt modelId="{AB09E504-594F-4AA2-A441-A6A6C6918F2F}" type="parTrans" cxnId="{A3810AA9-51F9-4B1A-9160-D03D6690701D}">
      <dgm:prSet/>
      <dgm:spPr/>
      <dgm:t>
        <a:bodyPr/>
        <a:lstStyle/>
        <a:p>
          <a:endParaRPr lang="en-US" sz="900"/>
        </a:p>
      </dgm:t>
    </dgm:pt>
    <dgm:pt modelId="{FD8B3CD4-D1BC-422E-BA09-1DAA159645B4}" type="sibTrans" cxnId="{A3810AA9-51F9-4B1A-9160-D03D6690701D}">
      <dgm:prSet/>
      <dgm:spPr/>
      <dgm:t>
        <a:bodyPr/>
        <a:lstStyle/>
        <a:p>
          <a:endParaRPr lang="en-US" sz="900"/>
        </a:p>
      </dgm:t>
    </dgm:pt>
    <dgm:pt modelId="{4ABBF61E-290A-4474-BD85-88C40D5F8826}">
      <dgm:prSet phldrT="[Text]" custT="1"/>
      <dgm:spPr/>
      <dgm:t>
        <a:bodyPr/>
        <a:lstStyle/>
        <a:p>
          <a:r>
            <a:rPr lang="en-US" sz="900" b="1" dirty="0"/>
            <a:t>Political Agenda Gap</a:t>
          </a:r>
        </a:p>
      </dgm:t>
    </dgm:pt>
    <dgm:pt modelId="{10A8F252-33DF-412E-8890-2211A4DF1298}" type="parTrans" cxnId="{9CACA4C2-E2C2-4807-81D1-85F183B5B6B5}">
      <dgm:prSet/>
      <dgm:spPr/>
      <dgm:t>
        <a:bodyPr/>
        <a:lstStyle/>
        <a:p>
          <a:endParaRPr lang="en-US" sz="900"/>
        </a:p>
      </dgm:t>
    </dgm:pt>
    <dgm:pt modelId="{48A80356-9F0D-46DA-B1C0-0C1E1E3EC88C}" type="sibTrans" cxnId="{9CACA4C2-E2C2-4807-81D1-85F183B5B6B5}">
      <dgm:prSet/>
      <dgm:spPr/>
      <dgm:t>
        <a:bodyPr/>
        <a:lstStyle/>
        <a:p>
          <a:endParaRPr lang="en-US" sz="900"/>
        </a:p>
      </dgm:t>
    </dgm:pt>
    <dgm:pt modelId="{7C0411C9-248C-4E54-85DD-89E8D2CFB32B}">
      <dgm:prSet phldrT="[Text]" custT="1"/>
      <dgm:spPr>
        <a:noFill/>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The U.N. climate agency released a revised draft of a suggested final agreement for the COP27, fleshing out certain crucial provisions of the agreement that nations are finding difficult to come to. The roughly 200 nations attending the climate meeting in Egypt would need to approve the document, which serves as the overall political agreement for COP27.</a:t>
          </a:r>
          <a:endParaRPr lang="en-US" sz="900" dirty="0">
            <a:solidFill>
              <a:schemeClr val="tx2"/>
            </a:solidFill>
          </a:endParaRPr>
        </a:p>
      </dgm:t>
    </dgm:pt>
    <dgm:pt modelId="{2BFE70CE-7A98-47FB-A9C8-1E30D13D06E6}" type="parTrans" cxnId="{AA334529-8558-45EF-91C1-8DDE6310EBE1}">
      <dgm:prSet/>
      <dgm:spPr/>
      <dgm:t>
        <a:bodyPr/>
        <a:lstStyle/>
        <a:p>
          <a:endParaRPr lang="en-US" sz="900"/>
        </a:p>
      </dgm:t>
    </dgm:pt>
    <dgm:pt modelId="{FF5AB725-36D3-4C57-9FC7-164F47D605CB}" type="sibTrans" cxnId="{AA334529-8558-45EF-91C1-8DDE6310EBE1}">
      <dgm:prSet/>
      <dgm:spPr/>
      <dgm:t>
        <a:bodyPr/>
        <a:lstStyle/>
        <a:p>
          <a:endParaRPr lang="en-US" sz="900"/>
        </a:p>
      </dgm:t>
    </dgm:pt>
    <dgm:pt modelId="{0E34F104-9C4E-4F1C-A8E7-C30D0D8C2D0D}">
      <dgm:prSet phldrT="[Text]" custT="1"/>
      <dgm:spPr>
        <a:noFill/>
        <a:ln>
          <a:solidFill>
            <a:schemeClr val="accent1">
              <a:alpha val="90000"/>
            </a:schemeClr>
          </a:solidFill>
        </a:ln>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Inevitably, attention shifted away from climate justice and toward hard science and finance. Even the conclusion report only made a cursory acknowledgement of the full scope of the disproportionate effects of the climate problem on civilizations. </a:t>
          </a:r>
          <a:endParaRPr lang="en-US" sz="900" dirty="0">
            <a:solidFill>
              <a:schemeClr val="tx2"/>
            </a:solidFill>
          </a:endParaRPr>
        </a:p>
      </dgm:t>
    </dgm:pt>
    <dgm:pt modelId="{BD52A3DF-DA1C-4D65-B6F8-5E1F5607EC83}" type="parTrans" cxnId="{E953EE95-1612-4501-A5A4-93656E91494B}">
      <dgm:prSet/>
      <dgm:spPr/>
      <dgm:t>
        <a:bodyPr/>
        <a:lstStyle/>
        <a:p>
          <a:endParaRPr lang="en-US"/>
        </a:p>
      </dgm:t>
    </dgm:pt>
    <dgm:pt modelId="{AECFC04A-C3E9-4E84-A45B-3924BC4AF0ED}" type="sibTrans" cxnId="{E953EE95-1612-4501-A5A4-93656E91494B}">
      <dgm:prSet/>
      <dgm:spPr/>
      <dgm:t>
        <a:bodyPr/>
        <a:lstStyle/>
        <a:p>
          <a:endParaRPr lang="en-US"/>
        </a:p>
      </dgm:t>
    </dgm:pt>
    <dgm:pt modelId="{7D65C62B-8375-46DF-9C7E-E8A4D1B873AB}">
      <dgm:prSet phldrT="[Text]" custT="1"/>
      <dgm:spPr>
        <a:noFill/>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A day after the meeting was supposed to end, several other agreements are still being fiercely negotiated alongside the so-called "cover decision." Only a small portion of the document addressed the sensitive topic of "loss and damage" compensation to nations affected by climate-related calamities. </a:t>
          </a:r>
          <a:endParaRPr lang="en-US" sz="900" dirty="0">
            <a:solidFill>
              <a:schemeClr val="tx2"/>
            </a:solidFill>
          </a:endParaRPr>
        </a:p>
      </dgm:t>
    </dgm:pt>
    <dgm:pt modelId="{8E38FC00-1CC6-47E0-B85F-6B257C33F7AB}" type="parTrans" cxnId="{22949D9B-66B1-48C7-85FD-4BD525095DDD}">
      <dgm:prSet/>
      <dgm:spPr/>
      <dgm:t>
        <a:bodyPr/>
        <a:lstStyle/>
        <a:p>
          <a:endParaRPr lang="en-US"/>
        </a:p>
      </dgm:t>
    </dgm:pt>
    <dgm:pt modelId="{4AF4D88B-3893-40BB-BA02-CFBA8D3196E9}" type="sibTrans" cxnId="{22949D9B-66B1-48C7-85FD-4BD525095DDD}">
      <dgm:prSet/>
      <dgm:spPr/>
      <dgm:t>
        <a:bodyPr/>
        <a:lstStyle/>
        <a:p>
          <a:endParaRPr lang="en-US"/>
        </a:p>
      </dgm:t>
    </dgm:pt>
    <dgm:pt modelId="{0AAD2C33-71D2-4503-9C5B-734B61AF7632}">
      <dgm:prSet phldrT="[Text]" custT="1"/>
      <dgm:spPr>
        <a:noFill/>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It left a blank space where text might be written later, if necessary, in the part for financial arrangements for loss and damage. Researchers and activists attending the talks for the first time described disbelief as government negotiators spent days going back and forth over single words in the document.</a:t>
          </a:r>
          <a:endParaRPr lang="en-US" sz="900" dirty="0">
            <a:solidFill>
              <a:schemeClr val="tx2"/>
            </a:solidFill>
          </a:endParaRPr>
        </a:p>
      </dgm:t>
    </dgm:pt>
    <dgm:pt modelId="{5CC855D0-32EE-4772-8423-011575483DB6}" type="parTrans" cxnId="{D330CF1E-D531-4E8B-B025-6F74F47993AA}">
      <dgm:prSet/>
      <dgm:spPr/>
      <dgm:t>
        <a:bodyPr/>
        <a:lstStyle/>
        <a:p>
          <a:endParaRPr lang="en-US"/>
        </a:p>
      </dgm:t>
    </dgm:pt>
    <dgm:pt modelId="{460D8341-B6FF-4F38-952D-E67D16CA548D}" type="sibTrans" cxnId="{D330CF1E-D531-4E8B-B025-6F74F47993AA}">
      <dgm:prSet/>
      <dgm:spPr/>
      <dgm:t>
        <a:bodyPr/>
        <a:lstStyle/>
        <a:p>
          <a:endParaRPr lang="en-US"/>
        </a:p>
      </dgm:t>
    </dgm:pt>
    <dgm:pt modelId="{16E39ADD-253F-4FAC-B863-B436B5FDCF66}">
      <dgm:prSet phldrT="[Text]" custT="1"/>
      <dgm:spPr>
        <a:noFill/>
        <a:ln>
          <a:solidFill>
            <a:schemeClr val="accent1">
              <a:alpha val="90000"/>
            </a:schemeClr>
          </a:solidFill>
        </a:ln>
      </dgm:spPr>
      <dgm:t>
        <a:bodyPr anchor="ctr"/>
        <a:lstStyle/>
        <a:p>
          <a:pPr algn="just">
            <a:buClrTx/>
            <a:buSzTx/>
            <a:buFont typeface="Arial" panose="020B0604020202020204" pitchFamily="34" charset="0"/>
            <a:buChar char="•"/>
          </a:pPr>
          <a:r>
            <a:rPr kumimoji="0" lang="en-US" sz="900" b="0" i="0" u="none" strike="noStrike" cap="none" spc="0" normalizeH="0" baseline="0" noProof="0" dirty="0">
              <a:ln/>
              <a:solidFill>
                <a:schemeClr val="tx2"/>
              </a:solidFill>
              <a:effectLst/>
              <a:uLnTx/>
              <a:uFillTx/>
              <a:latin typeface="Arial"/>
              <a:cs typeface="Calibri"/>
              <a:sym typeface="Calibri"/>
            </a:rPr>
            <a:t>As a result, it was unable to offer practical methods for dealing with this. More than just acknowledgment is required for truly just grassroots action.</a:t>
          </a:r>
          <a:endParaRPr lang="en-US" sz="900" dirty="0">
            <a:solidFill>
              <a:schemeClr val="tx2"/>
            </a:solidFill>
          </a:endParaRPr>
        </a:p>
      </dgm:t>
    </dgm:pt>
    <dgm:pt modelId="{CFFD605B-A572-4024-9741-F765C267071C}" type="parTrans" cxnId="{35BF2D5B-EEB8-479C-8995-8554F497909E}">
      <dgm:prSet/>
      <dgm:spPr/>
      <dgm:t>
        <a:bodyPr/>
        <a:lstStyle/>
        <a:p>
          <a:endParaRPr lang="en-US"/>
        </a:p>
      </dgm:t>
    </dgm:pt>
    <dgm:pt modelId="{A5F5C665-E210-47A5-B309-84C61B473CD4}" type="sibTrans" cxnId="{35BF2D5B-EEB8-479C-8995-8554F497909E}">
      <dgm:prSet/>
      <dgm:spPr/>
      <dgm:t>
        <a:bodyPr/>
        <a:lstStyle/>
        <a:p>
          <a:endParaRPr lang="en-US"/>
        </a:p>
      </dgm:t>
    </dgm:pt>
    <dgm:pt modelId="{BCD9DD89-EC96-43BD-892F-1DD35BA93144}">
      <dgm:prSet phldrT="[Text]" custT="1"/>
      <dgm:spPr>
        <a:noFill/>
        <a:ln>
          <a:solidFill>
            <a:schemeClr val="accent1">
              <a:alpha val="90000"/>
            </a:schemeClr>
          </a:solidFill>
        </a:ln>
      </dgm:spPr>
      <dgm:t>
        <a:bodyPr anchor="ctr"/>
        <a:lstStyle/>
        <a:p>
          <a:pPr algn="just">
            <a:buClrTx/>
            <a:buSzTx/>
            <a:buFont typeface="Arial" panose="020B0604020202020204" pitchFamily="34" charset="0"/>
            <a:buChar char="•"/>
          </a:pPr>
          <a:endParaRPr lang="en-US" sz="900" dirty="0">
            <a:solidFill>
              <a:schemeClr val="tx2"/>
            </a:solidFill>
          </a:endParaRPr>
        </a:p>
      </dgm:t>
    </dgm:pt>
    <dgm:pt modelId="{6866CC13-01FD-4095-A6AD-E09B477CC345}" type="parTrans" cxnId="{221A3ADD-A004-4FD1-94E2-292C8622F80F}">
      <dgm:prSet/>
      <dgm:spPr/>
      <dgm:t>
        <a:bodyPr/>
        <a:lstStyle/>
        <a:p>
          <a:endParaRPr lang="en-US"/>
        </a:p>
      </dgm:t>
    </dgm:pt>
    <dgm:pt modelId="{E02A6881-D2C7-4801-8945-EE150D181669}" type="sibTrans" cxnId="{221A3ADD-A004-4FD1-94E2-292C8622F80F}">
      <dgm:prSet/>
      <dgm:spPr/>
      <dgm:t>
        <a:bodyPr/>
        <a:lstStyle/>
        <a:p>
          <a:endParaRPr lang="en-US"/>
        </a:p>
      </dgm:t>
    </dgm:pt>
    <dgm:pt modelId="{EBEF9252-7773-44B7-A20D-7EC8464515A2}">
      <dgm:prSet phldrT="[Text]" custT="1"/>
      <dgm:spPr>
        <a:noFill/>
        <a:ln>
          <a:solidFill>
            <a:schemeClr val="accent1">
              <a:alpha val="90000"/>
            </a:schemeClr>
          </a:solidFill>
        </a:ln>
      </dgm:spPr>
      <dgm:t>
        <a:bodyPr anchor="ctr"/>
        <a:lstStyle/>
        <a:p>
          <a:pPr algn="just">
            <a:buClrTx/>
            <a:buSzTx/>
            <a:buFont typeface="Arial" panose="020B0604020202020204" pitchFamily="34" charset="0"/>
            <a:buChar char="•"/>
          </a:pPr>
          <a:endParaRPr lang="en-US" sz="900" dirty="0">
            <a:solidFill>
              <a:schemeClr val="tx2"/>
            </a:solidFill>
          </a:endParaRPr>
        </a:p>
      </dgm:t>
    </dgm:pt>
    <dgm:pt modelId="{8EBCC24B-624F-4728-9D3A-4DAA30B58A79}" type="parTrans" cxnId="{F0D57D6C-A311-4810-8B76-1EA5A9960430}">
      <dgm:prSet/>
      <dgm:spPr/>
      <dgm:t>
        <a:bodyPr/>
        <a:lstStyle/>
        <a:p>
          <a:endParaRPr lang="en-US"/>
        </a:p>
      </dgm:t>
    </dgm:pt>
    <dgm:pt modelId="{CA927FAF-629E-4881-B399-F7558B3D6CE6}" type="sibTrans" cxnId="{F0D57D6C-A311-4810-8B76-1EA5A9960430}">
      <dgm:prSet/>
      <dgm:spPr/>
      <dgm:t>
        <a:bodyPr/>
        <a:lstStyle/>
        <a:p>
          <a:endParaRPr lang="en-US"/>
        </a:p>
      </dgm:t>
    </dgm:pt>
    <dgm:pt modelId="{E52AB100-AB7D-41D7-A842-E7C955FA858C}">
      <dgm:prSet phldrT="[Text]" custT="1"/>
      <dgm:spPr>
        <a:noFill/>
      </dgm:spPr>
      <dgm:t>
        <a:bodyPr anchor="ctr"/>
        <a:lstStyle/>
        <a:p>
          <a:pPr algn="just">
            <a:buClrTx/>
            <a:buSzTx/>
            <a:buFont typeface="Arial" panose="020B0604020202020204" pitchFamily="34" charset="0"/>
            <a:buChar char="•"/>
          </a:pPr>
          <a:endParaRPr lang="en-US" sz="900" dirty="0">
            <a:solidFill>
              <a:schemeClr val="tx2"/>
            </a:solidFill>
          </a:endParaRPr>
        </a:p>
      </dgm:t>
    </dgm:pt>
    <dgm:pt modelId="{BA4A97AB-29F4-4126-85DF-8B21B8E2BD2B}" type="parTrans" cxnId="{A50638E6-F972-4217-9FC2-F3D7520FBFBB}">
      <dgm:prSet/>
      <dgm:spPr/>
      <dgm:t>
        <a:bodyPr/>
        <a:lstStyle/>
        <a:p>
          <a:endParaRPr lang="en-US"/>
        </a:p>
      </dgm:t>
    </dgm:pt>
    <dgm:pt modelId="{C12B1055-7F7B-4B9F-95DE-224360BABB4C}" type="sibTrans" cxnId="{A50638E6-F972-4217-9FC2-F3D7520FBFBB}">
      <dgm:prSet/>
      <dgm:spPr/>
      <dgm:t>
        <a:bodyPr/>
        <a:lstStyle/>
        <a:p>
          <a:endParaRPr lang="en-US"/>
        </a:p>
      </dgm:t>
    </dgm:pt>
    <dgm:pt modelId="{8C357855-21C9-4F6A-A5DB-3FAF0E82FDC2}">
      <dgm:prSet phldrT="[Text]" custT="1"/>
      <dgm:spPr>
        <a:noFill/>
      </dgm:spPr>
      <dgm:t>
        <a:bodyPr anchor="ctr"/>
        <a:lstStyle/>
        <a:p>
          <a:pPr algn="just">
            <a:buClrTx/>
            <a:buSzTx/>
            <a:buFont typeface="Arial" panose="020B0604020202020204" pitchFamily="34" charset="0"/>
            <a:buChar char="•"/>
          </a:pPr>
          <a:endParaRPr lang="en-US" sz="900" dirty="0">
            <a:solidFill>
              <a:schemeClr val="tx2"/>
            </a:solidFill>
          </a:endParaRPr>
        </a:p>
      </dgm:t>
    </dgm:pt>
    <dgm:pt modelId="{6BC854AD-A150-4C37-B21D-B0C35B8C8EAF}" type="parTrans" cxnId="{D873877F-98C6-4914-A580-CB0744AC19AF}">
      <dgm:prSet/>
      <dgm:spPr/>
      <dgm:t>
        <a:bodyPr/>
        <a:lstStyle/>
        <a:p>
          <a:endParaRPr lang="en-US"/>
        </a:p>
      </dgm:t>
    </dgm:pt>
    <dgm:pt modelId="{99BEDB5B-1546-492C-9DDB-0AEF1F914D74}" type="sibTrans" cxnId="{D873877F-98C6-4914-A580-CB0744AC19AF}">
      <dgm:prSet/>
      <dgm:spPr/>
      <dgm:t>
        <a:bodyPr/>
        <a:lstStyle/>
        <a:p>
          <a:endParaRPr lang="en-US"/>
        </a:p>
      </dgm:t>
    </dgm:pt>
    <dgm:pt modelId="{F374977C-2FBC-41C9-975B-0C26501C9216}" type="pres">
      <dgm:prSet presAssocID="{CB72DB96-3628-4157-8427-25DB393C8CDC}" presName="Name0" presStyleCnt="0">
        <dgm:presLayoutVars>
          <dgm:dir/>
          <dgm:animLvl val="lvl"/>
          <dgm:resizeHandles val="exact"/>
        </dgm:presLayoutVars>
      </dgm:prSet>
      <dgm:spPr/>
    </dgm:pt>
    <dgm:pt modelId="{8F01A351-DE80-462D-8805-122268FF79F8}" type="pres">
      <dgm:prSet presAssocID="{926010E5-31C9-4CD9-AEBA-180BE673D671}" presName="composite" presStyleCnt="0"/>
      <dgm:spPr/>
    </dgm:pt>
    <dgm:pt modelId="{453220A3-6BE1-4BD5-A54A-4E87DA3482CE}" type="pres">
      <dgm:prSet presAssocID="{926010E5-31C9-4CD9-AEBA-180BE673D671}" presName="parTx" presStyleLbl="alignNode1" presStyleIdx="0" presStyleCnt="2" custLinFactNeighborX="147" custLinFactNeighborY="-1268">
        <dgm:presLayoutVars>
          <dgm:chMax val="0"/>
          <dgm:chPref val="0"/>
          <dgm:bulletEnabled val="1"/>
        </dgm:presLayoutVars>
      </dgm:prSet>
      <dgm:spPr/>
    </dgm:pt>
    <dgm:pt modelId="{4B7A41AC-4FF2-4066-B4C3-B1953B70C561}" type="pres">
      <dgm:prSet presAssocID="{926010E5-31C9-4CD9-AEBA-180BE673D671}" presName="desTx" presStyleLbl="alignAccFollowNode1" presStyleIdx="0" presStyleCnt="2">
        <dgm:presLayoutVars>
          <dgm:bulletEnabled val="1"/>
        </dgm:presLayoutVars>
      </dgm:prSet>
      <dgm:spPr/>
    </dgm:pt>
    <dgm:pt modelId="{64316FB2-8AA5-4BEC-B371-D8D56D244951}" type="pres">
      <dgm:prSet presAssocID="{8197F019-C499-436D-B48D-A709F6A0D392}" presName="space" presStyleCnt="0"/>
      <dgm:spPr/>
    </dgm:pt>
    <dgm:pt modelId="{CF7FAEB5-1507-424D-9C63-B626827EC911}" type="pres">
      <dgm:prSet presAssocID="{4ABBF61E-290A-4474-BD85-88C40D5F8826}" presName="composite" presStyleCnt="0"/>
      <dgm:spPr/>
    </dgm:pt>
    <dgm:pt modelId="{37CD709C-787D-4094-8679-19CED1148550}" type="pres">
      <dgm:prSet presAssocID="{4ABBF61E-290A-4474-BD85-88C40D5F8826}" presName="parTx" presStyleLbl="alignNode1" presStyleIdx="1" presStyleCnt="2">
        <dgm:presLayoutVars>
          <dgm:chMax val="0"/>
          <dgm:chPref val="0"/>
          <dgm:bulletEnabled val="1"/>
        </dgm:presLayoutVars>
      </dgm:prSet>
      <dgm:spPr/>
    </dgm:pt>
    <dgm:pt modelId="{39A3A835-5E1A-4386-83D7-EA41BAF6F689}" type="pres">
      <dgm:prSet presAssocID="{4ABBF61E-290A-4474-BD85-88C40D5F8826}" presName="desTx" presStyleLbl="alignAccFollowNode1" presStyleIdx="1" presStyleCnt="2" custLinFactNeighborX="743" custLinFactNeighborY="-21">
        <dgm:presLayoutVars>
          <dgm:bulletEnabled val="1"/>
        </dgm:presLayoutVars>
      </dgm:prSet>
      <dgm:spPr/>
    </dgm:pt>
  </dgm:ptLst>
  <dgm:cxnLst>
    <dgm:cxn modelId="{CE22A912-34B1-4BCA-BD25-F482D5EF5303}" type="presOf" srcId="{BCD9DD89-EC96-43BD-892F-1DD35BA93144}" destId="{4B7A41AC-4FF2-4066-B4C3-B1953B70C561}" srcOrd="0" destOrd="1" presId="urn:microsoft.com/office/officeart/2005/8/layout/hList1"/>
    <dgm:cxn modelId="{1260B91B-B253-4F00-8F0E-1962F9D0D19B}" type="presOf" srcId="{0E34F104-9C4E-4F1C-A8E7-C30D0D8C2D0D}" destId="{4B7A41AC-4FF2-4066-B4C3-B1953B70C561}" srcOrd="0" destOrd="2" presId="urn:microsoft.com/office/officeart/2005/8/layout/hList1"/>
    <dgm:cxn modelId="{D330CF1E-D531-4E8B-B025-6F74F47993AA}" srcId="{4ABBF61E-290A-4474-BD85-88C40D5F8826}" destId="{0AAD2C33-71D2-4503-9C5B-734B61AF7632}" srcOrd="4" destOrd="0" parTransId="{5CC855D0-32EE-4772-8423-011575483DB6}" sibTransId="{460D8341-B6FF-4F38-952D-E67D16CA548D}"/>
    <dgm:cxn modelId="{D2789B21-F1A3-4014-9F5B-D53C1CD2B2F9}" type="presOf" srcId="{16E39ADD-253F-4FAC-B863-B436B5FDCF66}" destId="{4B7A41AC-4FF2-4066-B4C3-B1953B70C561}" srcOrd="0" destOrd="4" presId="urn:microsoft.com/office/officeart/2005/8/layout/hList1"/>
    <dgm:cxn modelId="{AA334529-8558-45EF-91C1-8DDE6310EBE1}" srcId="{4ABBF61E-290A-4474-BD85-88C40D5F8826}" destId="{7C0411C9-248C-4E54-85DD-89E8D2CFB32B}" srcOrd="0" destOrd="0" parTransId="{2BFE70CE-7A98-47FB-A9C8-1E30D13D06E6}" sibTransId="{FF5AB725-36D3-4C57-9FC7-164F47D605CB}"/>
    <dgm:cxn modelId="{B024CE2A-538C-4EDC-8816-E1DD0EF6362F}" type="presOf" srcId="{926010E5-31C9-4CD9-AEBA-180BE673D671}" destId="{453220A3-6BE1-4BD5-A54A-4E87DA3482CE}" srcOrd="0" destOrd="0" presId="urn:microsoft.com/office/officeart/2005/8/layout/hList1"/>
    <dgm:cxn modelId="{256BD831-A84F-4466-8DA5-13BD66232FBC}" type="presOf" srcId="{CB72DB96-3628-4157-8427-25DB393C8CDC}" destId="{F374977C-2FBC-41C9-975B-0C26501C9216}" srcOrd="0" destOrd="0" presId="urn:microsoft.com/office/officeart/2005/8/layout/hList1"/>
    <dgm:cxn modelId="{35BF2D5B-EEB8-479C-8995-8554F497909E}" srcId="{926010E5-31C9-4CD9-AEBA-180BE673D671}" destId="{16E39ADD-253F-4FAC-B863-B436B5FDCF66}" srcOrd="4" destOrd="0" parTransId="{CFFD605B-A572-4024-9741-F765C267071C}" sibTransId="{A5F5C665-E210-47A5-B309-84C61B473CD4}"/>
    <dgm:cxn modelId="{FFC9334C-5D90-4D52-A33F-17CEC992CABE}" type="presOf" srcId="{0AAD2C33-71D2-4503-9C5B-734B61AF7632}" destId="{39A3A835-5E1A-4386-83D7-EA41BAF6F689}" srcOrd="0" destOrd="4" presId="urn:microsoft.com/office/officeart/2005/8/layout/hList1"/>
    <dgm:cxn modelId="{F0D57D6C-A311-4810-8B76-1EA5A9960430}" srcId="{926010E5-31C9-4CD9-AEBA-180BE673D671}" destId="{EBEF9252-7773-44B7-A20D-7EC8464515A2}" srcOrd="3" destOrd="0" parTransId="{8EBCC24B-624F-4728-9D3A-4DAA30B58A79}" sibTransId="{CA927FAF-629E-4881-B399-F7558B3D6CE6}"/>
    <dgm:cxn modelId="{FD4FC056-0CBA-465E-82EF-44A4E37571A9}" type="presOf" srcId="{8C357855-21C9-4F6A-A5DB-3FAF0E82FDC2}" destId="{39A3A835-5E1A-4386-83D7-EA41BAF6F689}" srcOrd="0" destOrd="1" presId="urn:microsoft.com/office/officeart/2005/8/layout/hList1"/>
    <dgm:cxn modelId="{D873877F-98C6-4914-A580-CB0744AC19AF}" srcId="{4ABBF61E-290A-4474-BD85-88C40D5F8826}" destId="{8C357855-21C9-4F6A-A5DB-3FAF0E82FDC2}" srcOrd="1" destOrd="0" parTransId="{6BC854AD-A150-4C37-B21D-B0C35B8C8EAF}" sibTransId="{99BEDB5B-1546-492C-9DDB-0AEF1F914D74}"/>
    <dgm:cxn modelId="{43EA4382-49D9-44E3-A1A0-62D30E304F9E}" type="presOf" srcId="{E52AB100-AB7D-41D7-A842-E7C955FA858C}" destId="{39A3A835-5E1A-4386-83D7-EA41BAF6F689}" srcOrd="0" destOrd="3" presId="urn:microsoft.com/office/officeart/2005/8/layout/hList1"/>
    <dgm:cxn modelId="{E953EE95-1612-4501-A5A4-93656E91494B}" srcId="{926010E5-31C9-4CD9-AEBA-180BE673D671}" destId="{0E34F104-9C4E-4F1C-A8E7-C30D0D8C2D0D}" srcOrd="2" destOrd="0" parTransId="{BD52A3DF-DA1C-4D65-B6F8-5E1F5607EC83}" sibTransId="{AECFC04A-C3E9-4E84-A45B-3924BC4AF0ED}"/>
    <dgm:cxn modelId="{22949D9B-66B1-48C7-85FD-4BD525095DDD}" srcId="{4ABBF61E-290A-4474-BD85-88C40D5F8826}" destId="{7D65C62B-8375-46DF-9C7E-E8A4D1B873AB}" srcOrd="2" destOrd="0" parTransId="{8E38FC00-1CC6-47E0-B85F-6B257C33F7AB}" sibTransId="{4AF4D88B-3893-40BB-BA02-CFBA8D3196E9}"/>
    <dgm:cxn modelId="{809C48A8-0CFE-41DF-860C-D57A34322A82}" type="presOf" srcId="{7D65C62B-8375-46DF-9C7E-E8A4D1B873AB}" destId="{39A3A835-5E1A-4386-83D7-EA41BAF6F689}" srcOrd="0" destOrd="2" presId="urn:microsoft.com/office/officeart/2005/8/layout/hList1"/>
    <dgm:cxn modelId="{A3810AA9-51F9-4B1A-9160-D03D6690701D}" srcId="{926010E5-31C9-4CD9-AEBA-180BE673D671}" destId="{72D9C702-7EBF-4F83-938B-B21BD4138A43}" srcOrd="0" destOrd="0" parTransId="{AB09E504-594F-4AA2-A441-A6A6C6918F2F}" sibTransId="{FD8B3CD4-D1BC-422E-BA09-1DAA159645B4}"/>
    <dgm:cxn modelId="{714A22B5-F2FC-405B-898D-B512B995D574}" type="presOf" srcId="{EBEF9252-7773-44B7-A20D-7EC8464515A2}" destId="{4B7A41AC-4FF2-4066-B4C3-B1953B70C561}" srcOrd="0" destOrd="3" presId="urn:microsoft.com/office/officeart/2005/8/layout/hList1"/>
    <dgm:cxn modelId="{AFF64CB5-78D7-4C6B-B871-3F86D94A25C5}" type="presOf" srcId="{72D9C702-7EBF-4F83-938B-B21BD4138A43}" destId="{4B7A41AC-4FF2-4066-B4C3-B1953B70C561}" srcOrd="0" destOrd="0" presId="urn:microsoft.com/office/officeart/2005/8/layout/hList1"/>
    <dgm:cxn modelId="{CBA9C0B6-385E-4FAF-8C3C-F0759E9B6FAE}" type="presOf" srcId="{4ABBF61E-290A-4474-BD85-88C40D5F8826}" destId="{37CD709C-787D-4094-8679-19CED1148550}" srcOrd="0" destOrd="0" presId="urn:microsoft.com/office/officeart/2005/8/layout/hList1"/>
    <dgm:cxn modelId="{9CACA4C2-E2C2-4807-81D1-85F183B5B6B5}" srcId="{CB72DB96-3628-4157-8427-25DB393C8CDC}" destId="{4ABBF61E-290A-4474-BD85-88C40D5F8826}" srcOrd="1" destOrd="0" parTransId="{10A8F252-33DF-412E-8890-2211A4DF1298}" sibTransId="{48A80356-9F0D-46DA-B1C0-0C1E1E3EC88C}"/>
    <dgm:cxn modelId="{D64D58CB-CD54-4E91-914A-19D1D4676C00}" srcId="{CB72DB96-3628-4157-8427-25DB393C8CDC}" destId="{926010E5-31C9-4CD9-AEBA-180BE673D671}" srcOrd="0" destOrd="0" parTransId="{40EA49C0-6C4A-4380-89A8-7B986ABD7E77}" sibTransId="{8197F019-C499-436D-B48D-A709F6A0D392}"/>
    <dgm:cxn modelId="{221A3ADD-A004-4FD1-94E2-292C8622F80F}" srcId="{926010E5-31C9-4CD9-AEBA-180BE673D671}" destId="{BCD9DD89-EC96-43BD-892F-1DD35BA93144}" srcOrd="1" destOrd="0" parTransId="{6866CC13-01FD-4095-A6AD-E09B477CC345}" sibTransId="{E02A6881-D2C7-4801-8945-EE150D181669}"/>
    <dgm:cxn modelId="{A50638E6-F972-4217-9FC2-F3D7520FBFBB}" srcId="{4ABBF61E-290A-4474-BD85-88C40D5F8826}" destId="{E52AB100-AB7D-41D7-A842-E7C955FA858C}" srcOrd="3" destOrd="0" parTransId="{BA4A97AB-29F4-4126-85DF-8B21B8E2BD2B}" sibTransId="{C12B1055-7F7B-4B9F-95DE-224360BABB4C}"/>
    <dgm:cxn modelId="{753C6CFC-412E-46DA-A13E-7833B66DDC7A}" type="presOf" srcId="{7C0411C9-248C-4E54-85DD-89E8D2CFB32B}" destId="{39A3A835-5E1A-4386-83D7-EA41BAF6F689}" srcOrd="0" destOrd="0" presId="urn:microsoft.com/office/officeart/2005/8/layout/hList1"/>
    <dgm:cxn modelId="{9FDD7E0E-2F4E-4876-98D2-BF43C967C763}" type="presParOf" srcId="{F374977C-2FBC-41C9-975B-0C26501C9216}" destId="{8F01A351-DE80-462D-8805-122268FF79F8}" srcOrd="0" destOrd="0" presId="urn:microsoft.com/office/officeart/2005/8/layout/hList1"/>
    <dgm:cxn modelId="{F02ABC93-CAA6-4738-9645-259A206A59E2}" type="presParOf" srcId="{8F01A351-DE80-462D-8805-122268FF79F8}" destId="{453220A3-6BE1-4BD5-A54A-4E87DA3482CE}" srcOrd="0" destOrd="0" presId="urn:microsoft.com/office/officeart/2005/8/layout/hList1"/>
    <dgm:cxn modelId="{A8937A45-676F-4B18-9F8D-823E3639F580}" type="presParOf" srcId="{8F01A351-DE80-462D-8805-122268FF79F8}" destId="{4B7A41AC-4FF2-4066-B4C3-B1953B70C561}" srcOrd="1" destOrd="0" presId="urn:microsoft.com/office/officeart/2005/8/layout/hList1"/>
    <dgm:cxn modelId="{03208953-FD27-4779-AE3C-49857EF83390}" type="presParOf" srcId="{F374977C-2FBC-41C9-975B-0C26501C9216}" destId="{64316FB2-8AA5-4BEC-B371-D8D56D244951}" srcOrd="1" destOrd="0" presId="urn:microsoft.com/office/officeart/2005/8/layout/hList1"/>
    <dgm:cxn modelId="{1F134B9A-4FE4-4B78-AB91-115725DCCA55}" type="presParOf" srcId="{F374977C-2FBC-41C9-975B-0C26501C9216}" destId="{CF7FAEB5-1507-424D-9C63-B626827EC911}" srcOrd="2" destOrd="0" presId="urn:microsoft.com/office/officeart/2005/8/layout/hList1"/>
    <dgm:cxn modelId="{40F8E4EE-C509-472E-A622-760C4DA6F853}" type="presParOf" srcId="{CF7FAEB5-1507-424D-9C63-B626827EC911}" destId="{37CD709C-787D-4094-8679-19CED1148550}" srcOrd="0" destOrd="0" presId="urn:microsoft.com/office/officeart/2005/8/layout/hList1"/>
    <dgm:cxn modelId="{F0B0A4AD-620C-4E30-B93D-416109080CC7}" type="presParOf" srcId="{CF7FAEB5-1507-424D-9C63-B626827EC911}" destId="{39A3A835-5E1A-4386-83D7-EA41BAF6F68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F567530-5508-4C7D-A367-C53724B7AAB5}"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en-US"/>
        </a:p>
      </dgm:t>
    </dgm:pt>
    <dgm:pt modelId="{B3A678BF-8E5E-4DF4-8A1A-3087D0453D8D}">
      <dgm:prSet phldrT="[Text]" custT="1"/>
      <dgm:spPr/>
      <dgm:t>
        <a:bodyPr/>
        <a:lstStyle/>
        <a:p>
          <a:r>
            <a:rPr lang="en-US" sz="1000" b="1" dirty="0"/>
            <a:t>Best Way Ahead for COP28 Implementation</a:t>
          </a:r>
        </a:p>
      </dgm:t>
    </dgm:pt>
    <dgm:pt modelId="{43D278DB-CB57-4F77-BE19-FB2188804CAD}" type="parTrans" cxnId="{1DB71FD7-D10E-4C01-93A6-2ECE476C4537}">
      <dgm:prSet/>
      <dgm:spPr/>
      <dgm:t>
        <a:bodyPr/>
        <a:lstStyle/>
        <a:p>
          <a:endParaRPr lang="en-US" sz="900"/>
        </a:p>
      </dgm:t>
    </dgm:pt>
    <dgm:pt modelId="{2A7BE3AA-8C2E-4CFB-B7EB-C486AC1BD600}" type="sibTrans" cxnId="{1DB71FD7-D10E-4C01-93A6-2ECE476C4537}">
      <dgm:prSet/>
      <dgm:spPr/>
      <dgm:t>
        <a:bodyPr/>
        <a:lstStyle/>
        <a:p>
          <a:endParaRPr lang="en-US" sz="900"/>
        </a:p>
      </dgm:t>
    </dgm:pt>
    <dgm:pt modelId="{4CB3949E-A992-4867-857D-61A25DE2FFDB}">
      <dgm:prSet phldrT="[Text]" custT="1"/>
      <dgm:spPr/>
      <dgm:t>
        <a:bodyPr/>
        <a:lstStyle/>
        <a:p>
          <a:r>
            <a:rPr lang="en-US" sz="900" dirty="0"/>
            <a:t>COP28 and Dubai can learn several things from this. First, begin the negotiations right away and work diligently over the following 12 months to ensure that all nations are ready to reach a definitive agreement by the end. </a:t>
          </a:r>
        </a:p>
      </dgm:t>
    </dgm:pt>
    <dgm:pt modelId="{EF62C32C-F6BB-40CA-A96D-25196309ADD6}" type="parTrans" cxnId="{245DFD55-82C6-4327-963C-FE997F967AED}">
      <dgm:prSet/>
      <dgm:spPr/>
      <dgm:t>
        <a:bodyPr/>
        <a:lstStyle/>
        <a:p>
          <a:endParaRPr lang="en-US" sz="900"/>
        </a:p>
      </dgm:t>
    </dgm:pt>
    <dgm:pt modelId="{D3E9C34A-FE6C-4E40-B35D-8F479270FA7F}" type="sibTrans" cxnId="{245DFD55-82C6-4327-963C-FE997F967AED}">
      <dgm:prSet/>
      <dgm:spPr/>
      <dgm:t>
        <a:bodyPr/>
        <a:lstStyle/>
        <a:p>
          <a:endParaRPr lang="en-US" sz="900"/>
        </a:p>
      </dgm:t>
    </dgm:pt>
    <dgm:pt modelId="{CADB142C-9C8E-44B7-8205-CF9A6DB873F0}">
      <dgm:prSet phldrT="[Text]" custT="1"/>
      <dgm:spPr/>
      <dgm:t>
        <a:bodyPr/>
        <a:lstStyle/>
        <a:p>
          <a:r>
            <a:rPr lang="en-US" sz="900" dirty="0"/>
            <a:t>For all nations to understand what is being negotiated and for confidence to be rebuilt, the next COP must conduct an open and transparent process. So that there is a chance of staying below the 1.5 C limit with a focus on phasing out fossil fuels, countries in Dubai must be pressed to increase their commitments.</a:t>
          </a:r>
        </a:p>
      </dgm:t>
    </dgm:pt>
    <dgm:pt modelId="{C5DAE71B-06DB-44E5-9217-6E9587205050}" type="parTrans" cxnId="{2FBAF485-3197-428F-A7A0-97D2307F9420}">
      <dgm:prSet/>
      <dgm:spPr/>
      <dgm:t>
        <a:bodyPr/>
        <a:lstStyle/>
        <a:p>
          <a:endParaRPr lang="en-US" sz="900"/>
        </a:p>
      </dgm:t>
    </dgm:pt>
    <dgm:pt modelId="{B544C2C0-2F66-449E-A794-38507CCF8D78}" type="sibTrans" cxnId="{2FBAF485-3197-428F-A7A0-97D2307F9420}">
      <dgm:prSet/>
      <dgm:spPr/>
      <dgm:t>
        <a:bodyPr/>
        <a:lstStyle/>
        <a:p>
          <a:endParaRPr lang="en-US" sz="900"/>
        </a:p>
      </dgm:t>
    </dgm:pt>
    <dgm:pt modelId="{6C278C5D-D3CD-44D2-9AA7-8FE0A11E8794}">
      <dgm:prSet phldrT="[Text]" custT="1"/>
      <dgm:spPr/>
      <dgm:t>
        <a:bodyPr/>
        <a:lstStyle/>
        <a:p>
          <a:r>
            <a:rPr lang="en-US" sz="1000" b="1" dirty="0"/>
            <a:t>Future Negotiations Foundation</a:t>
          </a:r>
        </a:p>
      </dgm:t>
    </dgm:pt>
    <dgm:pt modelId="{1490D621-5F17-4319-A7BA-D32DAE59D928}" type="parTrans" cxnId="{681F1AD6-76DE-4938-A7CE-6AEC5E908885}">
      <dgm:prSet/>
      <dgm:spPr/>
      <dgm:t>
        <a:bodyPr/>
        <a:lstStyle/>
        <a:p>
          <a:endParaRPr lang="en-US" sz="900"/>
        </a:p>
      </dgm:t>
    </dgm:pt>
    <dgm:pt modelId="{9D326E58-CB58-4130-9A92-01929AFC1882}" type="sibTrans" cxnId="{681F1AD6-76DE-4938-A7CE-6AEC5E908885}">
      <dgm:prSet/>
      <dgm:spPr/>
      <dgm:t>
        <a:bodyPr/>
        <a:lstStyle/>
        <a:p>
          <a:endParaRPr lang="en-US" sz="900"/>
        </a:p>
      </dgm:t>
    </dgm:pt>
    <dgm:pt modelId="{5A5FFF0C-D99B-4075-BD08-B9004418FA08}">
      <dgm:prSet phldrT="[Text]" custT="1"/>
      <dgm:spPr/>
      <dgm:t>
        <a:bodyPr/>
        <a:lstStyle/>
        <a:p>
          <a:r>
            <a:rPr lang="en-US" sz="900" dirty="0"/>
            <a:t>Wealthy rising economies and high-income nations must contribute to adaptation funds and a functional and open loss and damage facility. The goal of COP27, an African COP, was to make climate justice the focal point of the talks. </a:t>
          </a:r>
        </a:p>
      </dgm:t>
    </dgm:pt>
    <dgm:pt modelId="{9CEA35B4-36DE-4778-A3F6-DF2867EFC5D9}" type="parTrans" cxnId="{E659A6CA-9628-420F-98D4-1356893A84F3}">
      <dgm:prSet/>
      <dgm:spPr/>
      <dgm:t>
        <a:bodyPr/>
        <a:lstStyle/>
        <a:p>
          <a:endParaRPr lang="en-US" sz="900"/>
        </a:p>
      </dgm:t>
    </dgm:pt>
    <dgm:pt modelId="{821339FC-D889-4387-8984-9DA75AE0861E}" type="sibTrans" cxnId="{E659A6CA-9628-420F-98D4-1356893A84F3}">
      <dgm:prSet/>
      <dgm:spPr/>
      <dgm:t>
        <a:bodyPr/>
        <a:lstStyle/>
        <a:p>
          <a:endParaRPr lang="en-US" sz="900"/>
        </a:p>
      </dgm:t>
    </dgm:pt>
    <dgm:pt modelId="{EA181DDD-7522-430F-A691-DF4DE4F593E9}">
      <dgm:prSet phldrT="[Text]" custT="1"/>
      <dgm:spPr/>
      <dgm:t>
        <a:bodyPr/>
        <a:lstStyle/>
        <a:p>
          <a:r>
            <a:rPr lang="en-US" sz="900" dirty="0"/>
            <a:t>As money will need to be put on the table for adaptation, loss and damages, as well as a swift ramp-up of renewables, this concept will need to be at the center of the COP28 negotiations.</a:t>
          </a:r>
        </a:p>
      </dgm:t>
    </dgm:pt>
    <dgm:pt modelId="{3005B44D-8AFA-45A8-8843-8B7C1FC68C6B}" type="parTrans" cxnId="{E2E48D2A-C1B2-4E4A-B2D8-0530375D8589}">
      <dgm:prSet/>
      <dgm:spPr/>
      <dgm:t>
        <a:bodyPr/>
        <a:lstStyle/>
        <a:p>
          <a:endParaRPr lang="en-US"/>
        </a:p>
      </dgm:t>
    </dgm:pt>
    <dgm:pt modelId="{DF66F371-11D7-4A13-8198-B4F785997334}" type="sibTrans" cxnId="{E2E48D2A-C1B2-4E4A-B2D8-0530375D8589}">
      <dgm:prSet/>
      <dgm:spPr/>
      <dgm:t>
        <a:bodyPr/>
        <a:lstStyle/>
        <a:p>
          <a:endParaRPr lang="en-US"/>
        </a:p>
      </dgm:t>
    </dgm:pt>
    <dgm:pt modelId="{721DDABD-353C-4881-B0C1-631B8898AD64}" type="pres">
      <dgm:prSet presAssocID="{7F567530-5508-4C7D-A367-C53724B7AAB5}" presName="list" presStyleCnt="0">
        <dgm:presLayoutVars>
          <dgm:dir/>
          <dgm:animLvl val="lvl"/>
        </dgm:presLayoutVars>
      </dgm:prSet>
      <dgm:spPr/>
    </dgm:pt>
    <dgm:pt modelId="{E32734E7-72D3-4A10-BAA9-F42DB79DA2F3}" type="pres">
      <dgm:prSet presAssocID="{B3A678BF-8E5E-4DF4-8A1A-3087D0453D8D}" presName="posSpace" presStyleCnt="0"/>
      <dgm:spPr/>
    </dgm:pt>
    <dgm:pt modelId="{88420F06-649A-4ECB-9A3C-3B899262B1CF}" type="pres">
      <dgm:prSet presAssocID="{B3A678BF-8E5E-4DF4-8A1A-3087D0453D8D}" presName="vertFlow" presStyleCnt="0"/>
      <dgm:spPr/>
    </dgm:pt>
    <dgm:pt modelId="{DE92CCD6-5858-4083-845A-28B1C3358D21}" type="pres">
      <dgm:prSet presAssocID="{B3A678BF-8E5E-4DF4-8A1A-3087D0453D8D}" presName="topSpace" presStyleCnt="0"/>
      <dgm:spPr/>
    </dgm:pt>
    <dgm:pt modelId="{6D0FA5EA-1D21-4844-82A0-46AB2C57F0F2}" type="pres">
      <dgm:prSet presAssocID="{B3A678BF-8E5E-4DF4-8A1A-3087D0453D8D}" presName="firstComp" presStyleCnt="0"/>
      <dgm:spPr/>
    </dgm:pt>
    <dgm:pt modelId="{7969D508-4E00-4B0D-B287-CEC17F30A668}" type="pres">
      <dgm:prSet presAssocID="{B3A678BF-8E5E-4DF4-8A1A-3087D0453D8D}" presName="firstChild" presStyleLbl="bgAccFollowNode1" presStyleIdx="0" presStyleCnt="4"/>
      <dgm:spPr/>
    </dgm:pt>
    <dgm:pt modelId="{EF6EC1AA-E062-4F41-8F63-09A753741848}" type="pres">
      <dgm:prSet presAssocID="{B3A678BF-8E5E-4DF4-8A1A-3087D0453D8D}" presName="firstChildTx" presStyleLbl="bgAccFollowNode1" presStyleIdx="0" presStyleCnt="4">
        <dgm:presLayoutVars>
          <dgm:bulletEnabled val="1"/>
        </dgm:presLayoutVars>
      </dgm:prSet>
      <dgm:spPr/>
    </dgm:pt>
    <dgm:pt modelId="{2FB02A2C-ABA4-4C2D-A41A-0C833FFC9B0A}" type="pres">
      <dgm:prSet presAssocID="{CADB142C-9C8E-44B7-8205-CF9A6DB873F0}" presName="comp" presStyleCnt="0"/>
      <dgm:spPr/>
    </dgm:pt>
    <dgm:pt modelId="{7C19797B-6BEE-466C-B0FB-4A9BBCFD9CB6}" type="pres">
      <dgm:prSet presAssocID="{CADB142C-9C8E-44B7-8205-CF9A6DB873F0}" presName="child" presStyleLbl="bgAccFollowNode1" presStyleIdx="1" presStyleCnt="4"/>
      <dgm:spPr/>
    </dgm:pt>
    <dgm:pt modelId="{D3E68C1E-0ACA-4D0A-A2BF-14EA1677EBB8}" type="pres">
      <dgm:prSet presAssocID="{CADB142C-9C8E-44B7-8205-CF9A6DB873F0}" presName="childTx" presStyleLbl="bgAccFollowNode1" presStyleIdx="1" presStyleCnt="4">
        <dgm:presLayoutVars>
          <dgm:bulletEnabled val="1"/>
        </dgm:presLayoutVars>
      </dgm:prSet>
      <dgm:spPr/>
    </dgm:pt>
    <dgm:pt modelId="{91837BF0-891E-494B-9E8A-A80915B63C71}" type="pres">
      <dgm:prSet presAssocID="{B3A678BF-8E5E-4DF4-8A1A-3087D0453D8D}" presName="negSpace" presStyleCnt="0"/>
      <dgm:spPr/>
    </dgm:pt>
    <dgm:pt modelId="{F981CBB0-AE88-45F1-9BFF-8680E07D34C0}" type="pres">
      <dgm:prSet presAssocID="{B3A678BF-8E5E-4DF4-8A1A-3087D0453D8D}" presName="circle" presStyleLbl="node1" presStyleIdx="0" presStyleCnt="2"/>
      <dgm:spPr/>
    </dgm:pt>
    <dgm:pt modelId="{9C8BB45D-F4AA-4543-BFEB-CC6956758EB3}" type="pres">
      <dgm:prSet presAssocID="{2A7BE3AA-8C2E-4CFB-B7EB-C486AC1BD600}" presName="transSpace" presStyleCnt="0"/>
      <dgm:spPr/>
    </dgm:pt>
    <dgm:pt modelId="{D0CEBBAA-54B7-4BEF-9EC3-29C7169036D8}" type="pres">
      <dgm:prSet presAssocID="{6C278C5D-D3CD-44D2-9AA7-8FE0A11E8794}" presName="posSpace" presStyleCnt="0"/>
      <dgm:spPr/>
    </dgm:pt>
    <dgm:pt modelId="{C7E3DAFC-0269-4A92-80A2-CFAEA453D745}" type="pres">
      <dgm:prSet presAssocID="{6C278C5D-D3CD-44D2-9AA7-8FE0A11E8794}" presName="vertFlow" presStyleCnt="0"/>
      <dgm:spPr/>
    </dgm:pt>
    <dgm:pt modelId="{E2361C91-8790-4DB8-AF8F-C149C87DA702}" type="pres">
      <dgm:prSet presAssocID="{6C278C5D-D3CD-44D2-9AA7-8FE0A11E8794}" presName="topSpace" presStyleCnt="0"/>
      <dgm:spPr/>
    </dgm:pt>
    <dgm:pt modelId="{8850F06A-FB77-4675-B702-BAC6A4C1652E}" type="pres">
      <dgm:prSet presAssocID="{6C278C5D-D3CD-44D2-9AA7-8FE0A11E8794}" presName="firstComp" presStyleCnt="0"/>
      <dgm:spPr/>
    </dgm:pt>
    <dgm:pt modelId="{9A6FF781-8BC5-4638-A37A-11B1935AEA3C}" type="pres">
      <dgm:prSet presAssocID="{6C278C5D-D3CD-44D2-9AA7-8FE0A11E8794}" presName="firstChild" presStyleLbl="bgAccFollowNode1" presStyleIdx="2" presStyleCnt="4"/>
      <dgm:spPr/>
    </dgm:pt>
    <dgm:pt modelId="{C770DA8B-8702-471F-BA9C-363720680058}" type="pres">
      <dgm:prSet presAssocID="{6C278C5D-D3CD-44D2-9AA7-8FE0A11E8794}" presName="firstChildTx" presStyleLbl="bgAccFollowNode1" presStyleIdx="2" presStyleCnt="4">
        <dgm:presLayoutVars>
          <dgm:bulletEnabled val="1"/>
        </dgm:presLayoutVars>
      </dgm:prSet>
      <dgm:spPr/>
    </dgm:pt>
    <dgm:pt modelId="{B040B206-3C15-44F7-8C19-5666CEB6C39D}" type="pres">
      <dgm:prSet presAssocID="{EA181DDD-7522-430F-A691-DF4DE4F593E9}" presName="comp" presStyleCnt="0"/>
      <dgm:spPr/>
    </dgm:pt>
    <dgm:pt modelId="{070BD345-E827-42EC-8A03-C59A9AA61B47}" type="pres">
      <dgm:prSet presAssocID="{EA181DDD-7522-430F-A691-DF4DE4F593E9}" presName="child" presStyleLbl="bgAccFollowNode1" presStyleIdx="3" presStyleCnt="4"/>
      <dgm:spPr/>
    </dgm:pt>
    <dgm:pt modelId="{9890D149-7262-4308-BFF5-EEA938C1A6E7}" type="pres">
      <dgm:prSet presAssocID="{EA181DDD-7522-430F-A691-DF4DE4F593E9}" presName="childTx" presStyleLbl="bgAccFollowNode1" presStyleIdx="3" presStyleCnt="4">
        <dgm:presLayoutVars>
          <dgm:bulletEnabled val="1"/>
        </dgm:presLayoutVars>
      </dgm:prSet>
      <dgm:spPr/>
    </dgm:pt>
    <dgm:pt modelId="{CDACB7DD-F22F-4893-88A8-1DCA75055B8B}" type="pres">
      <dgm:prSet presAssocID="{6C278C5D-D3CD-44D2-9AA7-8FE0A11E8794}" presName="negSpace" presStyleCnt="0"/>
      <dgm:spPr/>
    </dgm:pt>
    <dgm:pt modelId="{D79DF07D-E38B-4FAC-85ED-EDE716A72ACF}" type="pres">
      <dgm:prSet presAssocID="{6C278C5D-D3CD-44D2-9AA7-8FE0A11E8794}" presName="circle" presStyleLbl="node1" presStyleIdx="1" presStyleCnt="2"/>
      <dgm:spPr/>
    </dgm:pt>
  </dgm:ptLst>
  <dgm:cxnLst>
    <dgm:cxn modelId="{F3D59A05-DE91-42E4-9CD1-33CBB9F26AC2}" type="presOf" srcId="{4CB3949E-A992-4867-857D-61A25DE2FFDB}" destId="{7969D508-4E00-4B0D-B287-CEC17F30A668}" srcOrd="0" destOrd="0" presId="urn:microsoft.com/office/officeart/2005/8/layout/hList9"/>
    <dgm:cxn modelId="{C9D99E12-2E40-4FA3-96D3-E2A6C8DD956C}" type="presOf" srcId="{6C278C5D-D3CD-44D2-9AA7-8FE0A11E8794}" destId="{D79DF07D-E38B-4FAC-85ED-EDE716A72ACF}" srcOrd="0" destOrd="0" presId="urn:microsoft.com/office/officeart/2005/8/layout/hList9"/>
    <dgm:cxn modelId="{EDA4EE15-80E6-479B-897F-248C7CD09C49}" type="presOf" srcId="{4CB3949E-A992-4867-857D-61A25DE2FFDB}" destId="{EF6EC1AA-E062-4F41-8F63-09A753741848}" srcOrd="1" destOrd="0" presId="urn:microsoft.com/office/officeart/2005/8/layout/hList9"/>
    <dgm:cxn modelId="{E2E48D2A-C1B2-4E4A-B2D8-0530375D8589}" srcId="{6C278C5D-D3CD-44D2-9AA7-8FE0A11E8794}" destId="{EA181DDD-7522-430F-A691-DF4DE4F593E9}" srcOrd="1" destOrd="0" parTransId="{3005B44D-8AFA-45A8-8843-8B7C1FC68C6B}" sibTransId="{DF66F371-11D7-4A13-8198-B4F785997334}"/>
    <dgm:cxn modelId="{FF33156C-1150-4B51-9AA1-95FD3AA9B31A}" type="presOf" srcId="{5A5FFF0C-D99B-4075-BD08-B9004418FA08}" destId="{C770DA8B-8702-471F-BA9C-363720680058}" srcOrd="1" destOrd="0" presId="urn:microsoft.com/office/officeart/2005/8/layout/hList9"/>
    <dgm:cxn modelId="{245DFD55-82C6-4327-963C-FE997F967AED}" srcId="{B3A678BF-8E5E-4DF4-8A1A-3087D0453D8D}" destId="{4CB3949E-A992-4867-857D-61A25DE2FFDB}" srcOrd="0" destOrd="0" parTransId="{EF62C32C-F6BB-40CA-A96D-25196309ADD6}" sibTransId="{D3E9C34A-FE6C-4E40-B35D-8F479270FA7F}"/>
    <dgm:cxn modelId="{E9E4EB7C-F1D6-437D-B80C-0945EE798012}" type="presOf" srcId="{5A5FFF0C-D99B-4075-BD08-B9004418FA08}" destId="{9A6FF781-8BC5-4638-A37A-11B1935AEA3C}" srcOrd="0" destOrd="0" presId="urn:microsoft.com/office/officeart/2005/8/layout/hList9"/>
    <dgm:cxn modelId="{FD77D680-3006-4388-8039-D4FB7FCDF977}" type="presOf" srcId="{EA181DDD-7522-430F-A691-DF4DE4F593E9}" destId="{070BD345-E827-42EC-8A03-C59A9AA61B47}" srcOrd="0" destOrd="0" presId="urn:microsoft.com/office/officeart/2005/8/layout/hList9"/>
    <dgm:cxn modelId="{2FBAF485-3197-428F-A7A0-97D2307F9420}" srcId="{B3A678BF-8E5E-4DF4-8A1A-3087D0453D8D}" destId="{CADB142C-9C8E-44B7-8205-CF9A6DB873F0}" srcOrd="1" destOrd="0" parTransId="{C5DAE71B-06DB-44E5-9217-6E9587205050}" sibTransId="{B544C2C0-2F66-449E-A794-38507CCF8D78}"/>
    <dgm:cxn modelId="{9F062990-E8FB-4620-85AD-9CE64C7208B8}" type="presOf" srcId="{CADB142C-9C8E-44B7-8205-CF9A6DB873F0}" destId="{D3E68C1E-0ACA-4D0A-A2BF-14EA1677EBB8}" srcOrd="1" destOrd="0" presId="urn:microsoft.com/office/officeart/2005/8/layout/hList9"/>
    <dgm:cxn modelId="{C7ED7EC5-D995-4F38-A4C9-711C308F9965}" type="presOf" srcId="{B3A678BF-8E5E-4DF4-8A1A-3087D0453D8D}" destId="{F981CBB0-AE88-45F1-9BFF-8680E07D34C0}" srcOrd="0" destOrd="0" presId="urn:microsoft.com/office/officeart/2005/8/layout/hList9"/>
    <dgm:cxn modelId="{E659A6CA-9628-420F-98D4-1356893A84F3}" srcId="{6C278C5D-D3CD-44D2-9AA7-8FE0A11E8794}" destId="{5A5FFF0C-D99B-4075-BD08-B9004418FA08}" srcOrd="0" destOrd="0" parTransId="{9CEA35B4-36DE-4778-A3F6-DF2867EFC5D9}" sibTransId="{821339FC-D889-4387-8984-9DA75AE0861E}"/>
    <dgm:cxn modelId="{1E5A23CB-530F-4BE2-A91C-69FC6DB2305B}" type="presOf" srcId="{CADB142C-9C8E-44B7-8205-CF9A6DB873F0}" destId="{7C19797B-6BEE-466C-B0FB-4A9BBCFD9CB6}" srcOrd="0" destOrd="0" presId="urn:microsoft.com/office/officeart/2005/8/layout/hList9"/>
    <dgm:cxn modelId="{681F1AD6-76DE-4938-A7CE-6AEC5E908885}" srcId="{7F567530-5508-4C7D-A367-C53724B7AAB5}" destId="{6C278C5D-D3CD-44D2-9AA7-8FE0A11E8794}" srcOrd="1" destOrd="0" parTransId="{1490D621-5F17-4319-A7BA-D32DAE59D928}" sibTransId="{9D326E58-CB58-4130-9A92-01929AFC1882}"/>
    <dgm:cxn modelId="{1DB71FD7-D10E-4C01-93A6-2ECE476C4537}" srcId="{7F567530-5508-4C7D-A367-C53724B7AAB5}" destId="{B3A678BF-8E5E-4DF4-8A1A-3087D0453D8D}" srcOrd="0" destOrd="0" parTransId="{43D278DB-CB57-4F77-BE19-FB2188804CAD}" sibTransId="{2A7BE3AA-8C2E-4CFB-B7EB-C486AC1BD600}"/>
    <dgm:cxn modelId="{024CA5F2-812C-449F-A6A3-E872195A5E9F}" type="presOf" srcId="{7F567530-5508-4C7D-A367-C53724B7AAB5}" destId="{721DDABD-353C-4881-B0C1-631B8898AD64}" srcOrd="0" destOrd="0" presId="urn:microsoft.com/office/officeart/2005/8/layout/hList9"/>
    <dgm:cxn modelId="{ACEE75FD-98AA-4659-A53C-C802CEB3BB27}" type="presOf" srcId="{EA181DDD-7522-430F-A691-DF4DE4F593E9}" destId="{9890D149-7262-4308-BFF5-EEA938C1A6E7}" srcOrd="1" destOrd="0" presId="urn:microsoft.com/office/officeart/2005/8/layout/hList9"/>
    <dgm:cxn modelId="{8A3528FF-490A-4B40-B47E-DCF89D01D2B4}" type="presParOf" srcId="{721DDABD-353C-4881-B0C1-631B8898AD64}" destId="{E32734E7-72D3-4A10-BAA9-F42DB79DA2F3}" srcOrd="0" destOrd="0" presId="urn:microsoft.com/office/officeart/2005/8/layout/hList9"/>
    <dgm:cxn modelId="{20288E06-191B-4919-B3B1-E3B0119EC6F2}" type="presParOf" srcId="{721DDABD-353C-4881-B0C1-631B8898AD64}" destId="{88420F06-649A-4ECB-9A3C-3B899262B1CF}" srcOrd="1" destOrd="0" presId="urn:microsoft.com/office/officeart/2005/8/layout/hList9"/>
    <dgm:cxn modelId="{DE497532-2610-440F-85DB-D8A565A1BFD9}" type="presParOf" srcId="{88420F06-649A-4ECB-9A3C-3B899262B1CF}" destId="{DE92CCD6-5858-4083-845A-28B1C3358D21}" srcOrd="0" destOrd="0" presId="urn:microsoft.com/office/officeart/2005/8/layout/hList9"/>
    <dgm:cxn modelId="{B212C4A7-E921-46B0-BA04-2FE336B86AA8}" type="presParOf" srcId="{88420F06-649A-4ECB-9A3C-3B899262B1CF}" destId="{6D0FA5EA-1D21-4844-82A0-46AB2C57F0F2}" srcOrd="1" destOrd="0" presId="urn:microsoft.com/office/officeart/2005/8/layout/hList9"/>
    <dgm:cxn modelId="{2A8C2A29-6F9D-433D-8FD4-E3BB184E9B8B}" type="presParOf" srcId="{6D0FA5EA-1D21-4844-82A0-46AB2C57F0F2}" destId="{7969D508-4E00-4B0D-B287-CEC17F30A668}" srcOrd="0" destOrd="0" presId="urn:microsoft.com/office/officeart/2005/8/layout/hList9"/>
    <dgm:cxn modelId="{BAB00A7D-1AA7-4F20-9765-73CD75066F43}" type="presParOf" srcId="{6D0FA5EA-1D21-4844-82A0-46AB2C57F0F2}" destId="{EF6EC1AA-E062-4F41-8F63-09A753741848}" srcOrd="1" destOrd="0" presId="urn:microsoft.com/office/officeart/2005/8/layout/hList9"/>
    <dgm:cxn modelId="{9BD2E5B4-DB95-4187-8BC3-50A97F0685C7}" type="presParOf" srcId="{88420F06-649A-4ECB-9A3C-3B899262B1CF}" destId="{2FB02A2C-ABA4-4C2D-A41A-0C833FFC9B0A}" srcOrd="2" destOrd="0" presId="urn:microsoft.com/office/officeart/2005/8/layout/hList9"/>
    <dgm:cxn modelId="{A693BA3D-1073-4A13-A85A-DEF33AF2F14D}" type="presParOf" srcId="{2FB02A2C-ABA4-4C2D-A41A-0C833FFC9B0A}" destId="{7C19797B-6BEE-466C-B0FB-4A9BBCFD9CB6}" srcOrd="0" destOrd="0" presId="urn:microsoft.com/office/officeart/2005/8/layout/hList9"/>
    <dgm:cxn modelId="{B3C203D2-4435-44D0-87A3-F7309C9C94C8}" type="presParOf" srcId="{2FB02A2C-ABA4-4C2D-A41A-0C833FFC9B0A}" destId="{D3E68C1E-0ACA-4D0A-A2BF-14EA1677EBB8}" srcOrd="1" destOrd="0" presId="urn:microsoft.com/office/officeart/2005/8/layout/hList9"/>
    <dgm:cxn modelId="{BF320E87-362A-4DB9-B3B0-450C0707197B}" type="presParOf" srcId="{721DDABD-353C-4881-B0C1-631B8898AD64}" destId="{91837BF0-891E-494B-9E8A-A80915B63C71}" srcOrd="2" destOrd="0" presId="urn:microsoft.com/office/officeart/2005/8/layout/hList9"/>
    <dgm:cxn modelId="{620F419C-ACC2-4628-86A4-61690A99A949}" type="presParOf" srcId="{721DDABD-353C-4881-B0C1-631B8898AD64}" destId="{F981CBB0-AE88-45F1-9BFF-8680E07D34C0}" srcOrd="3" destOrd="0" presId="urn:microsoft.com/office/officeart/2005/8/layout/hList9"/>
    <dgm:cxn modelId="{6E75823F-778A-4A25-BB33-5FBE4C7B5081}" type="presParOf" srcId="{721DDABD-353C-4881-B0C1-631B8898AD64}" destId="{9C8BB45D-F4AA-4543-BFEB-CC6956758EB3}" srcOrd="4" destOrd="0" presId="urn:microsoft.com/office/officeart/2005/8/layout/hList9"/>
    <dgm:cxn modelId="{8BC4659B-F774-41C0-8870-E8ADAE7B88BF}" type="presParOf" srcId="{721DDABD-353C-4881-B0C1-631B8898AD64}" destId="{D0CEBBAA-54B7-4BEF-9EC3-29C7169036D8}" srcOrd="5" destOrd="0" presId="urn:microsoft.com/office/officeart/2005/8/layout/hList9"/>
    <dgm:cxn modelId="{4A492E3F-5241-49C7-95CB-8DDEDDADF130}" type="presParOf" srcId="{721DDABD-353C-4881-B0C1-631B8898AD64}" destId="{C7E3DAFC-0269-4A92-80A2-CFAEA453D745}" srcOrd="6" destOrd="0" presId="urn:microsoft.com/office/officeart/2005/8/layout/hList9"/>
    <dgm:cxn modelId="{97699757-FEC7-42BE-99E7-CC3CE5BCFF1C}" type="presParOf" srcId="{C7E3DAFC-0269-4A92-80A2-CFAEA453D745}" destId="{E2361C91-8790-4DB8-AF8F-C149C87DA702}" srcOrd="0" destOrd="0" presId="urn:microsoft.com/office/officeart/2005/8/layout/hList9"/>
    <dgm:cxn modelId="{90A97D6C-53A5-4D09-8F10-AC5D90143F43}" type="presParOf" srcId="{C7E3DAFC-0269-4A92-80A2-CFAEA453D745}" destId="{8850F06A-FB77-4675-B702-BAC6A4C1652E}" srcOrd="1" destOrd="0" presId="urn:microsoft.com/office/officeart/2005/8/layout/hList9"/>
    <dgm:cxn modelId="{E5BB7AE5-1D0E-4B73-859A-32D3C33EE456}" type="presParOf" srcId="{8850F06A-FB77-4675-B702-BAC6A4C1652E}" destId="{9A6FF781-8BC5-4638-A37A-11B1935AEA3C}" srcOrd="0" destOrd="0" presId="urn:microsoft.com/office/officeart/2005/8/layout/hList9"/>
    <dgm:cxn modelId="{9D79C935-F238-4A8C-A7C5-CBBE0AF366E5}" type="presParOf" srcId="{8850F06A-FB77-4675-B702-BAC6A4C1652E}" destId="{C770DA8B-8702-471F-BA9C-363720680058}" srcOrd="1" destOrd="0" presId="urn:microsoft.com/office/officeart/2005/8/layout/hList9"/>
    <dgm:cxn modelId="{8A8FF8F1-CFCC-470E-835B-62FD17231A71}" type="presParOf" srcId="{C7E3DAFC-0269-4A92-80A2-CFAEA453D745}" destId="{B040B206-3C15-44F7-8C19-5666CEB6C39D}" srcOrd="2" destOrd="0" presId="urn:microsoft.com/office/officeart/2005/8/layout/hList9"/>
    <dgm:cxn modelId="{79D8DD50-7DA4-477D-B70C-83725E0CA950}" type="presParOf" srcId="{B040B206-3C15-44F7-8C19-5666CEB6C39D}" destId="{070BD345-E827-42EC-8A03-C59A9AA61B47}" srcOrd="0" destOrd="0" presId="urn:microsoft.com/office/officeart/2005/8/layout/hList9"/>
    <dgm:cxn modelId="{3C0757C1-CB0C-4ADC-9BFB-BEEC1FF892F3}" type="presParOf" srcId="{B040B206-3C15-44F7-8C19-5666CEB6C39D}" destId="{9890D149-7262-4308-BFF5-EEA938C1A6E7}" srcOrd="1" destOrd="0" presId="urn:microsoft.com/office/officeart/2005/8/layout/hList9"/>
    <dgm:cxn modelId="{905A6C1B-B03F-48BA-8E19-0E179FCEB6EE}" type="presParOf" srcId="{721DDABD-353C-4881-B0C1-631B8898AD64}" destId="{CDACB7DD-F22F-4893-88A8-1DCA75055B8B}" srcOrd="7" destOrd="0" presId="urn:microsoft.com/office/officeart/2005/8/layout/hList9"/>
    <dgm:cxn modelId="{D78C7256-8227-479F-B3AD-410062F7078E}" type="presParOf" srcId="{721DDABD-353C-4881-B0C1-631B8898AD64}" destId="{D79DF07D-E38B-4FAC-85ED-EDE716A72ACF}" srcOrd="8"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DF7E74-7D56-4EF9-8742-72B12BD70EC0}"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367B16F8-7F00-4B4C-A4C8-D63D84C4EE98}">
      <dgm:prSet phldrT="[Text]" custT="1"/>
      <dgm:spPr>
        <a:noFill/>
        <a:ln w="9525">
          <a:solidFill>
            <a:schemeClr val="accent1"/>
          </a:solidFill>
        </a:ln>
      </dgm:spPr>
      <dgm:t>
        <a:bodyPr/>
        <a:lstStyle/>
        <a:p>
          <a:pPr algn="ctr"/>
          <a:r>
            <a:rPr lang="en-US" sz="1100" b="1" dirty="0">
              <a:solidFill>
                <a:schemeClr val="accent1"/>
              </a:solidFill>
              <a:latin typeface="+mj-lt"/>
              <a:cs typeface="Calibri" panose="020F0502020204030204" pitchFamily="34" charset="0"/>
            </a:rPr>
            <a:t>Mitigation</a:t>
          </a:r>
        </a:p>
      </dgm:t>
    </dgm:pt>
    <dgm:pt modelId="{EC845F4F-29C7-490E-BDEB-E72E292C9E06}" type="parTrans" cxnId="{FE4E2EA9-6E3E-489A-AA27-A8A28EB87AC9}">
      <dgm:prSet/>
      <dgm:spPr/>
      <dgm:t>
        <a:bodyPr/>
        <a:lstStyle/>
        <a:p>
          <a:endParaRPr lang="en-US" sz="900">
            <a:latin typeface="+mj-lt"/>
            <a:cs typeface="Calibri" panose="020F0502020204030204" pitchFamily="34" charset="0"/>
          </a:endParaRPr>
        </a:p>
      </dgm:t>
    </dgm:pt>
    <dgm:pt modelId="{06D04260-2960-41DE-BB9D-80010B278947}" type="sibTrans" cxnId="{FE4E2EA9-6E3E-489A-AA27-A8A28EB87AC9}">
      <dgm:prSet/>
      <dgm:spPr/>
      <dgm:t>
        <a:bodyPr/>
        <a:lstStyle/>
        <a:p>
          <a:endParaRPr lang="en-US" sz="900">
            <a:latin typeface="+mj-lt"/>
            <a:cs typeface="Calibri" panose="020F0502020204030204" pitchFamily="34" charset="0"/>
          </a:endParaRPr>
        </a:p>
      </dgm:t>
    </dgm:pt>
    <dgm:pt modelId="{384F4861-4F0E-44F5-9C54-177DB283EDA4}">
      <dgm:prSet phldrT="[Text]" custT="1"/>
      <dgm:spPr/>
      <dgm:t>
        <a:bodyPr anchor="ctr"/>
        <a:lstStyle/>
        <a:p>
          <a:pPr algn="ctr"/>
          <a:r>
            <a:rPr lang="en-US" sz="900" dirty="0">
              <a:solidFill>
                <a:schemeClr val="accent1"/>
              </a:solidFill>
              <a:latin typeface="+mj-lt"/>
              <a:cs typeface="Calibri" panose="020F0502020204030204" pitchFamily="34" charset="0"/>
            </a:rPr>
            <a:t>All parties are focused to adopt bold and rapid actions and reduce carbon emissions in order to keep global warming far below the 2°C.</a:t>
          </a:r>
        </a:p>
      </dgm:t>
    </dgm:pt>
    <dgm:pt modelId="{A67E0E35-F199-4AB9-B9A0-AB47D3262127}" type="parTrans" cxnId="{15564746-1E9B-440D-901E-CBF94F8F16F2}">
      <dgm:prSet/>
      <dgm:spPr/>
      <dgm:t>
        <a:bodyPr/>
        <a:lstStyle/>
        <a:p>
          <a:endParaRPr lang="en-US" sz="900">
            <a:latin typeface="+mj-lt"/>
            <a:cs typeface="Calibri" panose="020F0502020204030204" pitchFamily="34" charset="0"/>
          </a:endParaRPr>
        </a:p>
      </dgm:t>
    </dgm:pt>
    <dgm:pt modelId="{99165909-012E-431A-A94C-420C137FEF7A}" type="sibTrans" cxnId="{15564746-1E9B-440D-901E-CBF94F8F16F2}">
      <dgm:prSet/>
      <dgm:spPr/>
      <dgm:t>
        <a:bodyPr/>
        <a:lstStyle/>
        <a:p>
          <a:endParaRPr lang="en-US" sz="900">
            <a:latin typeface="+mj-lt"/>
            <a:cs typeface="Calibri" panose="020F0502020204030204" pitchFamily="34" charset="0"/>
          </a:endParaRPr>
        </a:p>
      </dgm:t>
    </dgm:pt>
    <dgm:pt modelId="{1E79F0CA-2F30-43E6-BB02-8F1263979FFC}">
      <dgm:prSet phldrT="[Text]" custT="1"/>
      <dgm:spPr/>
      <dgm:t>
        <a:bodyPr anchor="ctr"/>
        <a:lstStyle/>
        <a:p>
          <a:pPr algn="ctr"/>
          <a:r>
            <a:rPr lang="en-US" sz="900" dirty="0">
              <a:solidFill>
                <a:schemeClr val="accent1"/>
              </a:solidFill>
              <a:latin typeface="+mj-lt"/>
              <a:cs typeface="Calibri" panose="020F0502020204030204" pitchFamily="34" charset="0"/>
            </a:rPr>
            <a:t>Achieve "critically needed progress" at COP27 in order to help the world's most vulnerable populations and improve climate change resilience.</a:t>
          </a:r>
        </a:p>
      </dgm:t>
    </dgm:pt>
    <dgm:pt modelId="{2AF2A3A4-6429-46D1-8E83-62D639A2EB7A}" type="parTrans" cxnId="{920E86A7-46DB-4C8C-90FF-985395571172}">
      <dgm:prSet/>
      <dgm:spPr/>
      <dgm:t>
        <a:bodyPr/>
        <a:lstStyle/>
        <a:p>
          <a:endParaRPr lang="en-US" sz="900">
            <a:latin typeface="+mj-lt"/>
            <a:cs typeface="Calibri" panose="020F0502020204030204" pitchFamily="34" charset="0"/>
          </a:endParaRPr>
        </a:p>
      </dgm:t>
    </dgm:pt>
    <dgm:pt modelId="{24964072-9EDC-48A0-B797-992DA01CFD19}" type="sibTrans" cxnId="{920E86A7-46DB-4C8C-90FF-985395571172}">
      <dgm:prSet/>
      <dgm:spPr/>
      <dgm:t>
        <a:bodyPr/>
        <a:lstStyle/>
        <a:p>
          <a:endParaRPr lang="en-US" sz="900">
            <a:latin typeface="+mj-lt"/>
            <a:cs typeface="Calibri" panose="020F0502020204030204" pitchFamily="34" charset="0"/>
          </a:endParaRPr>
        </a:p>
      </dgm:t>
    </dgm:pt>
    <dgm:pt modelId="{B7912757-F94C-4635-A2A8-B420FFB36C4E}">
      <dgm:prSet phldrT="[Text]" custT="1"/>
      <dgm:spPr>
        <a:noFill/>
        <a:ln w="9525">
          <a:solidFill>
            <a:schemeClr val="accent1"/>
          </a:solidFill>
        </a:ln>
      </dgm:spPr>
      <dgm:t>
        <a:bodyPr/>
        <a:lstStyle/>
        <a:p>
          <a:pPr algn="ctr"/>
          <a:r>
            <a:rPr lang="en-US" sz="1100" b="1" i="0" dirty="0">
              <a:solidFill>
                <a:schemeClr val="accent1"/>
              </a:solidFill>
              <a:latin typeface="+mj-lt"/>
              <a:cs typeface="Calibri" panose="020F0502020204030204" pitchFamily="34" charset="0"/>
            </a:rPr>
            <a:t>Finance</a:t>
          </a:r>
          <a:endParaRPr lang="en-US" sz="1100" dirty="0">
            <a:latin typeface="+mj-lt"/>
            <a:cs typeface="Calibri" panose="020F0502020204030204" pitchFamily="34" charset="0"/>
          </a:endParaRPr>
        </a:p>
      </dgm:t>
    </dgm:pt>
    <dgm:pt modelId="{A4FC8B81-65B2-4786-80D1-D8AC08518B7D}" type="parTrans" cxnId="{85F7554B-C69A-4ABE-B37C-4F952B0C3961}">
      <dgm:prSet/>
      <dgm:spPr/>
      <dgm:t>
        <a:bodyPr/>
        <a:lstStyle/>
        <a:p>
          <a:endParaRPr lang="en-US" sz="900">
            <a:latin typeface="+mj-lt"/>
            <a:cs typeface="Calibri" panose="020F0502020204030204" pitchFamily="34" charset="0"/>
          </a:endParaRPr>
        </a:p>
      </dgm:t>
    </dgm:pt>
    <dgm:pt modelId="{D71143D1-E92A-42B4-9F9F-63092B9F5A6A}" type="sibTrans" cxnId="{85F7554B-C69A-4ABE-B37C-4F952B0C3961}">
      <dgm:prSet/>
      <dgm:spPr/>
      <dgm:t>
        <a:bodyPr/>
        <a:lstStyle/>
        <a:p>
          <a:endParaRPr lang="en-US" sz="900">
            <a:latin typeface="+mj-lt"/>
            <a:cs typeface="Calibri" panose="020F0502020204030204" pitchFamily="34" charset="0"/>
          </a:endParaRPr>
        </a:p>
      </dgm:t>
    </dgm:pt>
    <dgm:pt modelId="{9C859ACB-E05E-49A9-8F59-9B3C0D95C30F}">
      <dgm:prSet phldrT="[Text]" custT="1"/>
      <dgm:spPr/>
      <dgm:t>
        <a:bodyPr anchor="ctr"/>
        <a:lstStyle/>
        <a:p>
          <a:pPr algn="ctr"/>
          <a:r>
            <a:rPr lang="en-US" sz="900" dirty="0">
              <a:solidFill>
                <a:schemeClr val="accent1"/>
              </a:solidFill>
              <a:latin typeface="+mj-lt"/>
              <a:cs typeface="Calibri" panose="020F0502020204030204" pitchFamily="34" charset="0"/>
            </a:rPr>
            <a:t>Make considerable strides in the area of climate finance, particularly delivering the annual $100 billion in aid committed to developing nations.</a:t>
          </a:r>
        </a:p>
      </dgm:t>
    </dgm:pt>
    <dgm:pt modelId="{18642FDD-558B-4812-90B5-2F586948A267}" type="parTrans" cxnId="{62844E1D-8FFE-4693-BECE-9B4109915ECF}">
      <dgm:prSet/>
      <dgm:spPr/>
      <dgm:t>
        <a:bodyPr/>
        <a:lstStyle/>
        <a:p>
          <a:endParaRPr lang="en-US" sz="900">
            <a:latin typeface="+mj-lt"/>
            <a:cs typeface="Calibri" panose="020F0502020204030204" pitchFamily="34" charset="0"/>
          </a:endParaRPr>
        </a:p>
      </dgm:t>
    </dgm:pt>
    <dgm:pt modelId="{4D8BF32F-7380-443C-8B7B-B2E42D2AB783}" type="sibTrans" cxnId="{62844E1D-8FFE-4693-BECE-9B4109915ECF}">
      <dgm:prSet/>
      <dgm:spPr/>
      <dgm:t>
        <a:bodyPr/>
        <a:lstStyle/>
        <a:p>
          <a:endParaRPr lang="en-US" sz="900">
            <a:latin typeface="+mj-lt"/>
            <a:cs typeface="Calibri" panose="020F0502020204030204" pitchFamily="34" charset="0"/>
          </a:endParaRPr>
        </a:p>
      </dgm:t>
    </dgm:pt>
    <dgm:pt modelId="{D18C021A-E9AA-486D-A8E5-D756E75B72E7}">
      <dgm:prSet custT="1"/>
      <dgm:spPr>
        <a:noFill/>
        <a:ln w="9525">
          <a:solidFill>
            <a:schemeClr val="accent1"/>
          </a:solidFill>
        </a:ln>
      </dgm:spPr>
      <dgm:t>
        <a:bodyPr/>
        <a:lstStyle/>
        <a:p>
          <a:pPr algn="ctr"/>
          <a:r>
            <a:rPr lang="en-US" sz="1100" b="1" i="0" dirty="0">
              <a:solidFill>
                <a:schemeClr val="accent1"/>
              </a:solidFill>
              <a:latin typeface="+mj-lt"/>
              <a:cs typeface="Calibri" panose="020F0502020204030204" pitchFamily="34" charset="0"/>
            </a:rPr>
            <a:t>Collaboration</a:t>
          </a:r>
          <a:endParaRPr lang="en-US" sz="1100" dirty="0">
            <a:latin typeface="+mj-lt"/>
          </a:endParaRPr>
        </a:p>
      </dgm:t>
    </dgm:pt>
    <dgm:pt modelId="{CF7DC3E8-B713-49D4-83E0-F0A4F9CB4AF1}" type="parTrans" cxnId="{B11ABD7C-F22E-47F1-93B6-ED712901B92E}">
      <dgm:prSet/>
      <dgm:spPr/>
      <dgm:t>
        <a:bodyPr/>
        <a:lstStyle/>
        <a:p>
          <a:endParaRPr lang="en-US" sz="1600">
            <a:latin typeface="+mj-lt"/>
          </a:endParaRPr>
        </a:p>
      </dgm:t>
    </dgm:pt>
    <dgm:pt modelId="{8F45F2FB-265A-49D3-8217-9E44F923B78A}" type="sibTrans" cxnId="{B11ABD7C-F22E-47F1-93B6-ED712901B92E}">
      <dgm:prSet/>
      <dgm:spPr/>
      <dgm:t>
        <a:bodyPr/>
        <a:lstStyle/>
        <a:p>
          <a:endParaRPr lang="en-US" sz="1600">
            <a:latin typeface="+mj-lt"/>
          </a:endParaRPr>
        </a:p>
      </dgm:t>
    </dgm:pt>
    <dgm:pt modelId="{55AA4DD6-234D-4939-8BD5-6F818DBBC089}">
      <dgm:prSet phldrT="[Text]" custT="1"/>
      <dgm:spPr>
        <a:noFill/>
        <a:ln w="9525">
          <a:solidFill>
            <a:schemeClr val="accent1"/>
          </a:solidFill>
        </a:ln>
      </dgm:spPr>
      <dgm:t>
        <a:bodyPr/>
        <a:lstStyle/>
        <a:p>
          <a:pPr algn="ctr"/>
          <a:r>
            <a:rPr lang="en-US" sz="1100" b="1" i="0" dirty="0">
              <a:solidFill>
                <a:schemeClr val="accent1"/>
              </a:solidFill>
              <a:latin typeface="+mj-lt"/>
              <a:cs typeface="Calibri" panose="020F0502020204030204" pitchFamily="34" charset="0"/>
            </a:rPr>
            <a:t>Adaptation</a:t>
          </a:r>
          <a:endParaRPr lang="en-US" sz="1100" dirty="0">
            <a:solidFill>
              <a:schemeClr val="accent1"/>
            </a:solidFill>
            <a:latin typeface="+mj-lt"/>
            <a:cs typeface="Calibri" panose="020F0502020204030204" pitchFamily="34" charset="0"/>
          </a:endParaRPr>
        </a:p>
      </dgm:t>
    </dgm:pt>
    <dgm:pt modelId="{C699E911-8F8D-4E62-A3A7-EC9817CBDAB5}" type="sibTrans" cxnId="{2B4EA769-1CBC-4A37-AFC2-D55E3B49F967}">
      <dgm:prSet/>
      <dgm:spPr/>
      <dgm:t>
        <a:bodyPr/>
        <a:lstStyle/>
        <a:p>
          <a:endParaRPr lang="en-US" sz="900">
            <a:latin typeface="+mj-lt"/>
            <a:cs typeface="Calibri" panose="020F0502020204030204" pitchFamily="34" charset="0"/>
          </a:endParaRPr>
        </a:p>
      </dgm:t>
    </dgm:pt>
    <dgm:pt modelId="{A3D26982-47BB-45C9-BC4C-66358B3B5C96}" type="parTrans" cxnId="{2B4EA769-1CBC-4A37-AFC2-D55E3B49F967}">
      <dgm:prSet/>
      <dgm:spPr/>
      <dgm:t>
        <a:bodyPr/>
        <a:lstStyle/>
        <a:p>
          <a:endParaRPr lang="en-US" sz="900">
            <a:latin typeface="+mj-lt"/>
            <a:cs typeface="Calibri" panose="020F0502020204030204" pitchFamily="34" charset="0"/>
          </a:endParaRPr>
        </a:p>
      </dgm:t>
    </dgm:pt>
    <dgm:pt modelId="{90882C31-938C-4EDC-A583-C1BFD93EFF84}">
      <dgm:prSet custT="1"/>
      <dgm:spPr>
        <a:noFill/>
        <a:ln w="9525">
          <a:solidFill>
            <a:schemeClr val="accent1"/>
          </a:solidFill>
        </a:ln>
      </dgm:spPr>
      <dgm:t>
        <a:bodyPr anchor="ctr"/>
        <a:lstStyle/>
        <a:p>
          <a:pPr algn="ctr"/>
          <a:r>
            <a:rPr lang="en-US" sz="900" dirty="0">
              <a:solidFill>
                <a:schemeClr val="accent1"/>
              </a:solidFill>
              <a:latin typeface="+mj-lt"/>
              <a:cs typeface="Calibri" panose="020F0502020204030204" pitchFamily="34" charset="0"/>
            </a:rPr>
            <a:t>Since the UN discussions are consensus-based, everyone involved must actively participate to reach a consensus.</a:t>
          </a:r>
        </a:p>
      </dgm:t>
    </dgm:pt>
    <dgm:pt modelId="{4EB25E67-0210-4769-90C9-8FD88B0AF37E}" type="parTrans" cxnId="{70D2670B-1A4C-46A1-974D-E8CE0C7EE030}">
      <dgm:prSet/>
      <dgm:spPr/>
      <dgm:t>
        <a:bodyPr/>
        <a:lstStyle/>
        <a:p>
          <a:endParaRPr lang="en-US" sz="1600">
            <a:latin typeface="+mj-lt"/>
          </a:endParaRPr>
        </a:p>
      </dgm:t>
    </dgm:pt>
    <dgm:pt modelId="{D6C82B07-C256-43A1-8D80-D85B24F9C7CA}" type="sibTrans" cxnId="{70D2670B-1A4C-46A1-974D-E8CE0C7EE030}">
      <dgm:prSet/>
      <dgm:spPr/>
      <dgm:t>
        <a:bodyPr/>
        <a:lstStyle/>
        <a:p>
          <a:endParaRPr lang="en-US" sz="1600">
            <a:latin typeface="+mj-lt"/>
          </a:endParaRPr>
        </a:p>
      </dgm:t>
    </dgm:pt>
    <dgm:pt modelId="{8A63C925-8603-4F87-AAC6-804D3FB97811}" type="pres">
      <dgm:prSet presAssocID="{1FDF7E74-7D56-4EF9-8742-72B12BD70EC0}" presName="Name0" presStyleCnt="0">
        <dgm:presLayoutVars>
          <dgm:dir/>
          <dgm:animLvl val="lvl"/>
          <dgm:resizeHandles val="exact"/>
        </dgm:presLayoutVars>
      </dgm:prSet>
      <dgm:spPr/>
    </dgm:pt>
    <dgm:pt modelId="{B0D88884-5C16-49A0-A205-91667E1BB1D4}" type="pres">
      <dgm:prSet presAssocID="{367B16F8-7F00-4B4C-A4C8-D63D84C4EE98}" presName="compositeNode" presStyleCnt="0">
        <dgm:presLayoutVars>
          <dgm:bulletEnabled val="1"/>
        </dgm:presLayoutVars>
      </dgm:prSet>
      <dgm:spPr/>
    </dgm:pt>
    <dgm:pt modelId="{3791F29D-71C0-477B-B33E-B6BA6C330112}" type="pres">
      <dgm:prSet presAssocID="{367B16F8-7F00-4B4C-A4C8-D63D84C4EE98}" presName="bgRect" presStyleLbl="node1" presStyleIdx="0" presStyleCnt="4" custLinFactNeighborX="-1062"/>
      <dgm:spPr/>
    </dgm:pt>
    <dgm:pt modelId="{8CAAC5FB-7B36-422D-A14E-4D8739444854}" type="pres">
      <dgm:prSet presAssocID="{367B16F8-7F00-4B4C-A4C8-D63D84C4EE98}" presName="parentNode" presStyleLbl="node1" presStyleIdx="0" presStyleCnt="4">
        <dgm:presLayoutVars>
          <dgm:chMax val="0"/>
          <dgm:bulletEnabled val="1"/>
        </dgm:presLayoutVars>
      </dgm:prSet>
      <dgm:spPr/>
    </dgm:pt>
    <dgm:pt modelId="{D7014D46-5DD3-4315-87BB-8F5C3494B167}" type="pres">
      <dgm:prSet presAssocID="{367B16F8-7F00-4B4C-A4C8-D63D84C4EE98}" presName="childNode" presStyleLbl="node1" presStyleIdx="0" presStyleCnt="4">
        <dgm:presLayoutVars>
          <dgm:bulletEnabled val="1"/>
        </dgm:presLayoutVars>
      </dgm:prSet>
      <dgm:spPr/>
    </dgm:pt>
    <dgm:pt modelId="{6EEAF73D-CC2A-43A8-A438-561E8213B2BD}" type="pres">
      <dgm:prSet presAssocID="{06D04260-2960-41DE-BB9D-80010B278947}" presName="hSp" presStyleCnt="0"/>
      <dgm:spPr/>
    </dgm:pt>
    <dgm:pt modelId="{0C34B7E5-5F5D-4053-8147-7A4E4B612484}" type="pres">
      <dgm:prSet presAssocID="{06D04260-2960-41DE-BB9D-80010B278947}" presName="vProcSp" presStyleCnt="0"/>
      <dgm:spPr/>
    </dgm:pt>
    <dgm:pt modelId="{A07D9261-11EF-410D-821C-2F4EF597D28A}" type="pres">
      <dgm:prSet presAssocID="{06D04260-2960-41DE-BB9D-80010B278947}" presName="vSp1" presStyleCnt="0"/>
      <dgm:spPr/>
    </dgm:pt>
    <dgm:pt modelId="{BDC65031-2731-4983-9506-A697D3423548}" type="pres">
      <dgm:prSet presAssocID="{06D04260-2960-41DE-BB9D-80010B278947}" presName="simulatedConn" presStyleLbl="solidFgAcc1" presStyleIdx="0" presStyleCnt="3" custLinFactNeighborX="-11734" custLinFactNeighborY="-645"/>
      <dgm:spPr>
        <a:solidFill>
          <a:schemeClr val="bg2"/>
        </a:solidFill>
        <a:ln w="19050">
          <a:solidFill>
            <a:schemeClr val="accent3"/>
          </a:solidFill>
        </a:ln>
      </dgm:spPr>
    </dgm:pt>
    <dgm:pt modelId="{7EC93A7D-179D-4320-B195-EBB8223C8FBD}" type="pres">
      <dgm:prSet presAssocID="{06D04260-2960-41DE-BB9D-80010B278947}" presName="vSp2" presStyleCnt="0"/>
      <dgm:spPr/>
    </dgm:pt>
    <dgm:pt modelId="{629A9907-29EB-4A25-A4A9-0BD541C9286E}" type="pres">
      <dgm:prSet presAssocID="{06D04260-2960-41DE-BB9D-80010B278947}" presName="sibTrans" presStyleCnt="0"/>
      <dgm:spPr/>
    </dgm:pt>
    <dgm:pt modelId="{2FC2FFA6-ED26-4485-A7BC-0EFAC4BD2516}" type="pres">
      <dgm:prSet presAssocID="{55AA4DD6-234D-4939-8BD5-6F818DBBC089}" presName="compositeNode" presStyleCnt="0">
        <dgm:presLayoutVars>
          <dgm:bulletEnabled val="1"/>
        </dgm:presLayoutVars>
      </dgm:prSet>
      <dgm:spPr/>
    </dgm:pt>
    <dgm:pt modelId="{DDE8BF5B-EAE7-4023-A7C0-9FC82F44F3C7}" type="pres">
      <dgm:prSet presAssocID="{55AA4DD6-234D-4939-8BD5-6F818DBBC089}" presName="bgRect" presStyleLbl="node1" presStyleIdx="1" presStyleCnt="4" custLinFactNeighborX="-495" custLinFactNeighborY="413"/>
      <dgm:spPr/>
    </dgm:pt>
    <dgm:pt modelId="{926DDD3E-4397-455A-930E-D9214AC5E147}" type="pres">
      <dgm:prSet presAssocID="{55AA4DD6-234D-4939-8BD5-6F818DBBC089}" presName="parentNode" presStyleLbl="node1" presStyleIdx="1" presStyleCnt="4">
        <dgm:presLayoutVars>
          <dgm:chMax val="0"/>
          <dgm:bulletEnabled val="1"/>
        </dgm:presLayoutVars>
      </dgm:prSet>
      <dgm:spPr/>
    </dgm:pt>
    <dgm:pt modelId="{A9D870D0-399F-40E6-BAEF-03BB3700B247}" type="pres">
      <dgm:prSet presAssocID="{55AA4DD6-234D-4939-8BD5-6F818DBBC089}" presName="childNode" presStyleLbl="node1" presStyleIdx="1" presStyleCnt="4">
        <dgm:presLayoutVars>
          <dgm:bulletEnabled val="1"/>
        </dgm:presLayoutVars>
      </dgm:prSet>
      <dgm:spPr/>
    </dgm:pt>
    <dgm:pt modelId="{7FB1C31C-FA5D-4767-9752-27B02F71B4CA}" type="pres">
      <dgm:prSet presAssocID="{C699E911-8F8D-4E62-A3A7-EC9817CBDAB5}" presName="hSp" presStyleCnt="0"/>
      <dgm:spPr/>
    </dgm:pt>
    <dgm:pt modelId="{DCF3C462-C48A-416F-8BF9-34276CA95944}" type="pres">
      <dgm:prSet presAssocID="{C699E911-8F8D-4E62-A3A7-EC9817CBDAB5}" presName="vProcSp" presStyleCnt="0"/>
      <dgm:spPr/>
    </dgm:pt>
    <dgm:pt modelId="{50119AA9-E64D-423F-9718-2B0BD3DD386A}" type="pres">
      <dgm:prSet presAssocID="{C699E911-8F8D-4E62-A3A7-EC9817CBDAB5}" presName="vSp1" presStyleCnt="0"/>
      <dgm:spPr/>
    </dgm:pt>
    <dgm:pt modelId="{59EBB16D-94EB-4C54-9E3F-9E1845D24EAF}" type="pres">
      <dgm:prSet presAssocID="{C699E911-8F8D-4E62-A3A7-EC9817CBDAB5}" presName="simulatedConn" presStyleLbl="solidFgAcc1" presStyleIdx="1" presStyleCnt="3" custLinFactNeighborX="-11734" custLinFactNeighborY="-646"/>
      <dgm:spPr>
        <a:solidFill>
          <a:schemeClr val="bg2"/>
        </a:solidFill>
        <a:ln w="19050">
          <a:solidFill>
            <a:schemeClr val="accent3"/>
          </a:solidFill>
        </a:ln>
      </dgm:spPr>
    </dgm:pt>
    <dgm:pt modelId="{26E8F64C-5E26-4224-9241-B8118EB4376D}" type="pres">
      <dgm:prSet presAssocID="{C699E911-8F8D-4E62-A3A7-EC9817CBDAB5}" presName="vSp2" presStyleCnt="0"/>
      <dgm:spPr/>
    </dgm:pt>
    <dgm:pt modelId="{F358383A-4C97-45A0-B052-A7364A038DD2}" type="pres">
      <dgm:prSet presAssocID="{C699E911-8F8D-4E62-A3A7-EC9817CBDAB5}" presName="sibTrans" presStyleCnt="0"/>
      <dgm:spPr/>
    </dgm:pt>
    <dgm:pt modelId="{D8B60AF5-AE36-42E2-90B4-D77A9C7519B9}" type="pres">
      <dgm:prSet presAssocID="{B7912757-F94C-4635-A2A8-B420FFB36C4E}" presName="compositeNode" presStyleCnt="0">
        <dgm:presLayoutVars>
          <dgm:bulletEnabled val="1"/>
        </dgm:presLayoutVars>
      </dgm:prSet>
      <dgm:spPr/>
    </dgm:pt>
    <dgm:pt modelId="{5EAF5439-67E7-47B0-A82E-8AF2D004B70F}" type="pres">
      <dgm:prSet presAssocID="{B7912757-F94C-4635-A2A8-B420FFB36C4E}" presName="bgRect" presStyleLbl="node1" presStyleIdx="2" presStyleCnt="4" custLinFactNeighborX="1038"/>
      <dgm:spPr/>
    </dgm:pt>
    <dgm:pt modelId="{42F30941-323D-4E2C-8FCF-DF2A0E19112C}" type="pres">
      <dgm:prSet presAssocID="{B7912757-F94C-4635-A2A8-B420FFB36C4E}" presName="parentNode" presStyleLbl="node1" presStyleIdx="2" presStyleCnt="4">
        <dgm:presLayoutVars>
          <dgm:chMax val="0"/>
          <dgm:bulletEnabled val="1"/>
        </dgm:presLayoutVars>
      </dgm:prSet>
      <dgm:spPr/>
    </dgm:pt>
    <dgm:pt modelId="{A6309523-DA87-4123-BAB0-DF6AEE3D3A96}" type="pres">
      <dgm:prSet presAssocID="{B7912757-F94C-4635-A2A8-B420FFB36C4E}" presName="childNode" presStyleLbl="node1" presStyleIdx="2" presStyleCnt="4">
        <dgm:presLayoutVars>
          <dgm:bulletEnabled val="1"/>
        </dgm:presLayoutVars>
      </dgm:prSet>
      <dgm:spPr/>
    </dgm:pt>
    <dgm:pt modelId="{6803EF7D-E2CE-4D7A-B6B9-D3EA8D7C5B20}" type="pres">
      <dgm:prSet presAssocID="{D71143D1-E92A-42B4-9F9F-63092B9F5A6A}" presName="hSp" presStyleCnt="0"/>
      <dgm:spPr/>
    </dgm:pt>
    <dgm:pt modelId="{44BD3F2E-0C03-4EFA-99CA-25EB1B5CA0C6}" type="pres">
      <dgm:prSet presAssocID="{D71143D1-E92A-42B4-9F9F-63092B9F5A6A}" presName="vProcSp" presStyleCnt="0"/>
      <dgm:spPr/>
    </dgm:pt>
    <dgm:pt modelId="{54E200E0-5F9A-4892-8B9F-48D67309E6DD}" type="pres">
      <dgm:prSet presAssocID="{D71143D1-E92A-42B4-9F9F-63092B9F5A6A}" presName="vSp1" presStyleCnt="0"/>
      <dgm:spPr/>
    </dgm:pt>
    <dgm:pt modelId="{4A05F73E-70E2-438F-B77F-8FB120DAF47B}" type="pres">
      <dgm:prSet presAssocID="{D71143D1-E92A-42B4-9F9F-63092B9F5A6A}" presName="simulatedConn" presStyleLbl="solidFgAcc1" presStyleIdx="2" presStyleCnt="3" custLinFactNeighborY="1"/>
      <dgm:spPr>
        <a:solidFill>
          <a:schemeClr val="bg2"/>
        </a:solidFill>
        <a:ln w="19050">
          <a:solidFill>
            <a:schemeClr val="accent3"/>
          </a:solidFill>
        </a:ln>
      </dgm:spPr>
    </dgm:pt>
    <dgm:pt modelId="{7FF52BEA-F632-456F-A3EF-E153544BC3D2}" type="pres">
      <dgm:prSet presAssocID="{D71143D1-E92A-42B4-9F9F-63092B9F5A6A}" presName="vSp2" presStyleCnt="0"/>
      <dgm:spPr/>
    </dgm:pt>
    <dgm:pt modelId="{95830FB7-733A-46F3-8B77-665DDBC1DF8F}" type="pres">
      <dgm:prSet presAssocID="{D71143D1-E92A-42B4-9F9F-63092B9F5A6A}" presName="sibTrans" presStyleCnt="0"/>
      <dgm:spPr/>
    </dgm:pt>
    <dgm:pt modelId="{B96FAE1A-6E45-4220-AA5C-22AC014AEA78}" type="pres">
      <dgm:prSet presAssocID="{D18C021A-E9AA-486D-A8E5-D756E75B72E7}" presName="compositeNode" presStyleCnt="0">
        <dgm:presLayoutVars>
          <dgm:bulletEnabled val="1"/>
        </dgm:presLayoutVars>
      </dgm:prSet>
      <dgm:spPr/>
    </dgm:pt>
    <dgm:pt modelId="{8AD16AC3-6A06-4E6A-A4B2-B702BCB539D8}" type="pres">
      <dgm:prSet presAssocID="{D18C021A-E9AA-486D-A8E5-D756E75B72E7}" presName="bgRect" presStyleLbl="node1" presStyleIdx="3" presStyleCnt="4"/>
      <dgm:spPr/>
    </dgm:pt>
    <dgm:pt modelId="{7C244144-15F9-40CE-968A-398C0F69D3A9}" type="pres">
      <dgm:prSet presAssocID="{D18C021A-E9AA-486D-A8E5-D756E75B72E7}" presName="parentNode" presStyleLbl="node1" presStyleIdx="3" presStyleCnt="4">
        <dgm:presLayoutVars>
          <dgm:chMax val="0"/>
          <dgm:bulletEnabled val="1"/>
        </dgm:presLayoutVars>
      </dgm:prSet>
      <dgm:spPr/>
    </dgm:pt>
    <dgm:pt modelId="{500AA173-41F7-4522-8464-ADE406C13CED}" type="pres">
      <dgm:prSet presAssocID="{D18C021A-E9AA-486D-A8E5-D756E75B72E7}" presName="childNode" presStyleLbl="node1" presStyleIdx="3" presStyleCnt="4">
        <dgm:presLayoutVars>
          <dgm:bulletEnabled val="1"/>
        </dgm:presLayoutVars>
      </dgm:prSet>
      <dgm:spPr/>
    </dgm:pt>
  </dgm:ptLst>
  <dgm:cxnLst>
    <dgm:cxn modelId="{70D2670B-1A4C-46A1-974D-E8CE0C7EE030}" srcId="{D18C021A-E9AA-486D-A8E5-D756E75B72E7}" destId="{90882C31-938C-4EDC-A583-C1BFD93EFF84}" srcOrd="0" destOrd="0" parTransId="{4EB25E67-0210-4769-90C9-8FD88B0AF37E}" sibTransId="{D6C82B07-C256-43A1-8D80-D85B24F9C7CA}"/>
    <dgm:cxn modelId="{C451D41B-A91B-49CB-927A-0682BC823B92}" type="presOf" srcId="{90882C31-938C-4EDC-A583-C1BFD93EFF84}" destId="{500AA173-41F7-4522-8464-ADE406C13CED}" srcOrd="0" destOrd="0" presId="urn:microsoft.com/office/officeart/2005/8/layout/hProcess7"/>
    <dgm:cxn modelId="{62844E1D-8FFE-4693-BECE-9B4109915ECF}" srcId="{B7912757-F94C-4635-A2A8-B420FFB36C4E}" destId="{9C859ACB-E05E-49A9-8F59-9B3C0D95C30F}" srcOrd="0" destOrd="0" parTransId="{18642FDD-558B-4812-90B5-2F586948A267}" sibTransId="{4D8BF32F-7380-443C-8B7B-B2E42D2AB783}"/>
    <dgm:cxn modelId="{5AD73E31-581D-4F0E-B936-BA818A0EDF30}" type="presOf" srcId="{1FDF7E74-7D56-4EF9-8742-72B12BD70EC0}" destId="{8A63C925-8603-4F87-AAC6-804D3FB97811}" srcOrd="0" destOrd="0" presId="urn:microsoft.com/office/officeart/2005/8/layout/hProcess7"/>
    <dgm:cxn modelId="{6F4CA93D-C1CB-4136-B1B7-31EAB691F015}" type="presOf" srcId="{B7912757-F94C-4635-A2A8-B420FFB36C4E}" destId="{5EAF5439-67E7-47B0-A82E-8AF2D004B70F}" srcOrd="0" destOrd="0" presId="urn:microsoft.com/office/officeart/2005/8/layout/hProcess7"/>
    <dgm:cxn modelId="{B773DB5B-6D67-4C83-BD70-49CB0D7E6363}" type="presOf" srcId="{D18C021A-E9AA-486D-A8E5-D756E75B72E7}" destId="{8AD16AC3-6A06-4E6A-A4B2-B702BCB539D8}" srcOrd="0" destOrd="0" presId="urn:microsoft.com/office/officeart/2005/8/layout/hProcess7"/>
    <dgm:cxn modelId="{0E32C75C-D259-4F89-A346-C9A9A9B0088B}" type="presOf" srcId="{55AA4DD6-234D-4939-8BD5-6F818DBBC089}" destId="{DDE8BF5B-EAE7-4023-A7C0-9FC82F44F3C7}" srcOrd="0" destOrd="0" presId="urn:microsoft.com/office/officeart/2005/8/layout/hProcess7"/>
    <dgm:cxn modelId="{15564746-1E9B-440D-901E-CBF94F8F16F2}" srcId="{367B16F8-7F00-4B4C-A4C8-D63D84C4EE98}" destId="{384F4861-4F0E-44F5-9C54-177DB283EDA4}" srcOrd="0" destOrd="0" parTransId="{A67E0E35-F199-4AB9-B9A0-AB47D3262127}" sibTransId="{99165909-012E-431A-A94C-420C137FEF7A}"/>
    <dgm:cxn modelId="{2B4EA769-1CBC-4A37-AFC2-D55E3B49F967}" srcId="{1FDF7E74-7D56-4EF9-8742-72B12BD70EC0}" destId="{55AA4DD6-234D-4939-8BD5-6F818DBBC089}" srcOrd="1" destOrd="0" parTransId="{A3D26982-47BB-45C9-BC4C-66358B3B5C96}" sibTransId="{C699E911-8F8D-4E62-A3A7-EC9817CBDAB5}"/>
    <dgm:cxn modelId="{85F7554B-C69A-4ABE-B37C-4F952B0C3961}" srcId="{1FDF7E74-7D56-4EF9-8742-72B12BD70EC0}" destId="{B7912757-F94C-4635-A2A8-B420FFB36C4E}" srcOrd="2" destOrd="0" parTransId="{A4FC8B81-65B2-4786-80D1-D8AC08518B7D}" sibTransId="{D71143D1-E92A-42B4-9F9F-63092B9F5A6A}"/>
    <dgm:cxn modelId="{A5EE6F6E-A4ED-47AD-A0EE-AC72EB809F05}" type="presOf" srcId="{367B16F8-7F00-4B4C-A4C8-D63D84C4EE98}" destId="{3791F29D-71C0-477B-B33E-B6BA6C330112}" srcOrd="0" destOrd="0" presId="urn:microsoft.com/office/officeart/2005/8/layout/hProcess7"/>
    <dgm:cxn modelId="{47299575-9D0E-4899-8FA8-CB1D9AC32EBC}" type="presOf" srcId="{55AA4DD6-234D-4939-8BD5-6F818DBBC089}" destId="{926DDD3E-4397-455A-930E-D9214AC5E147}" srcOrd="1" destOrd="0" presId="urn:microsoft.com/office/officeart/2005/8/layout/hProcess7"/>
    <dgm:cxn modelId="{B11ABD7C-F22E-47F1-93B6-ED712901B92E}" srcId="{1FDF7E74-7D56-4EF9-8742-72B12BD70EC0}" destId="{D18C021A-E9AA-486D-A8E5-D756E75B72E7}" srcOrd="3" destOrd="0" parTransId="{CF7DC3E8-B713-49D4-83E0-F0A4F9CB4AF1}" sibTransId="{8F45F2FB-265A-49D3-8217-9E44F923B78A}"/>
    <dgm:cxn modelId="{A2B77C95-209F-4AA4-92A1-3DD3B92803DD}" type="presOf" srcId="{367B16F8-7F00-4B4C-A4C8-D63D84C4EE98}" destId="{8CAAC5FB-7B36-422D-A14E-4D8739444854}" srcOrd="1" destOrd="0" presId="urn:microsoft.com/office/officeart/2005/8/layout/hProcess7"/>
    <dgm:cxn modelId="{920E86A7-46DB-4C8C-90FF-985395571172}" srcId="{55AA4DD6-234D-4939-8BD5-6F818DBBC089}" destId="{1E79F0CA-2F30-43E6-BB02-8F1263979FFC}" srcOrd="0" destOrd="0" parTransId="{2AF2A3A4-6429-46D1-8E83-62D639A2EB7A}" sibTransId="{24964072-9EDC-48A0-B797-992DA01CFD19}"/>
    <dgm:cxn modelId="{FE4E2EA9-6E3E-489A-AA27-A8A28EB87AC9}" srcId="{1FDF7E74-7D56-4EF9-8742-72B12BD70EC0}" destId="{367B16F8-7F00-4B4C-A4C8-D63D84C4EE98}" srcOrd="0" destOrd="0" parTransId="{EC845F4F-29C7-490E-BDEB-E72E292C9E06}" sibTransId="{06D04260-2960-41DE-BB9D-80010B278947}"/>
    <dgm:cxn modelId="{325AF3BF-A708-4030-955F-6CC7C653CD77}" type="presOf" srcId="{B7912757-F94C-4635-A2A8-B420FFB36C4E}" destId="{42F30941-323D-4E2C-8FCF-DF2A0E19112C}" srcOrd="1" destOrd="0" presId="urn:microsoft.com/office/officeart/2005/8/layout/hProcess7"/>
    <dgm:cxn modelId="{0B6D05C0-1276-4289-9A2A-8BB187FCFDE0}" type="presOf" srcId="{D18C021A-E9AA-486D-A8E5-D756E75B72E7}" destId="{7C244144-15F9-40CE-968A-398C0F69D3A9}" srcOrd="1" destOrd="0" presId="urn:microsoft.com/office/officeart/2005/8/layout/hProcess7"/>
    <dgm:cxn modelId="{151248E9-3EC9-4DF2-BA67-60C01E2A1063}" type="presOf" srcId="{9C859ACB-E05E-49A9-8F59-9B3C0D95C30F}" destId="{A6309523-DA87-4123-BAB0-DF6AEE3D3A96}" srcOrd="0" destOrd="0" presId="urn:microsoft.com/office/officeart/2005/8/layout/hProcess7"/>
    <dgm:cxn modelId="{313712F1-1A1A-4CD0-85B8-F943EA3F23BF}" type="presOf" srcId="{1E79F0CA-2F30-43E6-BB02-8F1263979FFC}" destId="{A9D870D0-399F-40E6-BAEF-03BB3700B247}" srcOrd="0" destOrd="0" presId="urn:microsoft.com/office/officeart/2005/8/layout/hProcess7"/>
    <dgm:cxn modelId="{993765F6-0FD4-4FFE-AA2D-DF56E203B092}" type="presOf" srcId="{384F4861-4F0E-44F5-9C54-177DB283EDA4}" destId="{D7014D46-5DD3-4315-87BB-8F5C3494B167}" srcOrd="0" destOrd="0" presId="urn:microsoft.com/office/officeart/2005/8/layout/hProcess7"/>
    <dgm:cxn modelId="{01FDC799-179B-49AB-89A4-5E3B4D29FF03}" type="presParOf" srcId="{8A63C925-8603-4F87-AAC6-804D3FB97811}" destId="{B0D88884-5C16-49A0-A205-91667E1BB1D4}" srcOrd="0" destOrd="0" presId="urn:microsoft.com/office/officeart/2005/8/layout/hProcess7"/>
    <dgm:cxn modelId="{57E77B67-04B1-426B-8CA7-CB4F497B90CE}" type="presParOf" srcId="{B0D88884-5C16-49A0-A205-91667E1BB1D4}" destId="{3791F29D-71C0-477B-B33E-B6BA6C330112}" srcOrd="0" destOrd="0" presId="urn:microsoft.com/office/officeart/2005/8/layout/hProcess7"/>
    <dgm:cxn modelId="{80E655C2-D788-402F-85DD-756DFFEB643E}" type="presParOf" srcId="{B0D88884-5C16-49A0-A205-91667E1BB1D4}" destId="{8CAAC5FB-7B36-422D-A14E-4D8739444854}" srcOrd="1" destOrd="0" presId="urn:microsoft.com/office/officeart/2005/8/layout/hProcess7"/>
    <dgm:cxn modelId="{47FFFB63-ECE3-4AFA-A21C-A63A64CB70D9}" type="presParOf" srcId="{B0D88884-5C16-49A0-A205-91667E1BB1D4}" destId="{D7014D46-5DD3-4315-87BB-8F5C3494B167}" srcOrd="2" destOrd="0" presId="urn:microsoft.com/office/officeart/2005/8/layout/hProcess7"/>
    <dgm:cxn modelId="{2D7E9A84-D6FD-452A-A65A-CD9710205BC0}" type="presParOf" srcId="{8A63C925-8603-4F87-AAC6-804D3FB97811}" destId="{6EEAF73D-CC2A-43A8-A438-561E8213B2BD}" srcOrd="1" destOrd="0" presId="urn:microsoft.com/office/officeart/2005/8/layout/hProcess7"/>
    <dgm:cxn modelId="{2AA4213D-A063-4C41-850A-88DAE5E422BF}" type="presParOf" srcId="{8A63C925-8603-4F87-AAC6-804D3FB97811}" destId="{0C34B7E5-5F5D-4053-8147-7A4E4B612484}" srcOrd="2" destOrd="0" presId="urn:microsoft.com/office/officeart/2005/8/layout/hProcess7"/>
    <dgm:cxn modelId="{51460B4E-E95E-4443-B6B5-F4C5C8E1D839}" type="presParOf" srcId="{0C34B7E5-5F5D-4053-8147-7A4E4B612484}" destId="{A07D9261-11EF-410D-821C-2F4EF597D28A}" srcOrd="0" destOrd="0" presId="urn:microsoft.com/office/officeart/2005/8/layout/hProcess7"/>
    <dgm:cxn modelId="{1B23F01D-2F5F-4090-9053-5D362D2F234A}" type="presParOf" srcId="{0C34B7E5-5F5D-4053-8147-7A4E4B612484}" destId="{BDC65031-2731-4983-9506-A697D3423548}" srcOrd="1" destOrd="0" presId="urn:microsoft.com/office/officeart/2005/8/layout/hProcess7"/>
    <dgm:cxn modelId="{70316D71-ECEA-4BB1-971B-9C62A40F195B}" type="presParOf" srcId="{0C34B7E5-5F5D-4053-8147-7A4E4B612484}" destId="{7EC93A7D-179D-4320-B195-EBB8223C8FBD}" srcOrd="2" destOrd="0" presId="urn:microsoft.com/office/officeart/2005/8/layout/hProcess7"/>
    <dgm:cxn modelId="{CDE2597A-8238-463D-96B5-3648490A6590}" type="presParOf" srcId="{8A63C925-8603-4F87-AAC6-804D3FB97811}" destId="{629A9907-29EB-4A25-A4A9-0BD541C9286E}" srcOrd="3" destOrd="0" presId="urn:microsoft.com/office/officeart/2005/8/layout/hProcess7"/>
    <dgm:cxn modelId="{27033780-63F5-4992-9A72-27DA79140466}" type="presParOf" srcId="{8A63C925-8603-4F87-AAC6-804D3FB97811}" destId="{2FC2FFA6-ED26-4485-A7BC-0EFAC4BD2516}" srcOrd="4" destOrd="0" presId="urn:microsoft.com/office/officeart/2005/8/layout/hProcess7"/>
    <dgm:cxn modelId="{5849A6B1-5E6A-49D9-B171-8E04BFE58BFC}" type="presParOf" srcId="{2FC2FFA6-ED26-4485-A7BC-0EFAC4BD2516}" destId="{DDE8BF5B-EAE7-4023-A7C0-9FC82F44F3C7}" srcOrd="0" destOrd="0" presId="urn:microsoft.com/office/officeart/2005/8/layout/hProcess7"/>
    <dgm:cxn modelId="{876FDC42-BE85-4795-BD5E-AA7C134985F1}" type="presParOf" srcId="{2FC2FFA6-ED26-4485-A7BC-0EFAC4BD2516}" destId="{926DDD3E-4397-455A-930E-D9214AC5E147}" srcOrd="1" destOrd="0" presId="urn:microsoft.com/office/officeart/2005/8/layout/hProcess7"/>
    <dgm:cxn modelId="{1F2CFEAE-A294-4812-AA97-045637DEA02C}" type="presParOf" srcId="{2FC2FFA6-ED26-4485-A7BC-0EFAC4BD2516}" destId="{A9D870D0-399F-40E6-BAEF-03BB3700B247}" srcOrd="2" destOrd="0" presId="urn:microsoft.com/office/officeart/2005/8/layout/hProcess7"/>
    <dgm:cxn modelId="{01C348F9-8106-499D-9710-B0C5A00B2319}" type="presParOf" srcId="{8A63C925-8603-4F87-AAC6-804D3FB97811}" destId="{7FB1C31C-FA5D-4767-9752-27B02F71B4CA}" srcOrd="5" destOrd="0" presId="urn:microsoft.com/office/officeart/2005/8/layout/hProcess7"/>
    <dgm:cxn modelId="{01C995DD-00B0-4DC0-BD25-A8B388B8AE07}" type="presParOf" srcId="{8A63C925-8603-4F87-AAC6-804D3FB97811}" destId="{DCF3C462-C48A-416F-8BF9-34276CA95944}" srcOrd="6" destOrd="0" presId="urn:microsoft.com/office/officeart/2005/8/layout/hProcess7"/>
    <dgm:cxn modelId="{6B6371F2-33AF-4588-95B1-91EBA6A1D6D6}" type="presParOf" srcId="{DCF3C462-C48A-416F-8BF9-34276CA95944}" destId="{50119AA9-E64D-423F-9718-2B0BD3DD386A}" srcOrd="0" destOrd="0" presId="urn:microsoft.com/office/officeart/2005/8/layout/hProcess7"/>
    <dgm:cxn modelId="{45A7379C-FA38-4554-A9C1-97FBF1961C53}" type="presParOf" srcId="{DCF3C462-C48A-416F-8BF9-34276CA95944}" destId="{59EBB16D-94EB-4C54-9E3F-9E1845D24EAF}" srcOrd="1" destOrd="0" presId="urn:microsoft.com/office/officeart/2005/8/layout/hProcess7"/>
    <dgm:cxn modelId="{8FA5ACF4-2BB7-4ACC-9CE8-C4FDA6A4E3C5}" type="presParOf" srcId="{DCF3C462-C48A-416F-8BF9-34276CA95944}" destId="{26E8F64C-5E26-4224-9241-B8118EB4376D}" srcOrd="2" destOrd="0" presId="urn:microsoft.com/office/officeart/2005/8/layout/hProcess7"/>
    <dgm:cxn modelId="{591D74B0-45C0-4FEB-A377-9ED06E3C5865}" type="presParOf" srcId="{8A63C925-8603-4F87-AAC6-804D3FB97811}" destId="{F358383A-4C97-45A0-B052-A7364A038DD2}" srcOrd="7" destOrd="0" presId="urn:microsoft.com/office/officeart/2005/8/layout/hProcess7"/>
    <dgm:cxn modelId="{BCA46D9E-C3B4-4002-8A36-4834CA519437}" type="presParOf" srcId="{8A63C925-8603-4F87-AAC6-804D3FB97811}" destId="{D8B60AF5-AE36-42E2-90B4-D77A9C7519B9}" srcOrd="8" destOrd="0" presId="urn:microsoft.com/office/officeart/2005/8/layout/hProcess7"/>
    <dgm:cxn modelId="{F268B7A3-6AB5-4485-8E40-4D679885ACDB}" type="presParOf" srcId="{D8B60AF5-AE36-42E2-90B4-D77A9C7519B9}" destId="{5EAF5439-67E7-47B0-A82E-8AF2D004B70F}" srcOrd="0" destOrd="0" presId="urn:microsoft.com/office/officeart/2005/8/layout/hProcess7"/>
    <dgm:cxn modelId="{85D5ADA5-BF57-4C36-8489-9DF53289CCF6}" type="presParOf" srcId="{D8B60AF5-AE36-42E2-90B4-D77A9C7519B9}" destId="{42F30941-323D-4E2C-8FCF-DF2A0E19112C}" srcOrd="1" destOrd="0" presId="urn:microsoft.com/office/officeart/2005/8/layout/hProcess7"/>
    <dgm:cxn modelId="{0D4EC735-2A51-4E3F-B4E8-484AFDD8B561}" type="presParOf" srcId="{D8B60AF5-AE36-42E2-90B4-D77A9C7519B9}" destId="{A6309523-DA87-4123-BAB0-DF6AEE3D3A96}" srcOrd="2" destOrd="0" presId="urn:microsoft.com/office/officeart/2005/8/layout/hProcess7"/>
    <dgm:cxn modelId="{E7A696BE-86FD-4B66-89D4-40F8262233FC}" type="presParOf" srcId="{8A63C925-8603-4F87-AAC6-804D3FB97811}" destId="{6803EF7D-E2CE-4D7A-B6B9-D3EA8D7C5B20}" srcOrd="9" destOrd="0" presId="urn:microsoft.com/office/officeart/2005/8/layout/hProcess7"/>
    <dgm:cxn modelId="{DC437822-97E4-4138-8D6C-0BED8B9C0B35}" type="presParOf" srcId="{8A63C925-8603-4F87-AAC6-804D3FB97811}" destId="{44BD3F2E-0C03-4EFA-99CA-25EB1B5CA0C6}" srcOrd="10" destOrd="0" presId="urn:microsoft.com/office/officeart/2005/8/layout/hProcess7"/>
    <dgm:cxn modelId="{7BC1A2E0-D8C9-4937-A250-646F2EC82CC6}" type="presParOf" srcId="{44BD3F2E-0C03-4EFA-99CA-25EB1B5CA0C6}" destId="{54E200E0-5F9A-4892-8B9F-48D67309E6DD}" srcOrd="0" destOrd="0" presId="urn:microsoft.com/office/officeart/2005/8/layout/hProcess7"/>
    <dgm:cxn modelId="{D4AFEBA2-F828-453F-B55C-567C5B89A62E}" type="presParOf" srcId="{44BD3F2E-0C03-4EFA-99CA-25EB1B5CA0C6}" destId="{4A05F73E-70E2-438F-B77F-8FB120DAF47B}" srcOrd="1" destOrd="0" presId="urn:microsoft.com/office/officeart/2005/8/layout/hProcess7"/>
    <dgm:cxn modelId="{990F15F8-7B5D-483D-B230-EE923C382053}" type="presParOf" srcId="{44BD3F2E-0C03-4EFA-99CA-25EB1B5CA0C6}" destId="{7FF52BEA-F632-456F-A3EF-E153544BC3D2}" srcOrd="2" destOrd="0" presId="urn:microsoft.com/office/officeart/2005/8/layout/hProcess7"/>
    <dgm:cxn modelId="{1CA3A8D6-8B8A-4B48-BAEB-F3852F7C0732}" type="presParOf" srcId="{8A63C925-8603-4F87-AAC6-804D3FB97811}" destId="{95830FB7-733A-46F3-8B77-665DDBC1DF8F}" srcOrd="11" destOrd="0" presId="urn:microsoft.com/office/officeart/2005/8/layout/hProcess7"/>
    <dgm:cxn modelId="{1F9E3503-B14D-456D-A63A-5F48087580C5}" type="presParOf" srcId="{8A63C925-8603-4F87-AAC6-804D3FB97811}" destId="{B96FAE1A-6E45-4220-AA5C-22AC014AEA78}" srcOrd="12" destOrd="0" presId="urn:microsoft.com/office/officeart/2005/8/layout/hProcess7"/>
    <dgm:cxn modelId="{7E9B79A8-69FE-4A14-BE77-389837022E42}" type="presParOf" srcId="{B96FAE1A-6E45-4220-AA5C-22AC014AEA78}" destId="{8AD16AC3-6A06-4E6A-A4B2-B702BCB539D8}" srcOrd="0" destOrd="0" presId="urn:microsoft.com/office/officeart/2005/8/layout/hProcess7"/>
    <dgm:cxn modelId="{C75CE1A2-2111-4F74-A9C8-F9DF76348866}" type="presParOf" srcId="{B96FAE1A-6E45-4220-AA5C-22AC014AEA78}" destId="{7C244144-15F9-40CE-968A-398C0F69D3A9}" srcOrd="1" destOrd="0" presId="urn:microsoft.com/office/officeart/2005/8/layout/hProcess7"/>
    <dgm:cxn modelId="{408AD77B-3027-4FAB-A367-6FE7AA52C049}" type="presParOf" srcId="{B96FAE1A-6E45-4220-AA5C-22AC014AEA78}" destId="{500AA173-41F7-4522-8464-ADE406C13CED}" srcOrd="2" destOrd="0" presId="urn:microsoft.com/office/officeart/2005/8/layout/hProcess7"/>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512B77-5089-4B5A-8F61-8F6219A4C888}"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6CAEEE54-581A-45CC-9905-3401833E2AC3}">
      <dgm:prSet phldrT="[Text]" custT="1"/>
      <dgm:spPr>
        <a:solidFill>
          <a:schemeClr val="accent1"/>
        </a:solidFill>
      </dgm:spPr>
      <dgm:t>
        <a:bodyPr/>
        <a:lstStyle/>
        <a:p>
          <a:r>
            <a:rPr lang="en-US" sz="800" b="1" dirty="0">
              <a:latin typeface="+mj-lt"/>
              <a:cs typeface="Calibri" panose="020F0502020204030204" pitchFamily="34" charset="0"/>
            </a:rPr>
            <a:t>Financing Mechanism</a:t>
          </a:r>
        </a:p>
      </dgm:t>
    </dgm:pt>
    <dgm:pt modelId="{EC782716-ED87-422B-99AB-D38EE9907222}" type="parTrans" cxnId="{E424EE79-A80A-469C-A39A-5CE780C1E6D0}">
      <dgm:prSet/>
      <dgm:spPr/>
      <dgm:t>
        <a:bodyPr/>
        <a:lstStyle/>
        <a:p>
          <a:endParaRPr lang="en-US" sz="900">
            <a:latin typeface="+mj-lt"/>
            <a:cs typeface="Calibri" panose="020F0502020204030204" pitchFamily="34" charset="0"/>
          </a:endParaRPr>
        </a:p>
      </dgm:t>
    </dgm:pt>
    <dgm:pt modelId="{8AA23537-DCEE-4F6B-9BEE-EFF40CE3353D}" type="sibTrans" cxnId="{E424EE79-A80A-469C-A39A-5CE780C1E6D0}">
      <dgm:prSet/>
      <dgm:spPr>
        <a:solidFill>
          <a:schemeClr val="accent1"/>
        </a:solidFill>
        <a:ln>
          <a:solidFill>
            <a:schemeClr val="accent1"/>
          </a:solidFill>
        </a:ln>
      </dgm:spPr>
      <dgm:t>
        <a:bodyPr/>
        <a:lstStyle/>
        <a:p>
          <a:endParaRPr lang="en-US" sz="900">
            <a:latin typeface="+mj-lt"/>
            <a:cs typeface="Calibri" panose="020F0502020204030204" pitchFamily="34" charset="0"/>
          </a:endParaRPr>
        </a:p>
      </dgm:t>
    </dgm:pt>
    <dgm:pt modelId="{AE22BAAE-4F84-4314-BC5F-0B4D906E3CDB}">
      <dgm:prSet phldrT="[Text]" custT="1"/>
      <dgm:spPr>
        <a:ln>
          <a:solidFill>
            <a:schemeClr val="accent1"/>
          </a:solidFill>
        </a:ln>
      </dgm:spPr>
      <dgm:t>
        <a:bodyPr anchor="ctr"/>
        <a:lstStyle/>
        <a:p>
          <a:pPr algn="ctr">
            <a:buNone/>
          </a:pPr>
          <a:r>
            <a:rPr lang="en-US" sz="800" b="0" i="0" dirty="0"/>
            <a:t>Finance towards loss and damage from climate change</a:t>
          </a:r>
          <a:endParaRPr lang="en-US" sz="800" dirty="0">
            <a:latin typeface="+mj-lt"/>
            <a:cs typeface="Calibri" panose="020F0502020204030204" pitchFamily="34" charset="0"/>
          </a:endParaRPr>
        </a:p>
      </dgm:t>
    </dgm:pt>
    <dgm:pt modelId="{87CC4F01-DDBC-4446-8741-679331E46BA9}" type="parTrans" cxnId="{80C01CA0-E280-4EB9-B0F8-DA4B7EB1A4CB}">
      <dgm:prSet/>
      <dgm:spPr/>
      <dgm:t>
        <a:bodyPr/>
        <a:lstStyle/>
        <a:p>
          <a:endParaRPr lang="en-US" sz="900">
            <a:latin typeface="+mj-lt"/>
            <a:cs typeface="Calibri" panose="020F0502020204030204" pitchFamily="34" charset="0"/>
          </a:endParaRPr>
        </a:p>
      </dgm:t>
    </dgm:pt>
    <dgm:pt modelId="{0DB440DD-7BAC-47D9-9210-02460D51EC7F}" type="sibTrans" cxnId="{80C01CA0-E280-4EB9-B0F8-DA4B7EB1A4CB}">
      <dgm:prSet/>
      <dgm:spPr/>
      <dgm:t>
        <a:bodyPr/>
        <a:lstStyle/>
        <a:p>
          <a:endParaRPr lang="en-US" sz="900">
            <a:latin typeface="+mj-lt"/>
            <a:cs typeface="Calibri" panose="020F0502020204030204" pitchFamily="34" charset="0"/>
          </a:endParaRPr>
        </a:p>
      </dgm:t>
    </dgm:pt>
    <dgm:pt modelId="{EFB3D53C-3A93-480B-996C-74A0D42876C1}">
      <dgm:prSet phldrT="[Text]" custT="1"/>
      <dgm:spPr/>
      <dgm:t>
        <a:bodyPr anchor="ctr"/>
        <a:lstStyle/>
        <a:p>
          <a:pPr algn="ctr">
            <a:buNone/>
          </a:pPr>
          <a:r>
            <a:rPr lang="en-US" sz="800" dirty="0">
              <a:latin typeface="+mj-lt"/>
              <a:cs typeface="Calibri" panose="020F0502020204030204" pitchFamily="34" charset="0"/>
            </a:rPr>
            <a:t>Finalization / Adoption of National Adaptation Plan and NDCs</a:t>
          </a:r>
        </a:p>
      </dgm:t>
    </dgm:pt>
    <dgm:pt modelId="{303445D3-583C-4B01-90BB-A00A931B07FD}" type="parTrans" cxnId="{47F0DA93-049A-4109-8D4E-341193064AA2}">
      <dgm:prSet/>
      <dgm:spPr/>
      <dgm:t>
        <a:bodyPr/>
        <a:lstStyle/>
        <a:p>
          <a:endParaRPr lang="en-US" sz="900">
            <a:latin typeface="+mj-lt"/>
            <a:cs typeface="Calibri" panose="020F0502020204030204" pitchFamily="34" charset="0"/>
          </a:endParaRPr>
        </a:p>
      </dgm:t>
    </dgm:pt>
    <dgm:pt modelId="{CD8EB650-9E12-4FE1-8232-F4EEA588012E}" type="sibTrans" cxnId="{47F0DA93-049A-4109-8D4E-341193064AA2}">
      <dgm:prSet/>
      <dgm:spPr/>
      <dgm:t>
        <a:bodyPr/>
        <a:lstStyle/>
        <a:p>
          <a:endParaRPr lang="en-US" sz="900">
            <a:latin typeface="+mj-lt"/>
            <a:cs typeface="Calibri" panose="020F0502020204030204" pitchFamily="34" charset="0"/>
          </a:endParaRPr>
        </a:p>
      </dgm:t>
    </dgm:pt>
    <dgm:pt modelId="{4B8135C6-43EA-49B9-A6D1-5B5486DF799A}">
      <dgm:prSet phldrT="[Text]" custT="1"/>
      <dgm:spPr/>
      <dgm:t>
        <a:bodyPr/>
        <a:lstStyle/>
        <a:p>
          <a:r>
            <a:rPr lang="en-US" sz="800" b="1" dirty="0">
              <a:latin typeface="+mj-lt"/>
              <a:cs typeface="Calibri" panose="020F0502020204030204" pitchFamily="34" charset="0"/>
            </a:rPr>
            <a:t>National Targets</a:t>
          </a:r>
        </a:p>
      </dgm:t>
    </dgm:pt>
    <dgm:pt modelId="{1AFD3EAD-AAB2-4066-BB04-20A8D453AFA6}" type="parTrans" cxnId="{C54C3FAF-096A-48F1-9669-404CE7646F14}">
      <dgm:prSet/>
      <dgm:spPr/>
      <dgm:t>
        <a:bodyPr/>
        <a:lstStyle/>
        <a:p>
          <a:endParaRPr lang="en-US" sz="900">
            <a:latin typeface="+mj-lt"/>
            <a:cs typeface="Calibri" panose="020F0502020204030204" pitchFamily="34" charset="0"/>
          </a:endParaRPr>
        </a:p>
      </dgm:t>
    </dgm:pt>
    <dgm:pt modelId="{FD6563C4-D792-46E9-9C1F-62A79DE3A2F5}" type="sibTrans" cxnId="{C54C3FAF-096A-48F1-9669-404CE7646F14}">
      <dgm:prSet/>
      <dgm:spPr/>
      <dgm:t>
        <a:bodyPr/>
        <a:lstStyle/>
        <a:p>
          <a:endParaRPr lang="en-US" sz="900">
            <a:latin typeface="+mj-lt"/>
            <a:cs typeface="Calibri" panose="020F0502020204030204" pitchFamily="34" charset="0"/>
          </a:endParaRPr>
        </a:p>
      </dgm:t>
    </dgm:pt>
    <dgm:pt modelId="{249F33FB-2373-4F4E-9A2F-066F920E3134}">
      <dgm:prSet phldrT="[Text]" custT="1"/>
      <dgm:spPr/>
      <dgm:t>
        <a:bodyPr/>
        <a:lstStyle/>
        <a:p>
          <a:pPr algn="ctr">
            <a:buNone/>
          </a:pPr>
          <a:r>
            <a:rPr lang="en-US" sz="800" dirty="0">
              <a:latin typeface="+mj-lt"/>
              <a:cs typeface="Calibri" panose="020F0502020204030204" pitchFamily="34" charset="0"/>
            </a:rPr>
            <a:t>Revisit and Strengthen 2030 Emission Targets </a:t>
          </a:r>
        </a:p>
      </dgm:t>
    </dgm:pt>
    <dgm:pt modelId="{0C4DFFD1-B556-459C-B17C-FCBFD779C937}" type="parTrans" cxnId="{D8A5E16A-B943-444F-9F5E-7BC0412BD167}">
      <dgm:prSet/>
      <dgm:spPr/>
      <dgm:t>
        <a:bodyPr/>
        <a:lstStyle/>
        <a:p>
          <a:endParaRPr lang="en-US" sz="900">
            <a:latin typeface="+mj-lt"/>
            <a:cs typeface="Calibri" panose="020F0502020204030204" pitchFamily="34" charset="0"/>
          </a:endParaRPr>
        </a:p>
      </dgm:t>
    </dgm:pt>
    <dgm:pt modelId="{7EDDF419-FCCB-410D-B314-C7F281CFC8F2}" type="sibTrans" cxnId="{D8A5E16A-B943-444F-9F5E-7BC0412BD167}">
      <dgm:prSet/>
      <dgm:spPr/>
      <dgm:t>
        <a:bodyPr/>
        <a:lstStyle/>
        <a:p>
          <a:endParaRPr lang="en-US" sz="900">
            <a:latin typeface="+mj-lt"/>
            <a:cs typeface="Calibri" panose="020F0502020204030204" pitchFamily="34" charset="0"/>
          </a:endParaRPr>
        </a:p>
      </dgm:t>
    </dgm:pt>
    <dgm:pt modelId="{2B6853E0-266E-4ACC-9B1B-AF41CC6860D8}">
      <dgm:prSet custT="1"/>
      <dgm:spPr>
        <a:solidFill>
          <a:schemeClr val="accent1"/>
        </a:solidFill>
      </dgm:spPr>
      <dgm:t>
        <a:bodyPr/>
        <a:lstStyle/>
        <a:p>
          <a:r>
            <a:rPr lang="en-US" sz="800" b="1" dirty="0">
              <a:latin typeface="+mj-lt"/>
              <a:cs typeface="Calibri" panose="020F0502020204030204" pitchFamily="34" charset="0"/>
            </a:rPr>
            <a:t>Climate Finance</a:t>
          </a:r>
        </a:p>
      </dgm:t>
    </dgm:pt>
    <dgm:pt modelId="{EEFCD25D-31BE-49DD-8C06-0658642F79C1}" type="parTrans" cxnId="{6813E679-F722-44B1-8504-4473CA97052E}">
      <dgm:prSet/>
      <dgm:spPr/>
      <dgm:t>
        <a:bodyPr/>
        <a:lstStyle/>
        <a:p>
          <a:endParaRPr lang="en-US" sz="900">
            <a:latin typeface="+mj-lt"/>
            <a:cs typeface="Calibri" panose="020F0502020204030204" pitchFamily="34" charset="0"/>
          </a:endParaRPr>
        </a:p>
      </dgm:t>
    </dgm:pt>
    <dgm:pt modelId="{EBBD1EAA-E12A-4669-BA00-685A0DD9157E}" type="sibTrans" cxnId="{6813E679-F722-44B1-8504-4473CA97052E}">
      <dgm:prSet/>
      <dgm:spPr>
        <a:solidFill>
          <a:schemeClr val="accent1"/>
        </a:solidFill>
        <a:ln>
          <a:solidFill>
            <a:schemeClr val="accent1"/>
          </a:solidFill>
        </a:ln>
      </dgm:spPr>
      <dgm:t>
        <a:bodyPr/>
        <a:lstStyle/>
        <a:p>
          <a:endParaRPr lang="en-US" sz="900">
            <a:latin typeface="+mj-lt"/>
            <a:cs typeface="Calibri" panose="020F0502020204030204" pitchFamily="34" charset="0"/>
          </a:endParaRPr>
        </a:p>
      </dgm:t>
    </dgm:pt>
    <dgm:pt modelId="{513831A9-0063-47BF-8461-B40A7A2B3F86}">
      <dgm:prSet phldrT="[Text]" custT="1"/>
      <dgm:spPr/>
      <dgm:t>
        <a:bodyPr/>
        <a:lstStyle/>
        <a:p>
          <a:r>
            <a:rPr lang="en-US" sz="800" b="1" dirty="0">
              <a:latin typeface="+mj-lt"/>
              <a:cs typeface="Calibri" panose="020F0502020204030204" pitchFamily="34" charset="0"/>
            </a:rPr>
            <a:t>Adaptation Support</a:t>
          </a:r>
        </a:p>
      </dgm:t>
    </dgm:pt>
    <dgm:pt modelId="{1D9D5092-0763-4385-B2AC-067CB349C56B}" type="sibTrans" cxnId="{0F0C2DCB-88DC-4C88-AE50-202E61F500F9}">
      <dgm:prSet/>
      <dgm:spPr/>
      <dgm:t>
        <a:bodyPr/>
        <a:lstStyle/>
        <a:p>
          <a:endParaRPr lang="en-US" sz="900">
            <a:latin typeface="+mj-lt"/>
            <a:cs typeface="Calibri" panose="020F0502020204030204" pitchFamily="34" charset="0"/>
          </a:endParaRPr>
        </a:p>
      </dgm:t>
    </dgm:pt>
    <dgm:pt modelId="{61CBC3D2-BF51-403D-910F-E1F18F6935C3}" type="parTrans" cxnId="{0F0C2DCB-88DC-4C88-AE50-202E61F500F9}">
      <dgm:prSet/>
      <dgm:spPr/>
      <dgm:t>
        <a:bodyPr/>
        <a:lstStyle/>
        <a:p>
          <a:endParaRPr lang="en-US" sz="900">
            <a:latin typeface="+mj-lt"/>
            <a:cs typeface="Calibri" panose="020F0502020204030204" pitchFamily="34" charset="0"/>
          </a:endParaRPr>
        </a:p>
      </dgm:t>
    </dgm:pt>
    <dgm:pt modelId="{1DECDDC6-1CBA-4AB1-B355-D625208699B7}">
      <dgm:prSet custT="1"/>
      <dgm:spPr>
        <a:solidFill>
          <a:schemeClr val="accent3"/>
        </a:solidFill>
      </dgm:spPr>
      <dgm:t>
        <a:bodyPr/>
        <a:lstStyle/>
        <a:p>
          <a:r>
            <a:rPr lang="en-US" sz="800" b="1" dirty="0">
              <a:latin typeface="+mj-lt"/>
              <a:cs typeface="Calibri" panose="020F0502020204030204" pitchFamily="34" charset="0"/>
            </a:rPr>
            <a:t>Global Stock take</a:t>
          </a:r>
        </a:p>
      </dgm:t>
    </dgm:pt>
    <dgm:pt modelId="{D1EDC12E-1736-45E5-977B-2973B50B6066}" type="parTrans" cxnId="{B8C85BCE-0386-4C8E-A8B2-EFA3DA012759}">
      <dgm:prSet/>
      <dgm:spPr/>
      <dgm:t>
        <a:bodyPr/>
        <a:lstStyle/>
        <a:p>
          <a:endParaRPr lang="en-US"/>
        </a:p>
      </dgm:t>
    </dgm:pt>
    <dgm:pt modelId="{86A78430-4D79-4CA8-B18F-65B122AAFED3}" type="sibTrans" cxnId="{B8C85BCE-0386-4C8E-A8B2-EFA3DA012759}">
      <dgm:prSet/>
      <dgm:spPr/>
      <dgm:t>
        <a:bodyPr/>
        <a:lstStyle/>
        <a:p>
          <a:endParaRPr lang="en-US"/>
        </a:p>
      </dgm:t>
    </dgm:pt>
    <dgm:pt modelId="{D1B462C1-3319-4304-8B8E-001FA5C472B9}">
      <dgm:prSet custT="1"/>
      <dgm:spPr>
        <a:ln>
          <a:solidFill>
            <a:schemeClr val="accent1"/>
          </a:solidFill>
        </a:ln>
      </dgm:spPr>
      <dgm:t>
        <a:bodyPr/>
        <a:lstStyle/>
        <a:p>
          <a:pPr algn="ctr">
            <a:buNone/>
          </a:pPr>
          <a:r>
            <a:rPr lang="en-US" sz="800" dirty="0"/>
            <a:t>Continuation of USD100bn financial commitment</a:t>
          </a:r>
        </a:p>
      </dgm:t>
    </dgm:pt>
    <dgm:pt modelId="{82FF8E99-55E1-4AE9-8542-390794308D98}" type="parTrans" cxnId="{E554A49C-F6E2-4904-8047-79CEB5EC7314}">
      <dgm:prSet/>
      <dgm:spPr/>
      <dgm:t>
        <a:bodyPr/>
        <a:lstStyle/>
        <a:p>
          <a:endParaRPr lang="en-US"/>
        </a:p>
      </dgm:t>
    </dgm:pt>
    <dgm:pt modelId="{3DFD84CA-CF60-42D3-8F41-A0E94B89547B}" type="sibTrans" cxnId="{E554A49C-F6E2-4904-8047-79CEB5EC7314}">
      <dgm:prSet/>
      <dgm:spPr/>
      <dgm:t>
        <a:bodyPr/>
        <a:lstStyle/>
        <a:p>
          <a:endParaRPr lang="en-US"/>
        </a:p>
      </dgm:t>
    </dgm:pt>
    <dgm:pt modelId="{E4A91986-5EEF-42EC-8A01-C69F00C34B58}">
      <dgm:prSet custT="1"/>
      <dgm:spPr>
        <a:solidFill>
          <a:srgbClr val="F5F5F5">
            <a:alpha val="90000"/>
            <a:hueOff val="0"/>
            <a:satOff val="0"/>
            <a:lumOff val="0"/>
            <a:alphaOff val="0"/>
          </a:srgbClr>
        </a:solidFill>
        <a:ln w="25400" cap="flat" cmpd="sng" algn="ctr">
          <a:solidFill>
            <a:schemeClr val="accent3"/>
          </a:solidFill>
          <a:prstDash val="solid"/>
        </a:ln>
        <a:effectLst/>
      </dgm:spPr>
      <dgm:t>
        <a:bodyPr/>
        <a:lstStyle/>
        <a:p>
          <a:pPr algn="ctr">
            <a:buNone/>
          </a:pPr>
          <a:r>
            <a:rPr lang="en-US" sz="800" dirty="0"/>
            <a:t>Innovative formats of collective progress communication towards political support as an agenda</a:t>
          </a:r>
        </a:p>
      </dgm:t>
    </dgm:pt>
    <dgm:pt modelId="{FBBF8B19-D345-4DA1-ACDB-AC5673A72028}" type="parTrans" cxnId="{BD384286-70EC-438C-9BBC-102A84ACF47A}">
      <dgm:prSet/>
      <dgm:spPr/>
      <dgm:t>
        <a:bodyPr/>
        <a:lstStyle/>
        <a:p>
          <a:endParaRPr lang="en-US"/>
        </a:p>
      </dgm:t>
    </dgm:pt>
    <dgm:pt modelId="{4CE2E484-AEF5-4A0E-B20E-5B1940E31A29}" type="sibTrans" cxnId="{BD384286-70EC-438C-9BBC-102A84ACF47A}">
      <dgm:prSet/>
      <dgm:spPr/>
      <dgm:t>
        <a:bodyPr/>
        <a:lstStyle/>
        <a:p>
          <a:endParaRPr lang="en-US"/>
        </a:p>
      </dgm:t>
    </dgm:pt>
    <dgm:pt modelId="{BA6239AE-F163-4D00-BA46-F4350E8D8677}" type="pres">
      <dgm:prSet presAssocID="{0B512B77-5089-4B5A-8F61-8F6219A4C888}" presName="Name0" presStyleCnt="0">
        <dgm:presLayoutVars>
          <dgm:dir/>
          <dgm:animLvl val="lvl"/>
          <dgm:resizeHandles val="exact"/>
        </dgm:presLayoutVars>
      </dgm:prSet>
      <dgm:spPr/>
    </dgm:pt>
    <dgm:pt modelId="{DA8692C7-B746-4C42-ABEC-BC510CDF50CC}" type="pres">
      <dgm:prSet presAssocID="{0B512B77-5089-4B5A-8F61-8F6219A4C888}" presName="tSp" presStyleCnt="0"/>
      <dgm:spPr/>
    </dgm:pt>
    <dgm:pt modelId="{0FFC3A73-6A6A-4490-8F46-CF53E9A5906A}" type="pres">
      <dgm:prSet presAssocID="{0B512B77-5089-4B5A-8F61-8F6219A4C888}" presName="bSp" presStyleCnt="0"/>
      <dgm:spPr/>
    </dgm:pt>
    <dgm:pt modelId="{E48E78F6-9249-46E9-862F-6621243C047E}" type="pres">
      <dgm:prSet presAssocID="{0B512B77-5089-4B5A-8F61-8F6219A4C888}" presName="process" presStyleCnt="0"/>
      <dgm:spPr/>
    </dgm:pt>
    <dgm:pt modelId="{4DE981B3-19AC-4915-BC45-93FA90FC5428}" type="pres">
      <dgm:prSet presAssocID="{6CAEEE54-581A-45CC-9905-3401833E2AC3}" presName="composite1" presStyleCnt="0"/>
      <dgm:spPr/>
    </dgm:pt>
    <dgm:pt modelId="{9CC7BE53-B241-45BB-B081-54403E43270E}" type="pres">
      <dgm:prSet presAssocID="{6CAEEE54-581A-45CC-9905-3401833E2AC3}" presName="dummyNode1" presStyleLbl="node1" presStyleIdx="0" presStyleCnt="5"/>
      <dgm:spPr/>
    </dgm:pt>
    <dgm:pt modelId="{2B0A7088-D37A-431E-80E2-FBF2963A3D24}" type="pres">
      <dgm:prSet presAssocID="{6CAEEE54-581A-45CC-9905-3401833E2AC3}" presName="childNode1" presStyleLbl="bgAcc1" presStyleIdx="0" presStyleCnt="5" custScaleX="223818" custLinFactNeighborX="-772" custLinFactNeighborY="430">
        <dgm:presLayoutVars>
          <dgm:bulletEnabled val="1"/>
        </dgm:presLayoutVars>
      </dgm:prSet>
      <dgm:spPr/>
    </dgm:pt>
    <dgm:pt modelId="{D6DE77C4-FEB2-4A78-94BA-E3A8DECF0208}" type="pres">
      <dgm:prSet presAssocID="{6CAEEE54-581A-45CC-9905-3401833E2AC3}" presName="childNode1tx" presStyleLbl="bgAcc1" presStyleIdx="0" presStyleCnt="5">
        <dgm:presLayoutVars>
          <dgm:bulletEnabled val="1"/>
        </dgm:presLayoutVars>
      </dgm:prSet>
      <dgm:spPr/>
    </dgm:pt>
    <dgm:pt modelId="{2662BFC1-C252-426A-86EA-A279A4907C02}" type="pres">
      <dgm:prSet presAssocID="{6CAEEE54-581A-45CC-9905-3401833E2AC3}" presName="parentNode1" presStyleLbl="node1" presStyleIdx="0" presStyleCnt="5" custScaleX="175099" custLinFactNeighborX="23285" custLinFactNeighborY="2976">
        <dgm:presLayoutVars>
          <dgm:chMax val="1"/>
          <dgm:bulletEnabled val="1"/>
        </dgm:presLayoutVars>
      </dgm:prSet>
      <dgm:spPr/>
    </dgm:pt>
    <dgm:pt modelId="{165A8E83-3E91-44E4-8619-B18F9392FC3B}" type="pres">
      <dgm:prSet presAssocID="{6CAEEE54-581A-45CC-9905-3401833E2AC3}" presName="connSite1" presStyleCnt="0"/>
      <dgm:spPr/>
    </dgm:pt>
    <dgm:pt modelId="{B27D1085-6F72-4308-AA59-A35A759C4AE4}" type="pres">
      <dgm:prSet presAssocID="{8AA23537-DCEE-4F6B-9BEE-EFF40CE3353D}" presName="Name9" presStyleLbl="sibTrans2D1" presStyleIdx="0" presStyleCnt="4"/>
      <dgm:spPr/>
    </dgm:pt>
    <dgm:pt modelId="{9EBB7F44-14F2-4DDD-8FFE-4B59436D4FB2}" type="pres">
      <dgm:prSet presAssocID="{513831A9-0063-47BF-8461-B40A7A2B3F86}" presName="composite2" presStyleCnt="0"/>
      <dgm:spPr/>
    </dgm:pt>
    <dgm:pt modelId="{CFBACA25-46D0-43DB-A0ED-BA2F95D6AF26}" type="pres">
      <dgm:prSet presAssocID="{513831A9-0063-47BF-8461-B40A7A2B3F86}" presName="dummyNode2" presStyleLbl="node1" presStyleIdx="0" presStyleCnt="5"/>
      <dgm:spPr/>
    </dgm:pt>
    <dgm:pt modelId="{77E66ABD-EB11-4D14-9AA4-1832040BB822}" type="pres">
      <dgm:prSet presAssocID="{513831A9-0063-47BF-8461-B40A7A2B3F86}" presName="childNode2" presStyleLbl="bgAcc1" presStyleIdx="1" presStyleCnt="5" custScaleX="223818" custLinFactNeighborX="-772" custLinFactNeighborY="430">
        <dgm:presLayoutVars>
          <dgm:bulletEnabled val="1"/>
        </dgm:presLayoutVars>
      </dgm:prSet>
      <dgm:spPr/>
    </dgm:pt>
    <dgm:pt modelId="{CBDFA90C-3044-4500-A029-7163BE71C642}" type="pres">
      <dgm:prSet presAssocID="{513831A9-0063-47BF-8461-B40A7A2B3F86}" presName="childNode2tx" presStyleLbl="bgAcc1" presStyleIdx="1" presStyleCnt="5">
        <dgm:presLayoutVars>
          <dgm:bulletEnabled val="1"/>
        </dgm:presLayoutVars>
      </dgm:prSet>
      <dgm:spPr/>
    </dgm:pt>
    <dgm:pt modelId="{1583B74B-CBC6-4662-9D5D-78C0D9F8B0BB}" type="pres">
      <dgm:prSet presAssocID="{513831A9-0063-47BF-8461-B40A7A2B3F86}" presName="parentNode2" presStyleLbl="node1" presStyleIdx="1" presStyleCnt="5" custScaleX="171805" custLinFactNeighborX="21414" custLinFactNeighborY="-7398">
        <dgm:presLayoutVars>
          <dgm:chMax val="0"/>
          <dgm:bulletEnabled val="1"/>
        </dgm:presLayoutVars>
      </dgm:prSet>
      <dgm:spPr/>
    </dgm:pt>
    <dgm:pt modelId="{A2DA2D87-A7EC-4053-98EC-373EDEE3AE9E}" type="pres">
      <dgm:prSet presAssocID="{513831A9-0063-47BF-8461-B40A7A2B3F86}" presName="connSite2" presStyleCnt="0"/>
      <dgm:spPr/>
    </dgm:pt>
    <dgm:pt modelId="{C5B8DAB6-0FCF-4E13-9DD5-3AD5F6E020CB}" type="pres">
      <dgm:prSet presAssocID="{1D9D5092-0763-4385-B2AC-067CB349C56B}" presName="Name18" presStyleLbl="sibTrans2D1" presStyleIdx="1" presStyleCnt="4"/>
      <dgm:spPr/>
    </dgm:pt>
    <dgm:pt modelId="{1B40BF90-9BD1-43FF-95E1-7663395754AA}" type="pres">
      <dgm:prSet presAssocID="{4B8135C6-43EA-49B9-A6D1-5B5486DF799A}" presName="composite1" presStyleCnt="0"/>
      <dgm:spPr/>
    </dgm:pt>
    <dgm:pt modelId="{BA4B9247-1029-42A3-A91D-E157BDB13DDF}" type="pres">
      <dgm:prSet presAssocID="{4B8135C6-43EA-49B9-A6D1-5B5486DF799A}" presName="dummyNode1" presStyleLbl="node1" presStyleIdx="1" presStyleCnt="5"/>
      <dgm:spPr/>
    </dgm:pt>
    <dgm:pt modelId="{5EDB1CEF-FE80-4602-8B32-17BF1D711283}" type="pres">
      <dgm:prSet presAssocID="{4B8135C6-43EA-49B9-A6D1-5B5486DF799A}" presName="childNode1" presStyleLbl="bgAcc1" presStyleIdx="2" presStyleCnt="5" custScaleX="223818" custLinFactNeighborX="-772" custLinFactNeighborY="430">
        <dgm:presLayoutVars>
          <dgm:bulletEnabled val="1"/>
        </dgm:presLayoutVars>
      </dgm:prSet>
      <dgm:spPr/>
    </dgm:pt>
    <dgm:pt modelId="{8321F532-4EFE-4123-805F-9A9A441323C3}" type="pres">
      <dgm:prSet presAssocID="{4B8135C6-43EA-49B9-A6D1-5B5486DF799A}" presName="childNode1tx" presStyleLbl="bgAcc1" presStyleIdx="2" presStyleCnt="5">
        <dgm:presLayoutVars>
          <dgm:bulletEnabled val="1"/>
        </dgm:presLayoutVars>
      </dgm:prSet>
      <dgm:spPr/>
    </dgm:pt>
    <dgm:pt modelId="{C529BFE4-3810-4346-A3FC-9DE609FED248}" type="pres">
      <dgm:prSet presAssocID="{4B8135C6-43EA-49B9-A6D1-5B5486DF799A}" presName="parentNode1" presStyleLbl="node1" presStyleIdx="2" presStyleCnt="5" custScaleX="168512" custLinFactNeighborX="26681" custLinFactNeighborY="-7281">
        <dgm:presLayoutVars>
          <dgm:chMax val="1"/>
          <dgm:bulletEnabled val="1"/>
        </dgm:presLayoutVars>
      </dgm:prSet>
      <dgm:spPr/>
    </dgm:pt>
    <dgm:pt modelId="{7E710D61-55FE-4BA2-A1E7-D9B9559A606E}" type="pres">
      <dgm:prSet presAssocID="{4B8135C6-43EA-49B9-A6D1-5B5486DF799A}" presName="connSite1" presStyleCnt="0"/>
      <dgm:spPr/>
    </dgm:pt>
    <dgm:pt modelId="{0C3E7917-15DA-488C-BCF3-08289576FBFB}" type="pres">
      <dgm:prSet presAssocID="{FD6563C4-D792-46E9-9C1F-62A79DE3A2F5}" presName="Name9" presStyleLbl="sibTrans2D1" presStyleIdx="2" presStyleCnt="4"/>
      <dgm:spPr/>
    </dgm:pt>
    <dgm:pt modelId="{1574F70B-0107-4C9B-84B2-176905502A1D}" type="pres">
      <dgm:prSet presAssocID="{2B6853E0-266E-4ACC-9B1B-AF41CC6860D8}" presName="composite2" presStyleCnt="0"/>
      <dgm:spPr/>
    </dgm:pt>
    <dgm:pt modelId="{E3B7ECA2-112C-4B8C-B6FE-9EB6DD57D9E5}" type="pres">
      <dgm:prSet presAssocID="{2B6853E0-266E-4ACC-9B1B-AF41CC6860D8}" presName="dummyNode2" presStyleLbl="node1" presStyleIdx="2" presStyleCnt="5"/>
      <dgm:spPr/>
    </dgm:pt>
    <dgm:pt modelId="{ED9978A1-1F92-49D3-B9AC-3E1564293E79}" type="pres">
      <dgm:prSet presAssocID="{2B6853E0-266E-4ACC-9B1B-AF41CC6860D8}" presName="childNode2" presStyleLbl="bgAcc1" presStyleIdx="3" presStyleCnt="5" custScaleX="223818" custLinFactNeighborX="-772" custLinFactNeighborY="430">
        <dgm:presLayoutVars>
          <dgm:bulletEnabled val="1"/>
        </dgm:presLayoutVars>
      </dgm:prSet>
      <dgm:spPr/>
    </dgm:pt>
    <dgm:pt modelId="{8E6DCC7F-1704-4B44-9D45-8E7A7138AE99}" type="pres">
      <dgm:prSet presAssocID="{2B6853E0-266E-4ACC-9B1B-AF41CC6860D8}" presName="childNode2tx" presStyleLbl="bgAcc1" presStyleIdx="3" presStyleCnt="5">
        <dgm:presLayoutVars>
          <dgm:bulletEnabled val="1"/>
        </dgm:presLayoutVars>
      </dgm:prSet>
      <dgm:spPr/>
    </dgm:pt>
    <dgm:pt modelId="{75A20ED3-0DDB-433A-B121-04FE9D48B1CC}" type="pres">
      <dgm:prSet presAssocID="{2B6853E0-266E-4ACC-9B1B-AF41CC6860D8}" presName="parentNode2" presStyleLbl="node1" presStyleIdx="3" presStyleCnt="5" custScaleX="143679" custLinFactNeighborX="33913" custLinFactNeighborY="-7398">
        <dgm:presLayoutVars>
          <dgm:chMax val="0"/>
          <dgm:bulletEnabled val="1"/>
        </dgm:presLayoutVars>
      </dgm:prSet>
      <dgm:spPr/>
    </dgm:pt>
    <dgm:pt modelId="{253A6126-EFD7-41DB-ACCB-D76570E1CAF1}" type="pres">
      <dgm:prSet presAssocID="{2B6853E0-266E-4ACC-9B1B-AF41CC6860D8}" presName="connSite2" presStyleCnt="0"/>
      <dgm:spPr/>
    </dgm:pt>
    <dgm:pt modelId="{5608BE14-5754-4A34-8431-6FD37FAD8F43}" type="pres">
      <dgm:prSet presAssocID="{EBBD1EAA-E12A-4669-BA00-685A0DD9157E}" presName="Name18" presStyleLbl="sibTrans2D1" presStyleIdx="3" presStyleCnt="4" custLinFactNeighborX="20" custLinFactNeighborY="-18"/>
      <dgm:spPr/>
    </dgm:pt>
    <dgm:pt modelId="{63C9D3CD-03A0-4918-AF07-8CEB29E15205}" type="pres">
      <dgm:prSet presAssocID="{1DECDDC6-1CBA-4AB1-B355-D625208699B7}" presName="composite1" presStyleCnt="0"/>
      <dgm:spPr/>
    </dgm:pt>
    <dgm:pt modelId="{191D2152-6748-495C-A3FD-3BEC53D1DA38}" type="pres">
      <dgm:prSet presAssocID="{1DECDDC6-1CBA-4AB1-B355-D625208699B7}" presName="dummyNode1" presStyleLbl="node1" presStyleIdx="3" presStyleCnt="5"/>
      <dgm:spPr/>
    </dgm:pt>
    <dgm:pt modelId="{BCC3DA75-4CAD-467A-BFAE-E3688CBB37AB}" type="pres">
      <dgm:prSet presAssocID="{1DECDDC6-1CBA-4AB1-B355-D625208699B7}" presName="childNode1" presStyleLbl="bgAcc1" presStyleIdx="4" presStyleCnt="5" custScaleX="223920" custLinFactNeighborX="2155" custLinFactNeighborY="805">
        <dgm:presLayoutVars>
          <dgm:bulletEnabled val="1"/>
        </dgm:presLayoutVars>
      </dgm:prSet>
      <dgm:spPr>
        <a:xfrm>
          <a:off x="9323891" y="680945"/>
          <a:ext cx="857016" cy="706859"/>
        </a:xfrm>
        <a:prstGeom prst="roundRect">
          <a:avLst>
            <a:gd name="adj" fmla="val 10000"/>
          </a:avLst>
        </a:prstGeom>
      </dgm:spPr>
    </dgm:pt>
    <dgm:pt modelId="{CFCDAD4B-A73C-4890-82F3-6ADF4D408128}" type="pres">
      <dgm:prSet presAssocID="{1DECDDC6-1CBA-4AB1-B355-D625208699B7}" presName="childNode1tx" presStyleLbl="bgAcc1" presStyleIdx="4" presStyleCnt="5">
        <dgm:presLayoutVars>
          <dgm:bulletEnabled val="1"/>
        </dgm:presLayoutVars>
      </dgm:prSet>
      <dgm:spPr/>
    </dgm:pt>
    <dgm:pt modelId="{DA7488C2-B6D8-4D52-9114-559EE91F123E}" type="pres">
      <dgm:prSet presAssocID="{1DECDDC6-1CBA-4AB1-B355-D625208699B7}" presName="parentNode1" presStyleLbl="node1" presStyleIdx="4" presStyleCnt="5" custScaleX="160986" custLinFactNeighborX="27253" custLinFactNeighborY="5249">
        <dgm:presLayoutVars>
          <dgm:chMax val="1"/>
          <dgm:bulletEnabled val="1"/>
        </dgm:presLayoutVars>
      </dgm:prSet>
      <dgm:spPr/>
    </dgm:pt>
    <dgm:pt modelId="{F4E0A192-49CF-491F-B508-DC15CC4D6832}" type="pres">
      <dgm:prSet presAssocID="{1DECDDC6-1CBA-4AB1-B355-D625208699B7}" presName="connSite1" presStyleCnt="0"/>
      <dgm:spPr/>
    </dgm:pt>
  </dgm:ptLst>
  <dgm:cxnLst>
    <dgm:cxn modelId="{4E71F504-6722-4926-8BA4-011B31359CCC}" type="presOf" srcId="{513831A9-0063-47BF-8461-B40A7A2B3F86}" destId="{1583B74B-CBC6-4662-9D5D-78C0D9F8B0BB}" srcOrd="0" destOrd="0" presId="urn:microsoft.com/office/officeart/2005/8/layout/hProcess4"/>
    <dgm:cxn modelId="{5656BB06-F1C0-45C8-B7AB-02F17E342E06}" type="presOf" srcId="{EFB3D53C-3A93-480B-996C-74A0D42876C1}" destId="{CBDFA90C-3044-4500-A029-7163BE71C642}" srcOrd="1" destOrd="0" presId="urn:microsoft.com/office/officeart/2005/8/layout/hProcess4"/>
    <dgm:cxn modelId="{3843B308-6D4B-45B8-915E-925302632ED9}" type="presOf" srcId="{1DECDDC6-1CBA-4AB1-B355-D625208699B7}" destId="{DA7488C2-B6D8-4D52-9114-559EE91F123E}" srcOrd="0" destOrd="0" presId="urn:microsoft.com/office/officeart/2005/8/layout/hProcess4"/>
    <dgm:cxn modelId="{C226C914-461D-4883-B55D-2363C69DCBCD}" type="presOf" srcId="{249F33FB-2373-4F4E-9A2F-066F920E3134}" destId="{8321F532-4EFE-4123-805F-9A9A441323C3}" srcOrd="1" destOrd="0" presId="urn:microsoft.com/office/officeart/2005/8/layout/hProcess4"/>
    <dgm:cxn modelId="{F568DA22-8DF4-48A8-ABD9-585D8B2F61FE}" type="presOf" srcId="{0B512B77-5089-4B5A-8F61-8F6219A4C888}" destId="{BA6239AE-F163-4D00-BA46-F4350E8D8677}" srcOrd="0" destOrd="0" presId="urn:microsoft.com/office/officeart/2005/8/layout/hProcess4"/>
    <dgm:cxn modelId="{7DB2493A-4BB4-47A5-810E-5AE1637E10E2}" type="presOf" srcId="{8AA23537-DCEE-4F6B-9BEE-EFF40CE3353D}" destId="{B27D1085-6F72-4308-AA59-A35A759C4AE4}" srcOrd="0" destOrd="0" presId="urn:microsoft.com/office/officeart/2005/8/layout/hProcess4"/>
    <dgm:cxn modelId="{7AAFC962-30E2-41D0-A669-05D227D9C69E}" type="presOf" srcId="{EBBD1EAA-E12A-4669-BA00-685A0DD9157E}" destId="{5608BE14-5754-4A34-8431-6FD37FAD8F43}" srcOrd="0" destOrd="0" presId="urn:microsoft.com/office/officeart/2005/8/layout/hProcess4"/>
    <dgm:cxn modelId="{D8A5E16A-B943-444F-9F5E-7BC0412BD167}" srcId="{4B8135C6-43EA-49B9-A6D1-5B5486DF799A}" destId="{249F33FB-2373-4F4E-9A2F-066F920E3134}" srcOrd="0" destOrd="0" parTransId="{0C4DFFD1-B556-459C-B17C-FCBFD779C937}" sibTransId="{7EDDF419-FCCB-410D-B314-C7F281CFC8F2}"/>
    <dgm:cxn modelId="{37B8566D-33B7-4876-B017-FC9397BB7B66}" type="presOf" srcId="{249F33FB-2373-4F4E-9A2F-066F920E3134}" destId="{5EDB1CEF-FE80-4602-8B32-17BF1D711283}" srcOrd="0" destOrd="0" presId="urn:microsoft.com/office/officeart/2005/8/layout/hProcess4"/>
    <dgm:cxn modelId="{6813E679-F722-44B1-8504-4473CA97052E}" srcId="{0B512B77-5089-4B5A-8F61-8F6219A4C888}" destId="{2B6853E0-266E-4ACC-9B1B-AF41CC6860D8}" srcOrd="3" destOrd="0" parTransId="{EEFCD25D-31BE-49DD-8C06-0658642F79C1}" sibTransId="{EBBD1EAA-E12A-4669-BA00-685A0DD9157E}"/>
    <dgm:cxn modelId="{E424EE79-A80A-469C-A39A-5CE780C1E6D0}" srcId="{0B512B77-5089-4B5A-8F61-8F6219A4C888}" destId="{6CAEEE54-581A-45CC-9905-3401833E2AC3}" srcOrd="0" destOrd="0" parTransId="{EC782716-ED87-422B-99AB-D38EE9907222}" sibTransId="{8AA23537-DCEE-4F6B-9BEE-EFF40CE3353D}"/>
    <dgm:cxn modelId="{368B7581-8FEB-41F8-A03D-19E718E40C4E}" type="presOf" srcId="{AE22BAAE-4F84-4314-BC5F-0B4D906E3CDB}" destId="{2B0A7088-D37A-431E-80E2-FBF2963A3D24}" srcOrd="0" destOrd="0" presId="urn:microsoft.com/office/officeart/2005/8/layout/hProcess4"/>
    <dgm:cxn modelId="{3CCA6F83-3A19-4191-9966-0B8FEE4E6E16}" type="presOf" srcId="{EFB3D53C-3A93-480B-996C-74A0D42876C1}" destId="{77E66ABD-EB11-4D14-9AA4-1832040BB822}" srcOrd="0" destOrd="0" presId="urn:microsoft.com/office/officeart/2005/8/layout/hProcess4"/>
    <dgm:cxn modelId="{BD384286-70EC-438C-9BBC-102A84ACF47A}" srcId="{1DECDDC6-1CBA-4AB1-B355-D625208699B7}" destId="{E4A91986-5EEF-42EC-8A01-C69F00C34B58}" srcOrd="0" destOrd="0" parTransId="{FBBF8B19-D345-4DA1-ACDB-AC5673A72028}" sibTransId="{4CE2E484-AEF5-4A0E-B20E-5B1940E31A29}"/>
    <dgm:cxn modelId="{47F9958F-E7AD-4572-8557-404A787491ED}" type="presOf" srcId="{AE22BAAE-4F84-4314-BC5F-0B4D906E3CDB}" destId="{D6DE77C4-FEB2-4A78-94BA-E3A8DECF0208}" srcOrd="1" destOrd="0" presId="urn:microsoft.com/office/officeart/2005/8/layout/hProcess4"/>
    <dgm:cxn modelId="{47F0DA93-049A-4109-8D4E-341193064AA2}" srcId="{513831A9-0063-47BF-8461-B40A7A2B3F86}" destId="{EFB3D53C-3A93-480B-996C-74A0D42876C1}" srcOrd="0" destOrd="0" parTransId="{303445D3-583C-4B01-90BB-A00A931B07FD}" sibTransId="{CD8EB650-9E12-4FE1-8232-F4EEA588012E}"/>
    <dgm:cxn modelId="{E554A49C-F6E2-4904-8047-79CEB5EC7314}" srcId="{2B6853E0-266E-4ACC-9B1B-AF41CC6860D8}" destId="{D1B462C1-3319-4304-8B8E-001FA5C472B9}" srcOrd="0" destOrd="0" parTransId="{82FF8E99-55E1-4AE9-8542-390794308D98}" sibTransId="{3DFD84CA-CF60-42D3-8F41-A0E94B89547B}"/>
    <dgm:cxn modelId="{80C01CA0-E280-4EB9-B0F8-DA4B7EB1A4CB}" srcId="{6CAEEE54-581A-45CC-9905-3401833E2AC3}" destId="{AE22BAAE-4F84-4314-BC5F-0B4D906E3CDB}" srcOrd="0" destOrd="0" parTransId="{87CC4F01-DDBC-4446-8741-679331E46BA9}" sibTransId="{0DB440DD-7BAC-47D9-9210-02460D51EC7F}"/>
    <dgm:cxn modelId="{2D9352AC-DEBB-442C-9098-C43F5647AE6D}" type="presOf" srcId="{1D9D5092-0763-4385-B2AC-067CB349C56B}" destId="{C5B8DAB6-0FCF-4E13-9DD5-3AD5F6E020CB}" srcOrd="0" destOrd="0" presId="urn:microsoft.com/office/officeart/2005/8/layout/hProcess4"/>
    <dgm:cxn modelId="{119852AC-B0D9-4333-BADD-9021F48E83AB}" type="presOf" srcId="{D1B462C1-3319-4304-8B8E-001FA5C472B9}" destId="{ED9978A1-1F92-49D3-B9AC-3E1564293E79}" srcOrd="0" destOrd="0" presId="urn:microsoft.com/office/officeart/2005/8/layout/hProcess4"/>
    <dgm:cxn modelId="{C54C3FAF-096A-48F1-9669-404CE7646F14}" srcId="{0B512B77-5089-4B5A-8F61-8F6219A4C888}" destId="{4B8135C6-43EA-49B9-A6D1-5B5486DF799A}" srcOrd="2" destOrd="0" parTransId="{1AFD3EAD-AAB2-4066-BB04-20A8D453AFA6}" sibTransId="{FD6563C4-D792-46E9-9C1F-62A79DE3A2F5}"/>
    <dgm:cxn modelId="{8D90D0B0-8FAA-40C9-BCA0-B69CF2C85349}" type="presOf" srcId="{4B8135C6-43EA-49B9-A6D1-5B5486DF799A}" destId="{C529BFE4-3810-4346-A3FC-9DE609FED248}" srcOrd="0" destOrd="0" presId="urn:microsoft.com/office/officeart/2005/8/layout/hProcess4"/>
    <dgm:cxn modelId="{4BA71EB2-406E-486F-ABFE-D6F12285269C}" type="presOf" srcId="{E4A91986-5EEF-42EC-8A01-C69F00C34B58}" destId="{CFCDAD4B-A73C-4890-82F3-6ADF4D408128}" srcOrd="1" destOrd="0" presId="urn:microsoft.com/office/officeart/2005/8/layout/hProcess4"/>
    <dgm:cxn modelId="{8241C5C4-2593-4229-83A1-D39ABEEFC8E4}" type="presOf" srcId="{2B6853E0-266E-4ACC-9B1B-AF41CC6860D8}" destId="{75A20ED3-0DDB-433A-B121-04FE9D48B1CC}" srcOrd="0" destOrd="0" presId="urn:microsoft.com/office/officeart/2005/8/layout/hProcess4"/>
    <dgm:cxn modelId="{CE76B3C7-C1D3-4DB8-85C2-AC5847CCB553}" type="presOf" srcId="{6CAEEE54-581A-45CC-9905-3401833E2AC3}" destId="{2662BFC1-C252-426A-86EA-A279A4907C02}" srcOrd="0" destOrd="0" presId="urn:microsoft.com/office/officeart/2005/8/layout/hProcess4"/>
    <dgm:cxn modelId="{0F0C2DCB-88DC-4C88-AE50-202E61F500F9}" srcId="{0B512B77-5089-4B5A-8F61-8F6219A4C888}" destId="{513831A9-0063-47BF-8461-B40A7A2B3F86}" srcOrd="1" destOrd="0" parTransId="{61CBC3D2-BF51-403D-910F-E1F18F6935C3}" sibTransId="{1D9D5092-0763-4385-B2AC-067CB349C56B}"/>
    <dgm:cxn modelId="{0B2C1FCD-C401-43AF-AB9C-69FA5CCE326D}" type="presOf" srcId="{E4A91986-5EEF-42EC-8A01-C69F00C34B58}" destId="{BCC3DA75-4CAD-467A-BFAE-E3688CBB37AB}" srcOrd="0" destOrd="0" presId="urn:microsoft.com/office/officeart/2005/8/layout/hProcess4"/>
    <dgm:cxn modelId="{B8C85BCE-0386-4C8E-A8B2-EFA3DA012759}" srcId="{0B512B77-5089-4B5A-8F61-8F6219A4C888}" destId="{1DECDDC6-1CBA-4AB1-B355-D625208699B7}" srcOrd="4" destOrd="0" parTransId="{D1EDC12E-1736-45E5-977B-2973B50B6066}" sibTransId="{86A78430-4D79-4CA8-B18F-65B122AAFED3}"/>
    <dgm:cxn modelId="{2BB35FDB-2166-43E8-8D00-293D8810CA7A}" type="presOf" srcId="{D1B462C1-3319-4304-8B8E-001FA5C472B9}" destId="{8E6DCC7F-1704-4B44-9D45-8E7A7138AE99}" srcOrd="1" destOrd="0" presId="urn:microsoft.com/office/officeart/2005/8/layout/hProcess4"/>
    <dgm:cxn modelId="{CE1C57F6-B889-4923-9611-67C87670C0A7}" type="presOf" srcId="{FD6563C4-D792-46E9-9C1F-62A79DE3A2F5}" destId="{0C3E7917-15DA-488C-BCF3-08289576FBFB}" srcOrd="0" destOrd="0" presId="urn:microsoft.com/office/officeart/2005/8/layout/hProcess4"/>
    <dgm:cxn modelId="{B94D08E5-949F-400E-B677-7DEC201DE97D}" type="presParOf" srcId="{BA6239AE-F163-4D00-BA46-F4350E8D8677}" destId="{DA8692C7-B746-4C42-ABEC-BC510CDF50CC}" srcOrd="0" destOrd="0" presId="urn:microsoft.com/office/officeart/2005/8/layout/hProcess4"/>
    <dgm:cxn modelId="{50F06B10-2CD6-48F0-AD63-C18581594881}" type="presParOf" srcId="{BA6239AE-F163-4D00-BA46-F4350E8D8677}" destId="{0FFC3A73-6A6A-4490-8F46-CF53E9A5906A}" srcOrd="1" destOrd="0" presId="urn:microsoft.com/office/officeart/2005/8/layout/hProcess4"/>
    <dgm:cxn modelId="{9E3030A9-56DC-4715-AF07-7F7F4B11CB8E}" type="presParOf" srcId="{BA6239AE-F163-4D00-BA46-F4350E8D8677}" destId="{E48E78F6-9249-46E9-862F-6621243C047E}" srcOrd="2" destOrd="0" presId="urn:microsoft.com/office/officeart/2005/8/layout/hProcess4"/>
    <dgm:cxn modelId="{57C67BB3-E82E-418E-938C-DEF7B0EF8B8F}" type="presParOf" srcId="{E48E78F6-9249-46E9-862F-6621243C047E}" destId="{4DE981B3-19AC-4915-BC45-93FA90FC5428}" srcOrd="0" destOrd="0" presId="urn:microsoft.com/office/officeart/2005/8/layout/hProcess4"/>
    <dgm:cxn modelId="{694F55ED-2490-40E8-9877-AE911857F894}" type="presParOf" srcId="{4DE981B3-19AC-4915-BC45-93FA90FC5428}" destId="{9CC7BE53-B241-45BB-B081-54403E43270E}" srcOrd="0" destOrd="0" presId="urn:microsoft.com/office/officeart/2005/8/layout/hProcess4"/>
    <dgm:cxn modelId="{0FFD1508-1257-400E-9418-850D6129BC62}" type="presParOf" srcId="{4DE981B3-19AC-4915-BC45-93FA90FC5428}" destId="{2B0A7088-D37A-431E-80E2-FBF2963A3D24}" srcOrd="1" destOrd="0" presId="urn:microsoft.com/office/officeart/2005/8/layout/hProcess4"/>
    <dgm:cxn modelId="{BEA1289E-9DB2-41F3-A9AD-3BA960396814}" type="presParOf" srcId="{4DE981B3-19AC-4915-BC45-93FA90FC5428}" destId="{D6DE77C4-FEB2-4A78-94BA-E3A8DECF0208}" srcOrd="2" destOrd="0" presId="urn:microsoft.com/office/officeart/2005/8/layout/hProcess4"/>
    <dgm:cxn modelId="{146CDB30-6CC9-4A47-BC10-DED6399357AF}" type="presParOf" srcId="{4DE981B3-19AC-4915-BC45-93FA90FC5428}" destId="{2662BFC1-C252-426A-86EA-A279A4907C02}" srcOrd="3" destOrd="0" presId="urn:microsoft.com/office/officeart/2005/8/layout/hProcess4"/>
    <dgm:cxn modelId="{E37F01E2-1443-41CE-B2E2-C126822631A8}" type="presParOf" srcId="{4DE981B3-19AC-4915-BC45-93FA90FC5428}" destId="{165A8E83-3E91-44E4-8619-B18F9392FC3B}" srcOrd="4" destOrd="0" presId="urn:microsoft.com/office/officeart/2005/8/layout/hProcess4"/>
    <dgm:cxn modelId="{9EFC5B57-B94B-47E2-9C8E-4B35941B0971}" type="presParOf" srcId="{E48E78F6-9249-46E9-862F-6621243C047E}" destId="{B27D1085-6F72-4308-AA59-A35A759C4AE4}" srcOrd="1" destOrd="0" presId="urn:microsoft.com/office/officeart/2005/8/layout/hProcess4"/>
    <dgm:cxn modelId="{02102229-DABE-45F2-A7F5-9EDBFCA8470D}" type="presParOf" srcId="{E48E78F6-9249-46E9-862F-6621243C047E}" destId="{9EBB7F44-14F2-4DDD-8FFE-4B59436D4FB2}" srcOrd="2" destOrd="0" presId="urn:microsoft.com/office/officeart/2005/8/layout/hProcess4"/>
    <dgm:cxn modelId="{00411961-0911-47F3-9F92-67CE5F6AC113}" type="presParOf" srcId="{9EBB7F44-14F2-4DDD-8FFE-4B59436D4FB2}" destId="{CFBACA25-46D0-43DB-A0ED-BA2F95D6AF26}" srcOrd="0" destOrd="0" presId="urn:microsoft.com/office/officeart/2005/8/layout/hProcess4"/>
    <dgm:cxn modelId="{88AB1153-6181-46E4-B3AD-B406D9FF814D}" type="presParOf" srcId="{9EBB7F44-14F2-4DDD-8FFE-4B59436D4FB2}" destId="{77E66ABD-EB11-4D14-9AA4-1832040BB822}" srcOrd="1" destOrd="0" presId="urn:microsoft.com/office/officeart/2005/8/layout/hProcess4"/>
    <dgm:cxn modelId="{446319AA-15EB-452E-AA37-00ECD29B415D}" type="presParOf" srcId="{9EBB7F44-14F2-4DDD-8FFE-4B59436D4FB2}" destId="{CBDFA90C-3044-4500-A029-7163BE71C642}" srcOrd="2" destOrd="0" presId="urn:microsoft.com/office/officeart/2005/8/layout/hProcess4"/>
    <dgm:cxn modelId="{BBB36CDC-85FF-4DB5-9D31-14624573B0E7}" type="presParOf" srcId="{9EBB7F44-14F2-4DDD-8FFE-4B59436D4FB2}" destId="{1583B74B-CBC6-4662-9D5D-78C0D9F8B0BB}" srcOrd="3" destOrd="0" presId="urn:microsoft.com/office/officeart/2005/8/layout/hProcess4"/>
    <dgm:cxn modelId="{B6B0BA9E-67F8-4565-942E-0A02CCCF61A4}" type="presParOf" srcId="{9EBB7F44-14F2-4DDD-8FFE-4B59436D4FB2}" destId="{A2DA2D87-A7EC-4053-98EC-373EDEE3AE9E}" srcOrd="4" destOrd="0" presId="urn:microsoft.com/office/officeart/2005/8/layout/hProcess4"/>
    <dgm:cxn modelId="{71DEA174-5C6C-4804-9B7E-7EF78F809B0A}" type="presParOf" srcId="{E48E78F6-9249-46E9-862F-6621243C047E}" destId="{C5B8DAB6-0FCF-4E13-9DD5-3AD5F6E020CB}" srcOrd="3" destOrd="0" presId="urn:microsoft.com/office/officeart/2005/8/layout/hProcess4"/>
    <dgm:cxn modelId="{4A78C42F-0B9C-4C68-846E-2B6C60341791}" type="presParOf" srcId="{E48E78F6-9249-46E9-862F-6621243C047E}" destId="{1B40BF90-9BD1-43FF-95E1-7663395754AA}" srcOrd="4" destOrd="0" presId="urn:microsoft.com/office/officeart/2005/8/layout/hProcess4"/>
    <dgm:cxn modelId="{9FEA5E63-52AE-4DD3-B208-32CDCC4C6B4F}" type="presParOf" srcId="{1B40BF90-9BD1-43FF-95E1-7663395754AA}" destId="{BA4B9247-1029-42A3-A91D-E157BDB13DDF}" srcOrd="0" destOrd="0" presId="urn:microsoft.com/office/officeart/2005/8/layout/hProcess4"/>
    <dgm:cxn modelId="{A0769228-E525-44FA-A7B3-5AC9B4157620}" type="presParOf" srcId="{1B40BF90-9BD1-43FF-95E1-7663395754AA}" destId="{5EDB1CEF-FE80-4602-8B32-17BF1D711283}" srcOrd="1" destOrd="0" presId="urn:microsoft.com/office/officeart/2005/8/layout/hProcess4"/>
    <dgm:cxn modelId="{0E5A0F21-83DD-4FBF-8E34-D1BE1BFF5776}" type="presParOf" srcId="{1B40BF90-9BD1-43FF-95E1-7663395754AA}" destId="{8321F532-4EFE-4123-805F-9A9A441323C3}" srcOrd="2" destOrd="0" presId="urn:microsoft.com/office/officeart/2005/8/layout/hProcess4"/>
    <dgm:cxn modelId="{E4858E5C-2E45-4CD8-A50D-D9C03DA91BD6}" type="presParOf" srcId="{1B40BF90-9BD1-43FF-95E1-7663395754AA}" destId="{C529BFE4-3810-4346-A3FC-9DE609FED248}" srcOrd="3" destOrd="0" presId="urn:microsoft.com/office/officeart/2005/8/layout/hProcess4"/>
    <dgm:cxn modelId="{1AF3EB85-E463-4212-9A43-0D677C629BB1}" type="presParOf" srcId="{1B40BF90-9BD1-43FF-95E1-7663395754AA}" destId="{7E710D61-55FE-4BA2-A1E7-D9B9559A606E}" srcOrd="4" destOrd="0" presId="urn:microsoft.com/office/officeart/2005/8/layout/hProcess4"/>
    <dgm:cxn modelId="{37CA46BB-2544-45D2-BD99-2D277476EDE2}" type="presParOf" srcId="{E48E78F6-9249-46E9-862F-6621243C047E}" destId="{0C3E7917-15DA-488C-BCF3-08289576FBFB}" srcOrd="5" destOrd="0" presId="urn:microsoft.com/office/officeart/2005/8/layout/hProcess4"/>
    <dgm:cxn modelId="{481E93CE-D18E-4341-9062-0A43C7C501CC}" type="presParOf" srcId="{E48E78F6-9249-46E9-862F-6621243C047E}" destId="{1574F70B-0107-4C9B-84B2-176905502A1D}" srcOrd="6" destOrd="0" presId="urn:microsoft.com/office/officeart/2005/8/layout/hProcess4"/>
    <dgm:cxn modelId="{512512A0-C5F8-4DF5-A605-B73B2B1E3700}" type="presParOf" srcId="{1574F70B-0107-4C9B-84B2-176905502A1D}" destId="{E3B7ECA2-112C-4B8C-B6FE-9EB6DD57D9E5}" srcOrd="0" destOrd="0" presId="urn:microsoft.com/office/officeart/2005/8/layout/hProcess4"/>
    <dgm:cxn modelId="{8155B5CD-ECE1-4410-B135-B3896679ECC8}" type="presParOf" srcId="{1574F70B-0107-4C9B-84B2-176905502A1D}" destId="{ED9978A1-1F92-49D3-B9AC-3E1564293E79}" srcOrd="1" destOrd="0" presId="urn:microsoft.com/office/officeart/2005/8/layout/hProcess4"/>
    <dgm:cxn modelId="{DB6BD142-FAEF-4B75-B126-1D499979881E}" type="presParOf" srcId="{1574F70B-0107-4C9B-84B2-176905502A1D}" destId="{8E6DCC7F-1704-4B44-9D45-8E7A7138AE99}" srcOrd="2" destOrd="0" presId="urn:microsoft.com/office/officeart/2005/8/layout/hProcess4"/>
    <dgm:cxn modelId="{E4E80EFC-AAD3-4B9A-867E-83726BE921F2}" type="presParOf" srcId="{1574F70B-0107-4C9B-84B2-176905502A1D}" destId="{75A20ED3-0DDB-433A-B121-04FE9D48B1CC}" srcOrd="3" destOrd="0" presId="urn:microsoft.com/office/officeart/2005/8/layout/hProcess4"/>
    <dgm:cxn modelId="{FBF28D74-4BD4-4136-82B9-AC59101C6160}" type="presParOf" srcId="{1574F70B-0107-4C9B-84B2-176905502A1D}" destId="{253A6126-EFD7-41DB-ACCB-D76570E1CAF1}" srcOrd="4" destOrd="0" presId="urn:microsoft.com/office/officeart/2005/8/layout/hProcess4"/>
    <dgm:cxn modelId="{1C779EF0-F81D-4062-9A44-6CEDC2746086}" type="presParOf" srcId="{E48E78F6-9249-46E9-862F-6621243C047E}" destId="{5608BE14-5754-4A34-8431-6FD37FAD8F43}" srcOrd="7" destOrd="0" presId="urn:microsoft.com/office/officeart/2005/8/layout/hProcess4"/>
    <dgm:cxn modelId="{99BBB409-AE81-4496-9DA8-5F5FC996C398}" type="presParOf" srcId="{E48E78F6-9249-46E9-862F-6621243C047E}" destId="{63C9D3CD-03A0-4918-AF07-8CEB29E15205}" srcOrd="8" destOrd="0" presId="urn:microsoft.com/office/officeart/2005/8/layout/hProcess4"/>
    <dgm:cxn modelId="{E237C9D3-7A55-48C1-A04C-B412716D4DBE}" type="presParOf" srcId="{63C9D3CD-03A0-4918-AF07-8CEB29E15205}" destId="{191D2152-6748-495C-A3FD-3BEC53D1DA38}" srcOrd="0" destOrd="0" presId="urn:microsoft.com/office/officeart/2005/8/layout/hProcess4"/>
    <dgm:cxn modelId="{4F3AF97A-96F8-4034-8E44-FE5BD79D0489}" type="presParOf" srcId="{63C9D3CD-03A0-4918-AF07-8CEB29E15205}" destId="{BCC3DA75-4CAD-467A-BFAE-E3688CBB37AB}" srcOrd="1" destOrd="0" presId="urn:microsoft.com/office/officeart/2005/8/layout/hProcess4"/>
    <dgm:cxn modelId="{0335673C-79FD-4D68-8C3F-AF88FC9C7E3A}" type="presParOf" srcId="{63C9D3CD-03A0-4918-AF07-8CEB29E15205}" destId="{CFCDAD4B-A73C-4890-82F3-6ADF4D408128}" srcOrd="2" destOrd="0" presId="urn:microsoft.com/office/officeart/2005/8/layout/hProcess4"/>
    <dgm:cxn modelId="{711D1F5B-4D94-408D-B87D-7611ACDE114B}" type="presParOf" srcId="{63C9D3CD-03A0-4918-AF07-8CEB29E15205}" destId="{DA7488C2-B6D8-4D52-9114-559EE91F123E}" srcOrd="3" destOrd="0" presId="urn:microsoft.com/office/officeart/2005/8/layout/hProcess4"/>
    <dgm:cxn modelId="{3F237C5C-18F4-4D17-A1F1-A705307AA0EB}" type="presParOf" srcId="{63C9D3CD-03A0-4918-AF07-8CEB29E15205}" destId="{F4E0A192-49CF-491F-B508-DC15CC4D6832}" srcOrd="4" destOrd="0" presId="urn:microsoft.com/office/officeart/2005/8/layout/hProcess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A406DA-29A6-4407-BDBA-35EAD2F38D5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1A2D71B2-59E3-4AD4-A155-5C65CFCDC974}">
      <dgm:prSet phldrT="[Text]" custT="1"/>
      <dgm:spPr>
        <a:noFill/>
        <a:ln>
          <a:noFill/>
        </a:ln>
      </dgm:spPr>
      <dgm:t>
        <a:bodyPr anchor="ctr"/>
        <a:lstStyle/>
        <a:p>
          <a:r>
            <a:rPr lang="en-US" sz="900" dirty="0">
              <a:solidFill>
                <a:schemeClr val="accent1"/>
              </a:solidFill>
            </a:rPr>
            <a:t>Investors are pledging to go net-zero, incorporating science-based net-zero goals and strategies into their portfolio decisions, by presenting Investor Climate Action Plans, encouraging businesses to reduce their emissions and create transition plans, and urging policymakers to take strong climate action. This is being motivated by fundamental fiduciary duty to reduce our exposure to climate risk as well as by the potential benefits of moving toward a net-zero emissions economy.</a:t>
          </a:r>
        </a:p>
      </dgm:t>
    </dgm:pt>
    <dgm:pt modelId="{576A6A43-4D4B-4A8D-A2E6-D95E65131C54}" type="parTrans" cxnId="{30F3A1E3-D076-4F72-8A67-82A8DE884F6A}">
      <dgm:prSet/>
      <dgm:spPr/>
      <dgm:t>
        <a:bodyPr/>
        <a:lstStyle/>
        <a:p>
          <a:endParaRPr lang="en-US" sz="900"/>
        </a:p>
      </dgm:t>
    </dgm:pt>
    <dgm:pt modelId="{329B632B-1DED-46EB-83CA-350F7C0ABF40}" type="sibTrans" cxnId="{30F3A1E3-D076-4F72-8A67-82A8DE884F6A}">
      <dgm:prSet/>
      <dgm:spPr/>
      <dgm:t>
        <a:bodyPr/>
        <a:lstStyle/>
        <a:p>
          <a:endParaRPr lang="en-US" sz="900"/>
        </a:p>
      </dgm:t>
    </dgm:pt>
    <dgm:pt modelId="{9E960CC4-036C-4F23-A271-AD5F1773965E}" type="pres">
      <dgm:prSet presAssocID="{53A406DA-29A6-4407-BDBA-35EAD2F38D5C}" presName="Name0" presStyleCnt="0">
        <dgm:presLayoutVars>
          <dgm:dir/>
          <dgm:animLvl val="lvl"/>
          <dgm:resizeHandles val="exact"/>
        </dgm:presLayoutVars>
      </dgm:prSet>
      <dgm:spPr/>
    </dgm:pt>
    <dgm:pt modelId="{A0377AEB-FCF6-4895-883D-D96B36CB14FB}" type="pres">
      <dgm:prSet presAssocID="{1A2D71B2-59E3-4AD4-A155-5C65CFCDC974}" presName="composite" presStyleCnt="0"/>
      <dgm:spPr/>
    </dgm:pt>
    <dgm:pt modelId="{393D0801-8F2F-4626-A3F0-DBAFEF0DA429}" type="pres">
      <dgm:prSet presAssocID="{1A2D71B2-59E3-4AD4-A155-5C65CFCDC974}" presName="parTx" presStyleLbl="alignNode1" presStyleIdx="0" presStyleCnt="1" custScaleY="132191" custLinFactNeighborY="-1177">
        <dgm:presLayoutVars>
          <dgm:chMax val="0"/>
          <dgm:chPref val="0"/>
          <dgm:bulletEnabled val="1"/>
        </dgm:presLayoutVars>
      </dgm:prSet>
      <dgm:spPr/>
    </dgm:pt>
    <dgm:pt modelId="{B090ABB5-4B74-427A-9A9B-F6F6EAC7FBCA}" type="pres">
      <dgm:prSet presAssocID="{1A2D71B2-59E3-4AD4-A155-5C65CFCDC974}" presName="desTx" presStyleLbl="alignAccFollowNode1" presStyleIdx="0" presStyleCnt="1" custLinFactNeighborX="0" custLinFactNeighborY="3791">
        <dgm:presLayoutVars>
          <dgm:bulletEnabled val="1"/>
        </dgm:presLayoutVars>
      </dgm:prSet>
      <dgm:spPr>
        <a:noFill/>
        <a:ln>
          <a:noFill/>
        </a:ln>
      </dgm:spPr>
    </dgm:pt>
  </dgm:ptLst>
  <dgm:cxnLst>
    <dgm:cxn modelId="{15932A8E-4BD5-45D6-83A7-2CC4C2D66B44}" type="presOf" srcId="{1A2D71B2-59E3-4AD4-A155-5C65CFCDC974}" destId="{393D0801-8F2F-4626-A3F0-DBAFEF0DA429}" srcOrd="0" destOrd="0" presId="urn:microsoft.com/office/officeart/2005/8/layout/hList1"/>
    <dgm:cxn modelId="{30F3A1E3-D076-4F72-8A67-82A8DE884F6A}" srcId="{53A406DA-29A6-4407-BDBA-35EAD2F38D5C}" destId="{1A2D71B2-59E3-4AD4-A155-5C65CFCDC974}" srcOrd="0" destOrd="0" parTransId="{576A6A43-4D4B-4A8D-A2E6-D95E65131C54}" sibTransId="{329B632B-1DED-46EB-83CA-350F7C0ABF40}"/>
    <dgm:cxn modelId="{A1C471F8-754D-492C-A270-98ADA45D8AEF}" type="presOf" srcId="{53A406DA-29A6-4407-BDBA-35EAD2F38D5C}" destId="{9E960CC4-036C-4F23-A271-AD5F1773965E}" srcOrd="0" destOrd="0" presId="urn:microsoft.com/office/officeart/2005/8/layout/hList1"/>
    <dgm:cxn modelId="{D6A189B0-5CC1-4AE9-B09C-EC7048E43E05}" type="presParOf" srcId="{9E960CC4-036C-4F23-A271-AD5F1773965E}" destId="{A0377AEB-FCF6-4895-883D-D96B36CB14FB}" srcOrd="0" destOrd="0" presId="urn:microsoft.com/office/officeart/2005/8/layout/hList1"/>
    <dgm:cxn modelId="{93A208A7-6DA4-4D80-BC0F-7D420D7C6A73}" type="presParOf" srcId="{A0377AEB-FCF6-4895-883D-D96B36CB14FB}" destId="{393D0801-8F2F-4626-A3F0-DBAFEF0DA429}" srcOrd="0" destOrd="0" presId="urn:microsoft.com/office/officeart/2005/8/layout/hList1"/>
    <dgm:cxn modelId="{EC249DD8-57D0-4CA9-AE76-54CD8A84B648}" type="presParOf" srcId="{A0377AEB-FCF6-4895-883D-D96B36CB14FB}" destId="{B090ABB5-4B74-427A-9A9B-F6F6EAC7FBCA}"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43952E-CCE2-4B6F-ACC3-CBE11669CF99}"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n-US"/>
        </a:p>
      </dgm:t>
    </dgm:pt>
    <dgm:pt modelId="{36D48D08-93DA-4F3C-A3C4-D69DFD560A9E}">
      <dgm:prSet phldrT="[Text]" custT="1"/>
      <dgm:spPr/>
      <dgm:t>
        <a:bodyPr/>
        <a:lstStyle/>
        <a:p>
          <a:r>
            <a:rPr lang="en-US" sz="900" b="1" dirty="0"/>
            <a:t>NDC</a:t>
          </a:r>
        </a:p>
      </dgm:t>
    </dgm:pt>
    <dgm:pt modelId="{66CD44B0-12EB-49D7-92DD-730E3FBAEDCF}" type="parTrans" cxnId="{BC25B137-8AEB-4E48-BD42-04BAE14FBEBA}">
      <dgm:prSet/>
      <dgm:spPr/>
      <dgm:t>
        <a:bodyPr/>
        <a:lstStyle/>
        <a:p>
          <a:endParaRPr lang="en-US" sz="900"/>
        </a:p>
      </dgm:t>
    </dgm:pt>
    <dgm:pt modelId="{33016D18-6FC3-4E29-82B7-3E1D1C339CD5}" type="sibTrans" cxnId="{BC25B137-8AEB-4E48-BD42-04BAE14FBEBA}">
      <dgm:prSet/>
      <dgm:spPr/>
      <dgm:t>
        <a:bodyPr/>
        <a:lstStyle/>
        <a:p>
          <a:endParaRPr lang="en-US" sz="900"/>
        </a:p>
      </dgm:t>
    </dgm:pt>
    <dgm:pt modelId="{7FB9EAA0-F558-471B-B2F8-993C1D03A54A}">
      <dgm:prSet phldrT="[Text]" custT="1"/>
      <dgm:spPr/>
      <dgm:t>
        <a:bodyPr/>
        <a:lstStyle/>
        <a:p>
          <a:pPr algn="ctr"/>
          <a:r>
            <a:rPr lang="en-US" sz="800" dirty="0"/>
            <a:t>2030 targets in NDCs to align with the goal of limiting global temperature rise to 1.5°C.</a:t>
          </a:r>
        </a:p>
      </dgm:t>
    </dgm:pt>
    <dgm:pt modelId="{7E79EFFB-80E0-484B-BA40-D0818E2EB46D}" type="parTrans" cxnId="{2A72A777-F576-45A7-98D6-D8B481CC5830}">
      <dgm:prSet/>
      <dgm:spPr/>
      <dgm:t>
        <a:bodyPr/>
        <a:lstStyle/>
        <a:p>
          <a:endParaRPr lang="en-US" sz="900"/>
        </a:p>
      </dgm:t>
    </dgm:pt>
    <dgm:pt modelId="{6E31DC86-4B7A-45A2-99C0-5AF62191981C}" type="sibTrans" cxnId="{2A72A777-F576-45A7-98D6-D8B481CC5830}">
      <dgm:prSet/>
      <dgm:spPr/>
      <dgm:t>
        <a:bodyPr/>
        <a:lstStyle/>
        <a:p>
          <a:endParaRPr lang="en-US" sz="900"/>
        </a:p>
      </dgm:t>
    </dgm:pt>
    <dgm:pt modelId="{3B96601E-1DD6-4B94-AD79-95759038AD03}">
      <dgm:prSet phldrT="[Text]" custT="1"/>
      <dgm:spPr/>
      <dgm:t>
        <a:bodyPr/>
        <a:lstStyle/>
        <a:p>
          <a:r>
            <a:rPr lang="en-US" sz="900" b="1" dirty="0"/>
            <a:t>Policies</a:t>
          </a:r>
        </a:p>
      </dgm:t>
    </dgm:pt>
    <dgm:pt modelId="{73E5853E-9AB2-4FA2-9288-B3722D67A4EC}" type="parTrans" cxnId="{348F6C1B-8BA1-4DCF-A56E-5F772EDDF6D9}">
      <dgm:prSet/>
      <dgm:spPr/>
      <dgm:t>
        <a:bodyPr/>
        <a:lstStyle/>
        <a:p>
          <a:endParaRPr lang="en-US" sz="900"/>
        </a:p>
      </dgm:t>
    </dgm:pt>
    <dgm:pt modelId="{A3FF6AEC-B73D-4AE6-8EE6-AFB48BE2BEC5}" type="sibTrans" cxnId="{348F6C1B-8BA1-4DCF-A56E-5F772EDDF6D9}">
      <dgm:prSet/>
      <dgm:spPr/>
      <dgm:t>
        <a:bodyPr/>
        <a:lstStyle/>
        <a:p>
          <a:endParaRPr lang="en-US" sz="900"/>
        </a:p>
      </dgm:t>
    </dgm:pt>
    <dgm:pt modelId="{208F8BB9-8EAA-4E82-AF4B-07EE2635F4A5}">
      <dgm:prSet phldrT="[Text]" custT="1"/>
      <dgm:spPr/>
      <dgm:t>
        <a:bodyPr/>
        <a:lstStyle/>
        <a:p>
          <a:pPr algn="ctr"/>
          <a:r>
            <a:rPr lang="en-US" sz="800" dirty="0"/>
            <a:t>Placing internal measures such as carbon pricing systems and a timeframe to phase out fossil fuel subsidies</a:t>
          </a:r>
        </a:p>
      </dgm:t>
    </dgm:pt>
    <dgm:pt modelId="{D4ABE713-759D-40C8-8B59-6552BDC4B26B}" type="parTrans" cxnId="{3619904F-B7B8-4E41-A5D1-875361789103}">
      <dgm:prSet/>
      <dgm:spPr/>
      <dgm:t>
        <a:bodyPr/>
        <a:lstStyle/>
        <a:p>
          <a:endParaRPr lang="en-US" sz="900"/>
        </a:p>
      </dgm:t>
    </dgm:pt>
    <dgm:pt modelId="{65DD52D4-8A2C-4724-A064-B6FF714EBA25}" type="sibTrans" cxnId="{3619904F-B7B8-4E41-A5D1-875361789103}">
      <dgm:prSet/>
      <dgm:spPr/>
      <dgm:t>
        <a:bodyPr/>
        <a:lstStyle/>
        <a:p>
          <a:endParaRPr lang="en-US" sz="900"/>
        </a:p>
      </dgm:t>
    </dgm:pt>
    <dgm:pt modelId="{7F963614-9F49-4EA5-B328-C7EFCE963118}">
      <dgm:prSet custT="1"/>
      <dgm:spPr/>
      <dgm:t>
        <a:bodyPr/>
        <a:lstStyle/>
        <a:p>
          <a:r>
            <a:rPr lang="en-US" sz="900" b="1" dirty="0"/>
            <a:t>Non GHG Emission Reductions</a:t>
          </a:r>
        </a:p>
      </dgm:t>
    </dgm:pt>
    <dgm:pt modelId="{450944DF-F5CA-4312-BF23-8E0044FDD010}" type="parTrans" cxnId="{42031E2A-4D25-4962-B1C0-DA6BABF8096E}">
      <dgm:prSet/>
      <dgm:spPr/>
      <dgm:t>
        <a:bodyPr/>
        <a:lstStyle/>
        <a:p>
          <a:endParaRPr lang="en-US" sz="900"/>
        </a:p>
      </dgm:t>
    </dgm:pt>
    <dgm:pt modelId="{CBDC763A-62B6-4778-85F1-BBA61227CC73}" type="sibTrans" cxnId="{42031E2A-4D25-4962-B1C0-DA6BABF8096E}">
      <dgm:prSet/>
      <dgm:spPr/>
      <dgm:t>
        <a:bodyPr/>
        <a:lstStyle/>
        <a:p>
          <a:endParaRPr lang="en-US" sz="900"/>
        </a:p>
      </dgm:t>
    </dgm:pt>
    <dgm:pt modelId="{E1A955CF-1EB0-40BE-B2FE-08EB787B7673}">
      <dgm:prSet custT="1"/>
      <dgm:spPr/>
      <dgm:t>
        <a:bodyPr/>
        <a:lstStyle/>
        <a:p>
          <a:r>
            <a:rPr lang="en-US" sz="900" b="1" dirty="0"/>
            <a:t>Climate Finance</a:t>
          </a:r>
        </a:p>
      </dgm:t>
    </dgm:pt>
    <dgm:pt modelId="{22FB6FD5-03C9-4D20-BE6E-5ACD11CD9A99}" type="parTrans" cxnId="{4DE862A5-E9E2-49FA-81E0-B65A19925D2D}">
      <dgm:prSet/>
      <dgm:spPr/>
      <dgm:t>
        <a:bodyPr/>
        <a:lstStyle/>
        <a:p>
          <a:endParaRPr lang="en-US" sz="900"/>
        </a:p>
      </dgm:t>
    </dgm:pt>
    <dgm:pt modelId="{D3EA0B18-7ACB-4997-BBDD-7716065FA64F}" type="sibTrans" cxnId="{4DE862A5-E9E2-49FA-81E0-B65A19925D2D}">
      <dgm:prSet/>
      <dgm:spPr/>
      <dgm:t>
        <a:bodyPr/>
        <a:lstStyle/>
        <a:p>
          <a:endParaRPr lang="en-US" sz="900"/>
        </a:p>
      </dgm:t>
    </dgm:pt>
    <dgm:pt modelId="{AC219090-5846-497F-B741-B6110E3F60A8}">
      <dgm:prSet custT="1"/>
      <dgm:spPr/>
      <dgm:t>
        <a:bodyPr/>
        <a:lstStyle/>
        <a:p>
          <a:r>
            <a:rPr lang="en-US" sz="900" b="1" dirty="0"/>
            <a:t>Climate Transition Plans</a:t>
          </a:r>
        </a:p>
      </dgm:t>
    </dgm:pt>
    <dgm:pt modelId="{621E981E-91BA-40EF-8BF4-86E9CD90485A}" type="parTrans" cxnId="{96FE8F86-7CE4-48A2-AAA7-87A67A760886}">
      <dgm:prSet/>
      <dgm:spPr/>
      <dgm:t>
        <a:bodyPr/>
        <a:lstStyle/>
        <a:p>
          <a:endParaRPr lang="en-US" sz="900"/>
        </a:p>
      </dgm:t>
    </dgm:pt>
    <dgm:pt modelId="{41718533-4406-4C1F-A013-C6F1A7B91E12}" type="sibTrans" cxnId="{96FE8F86-7CE4-48A2-AAA7-87A67A760886}">
      <dgm:prSet/>
      <dgm:spPr/>
      <dgm:t>
        <a:bodyPr/>
        <a:lstStyle/>
        <a:p>
          <a:endParaRPr lang="en-US" sz="900"/>
        </a:p>
      </dgm:t>
    </dgm:pt>
    <dgm:pt modelId="{C2684886-503D-47B5-A26A-050DD5B5DFCE}">
      <dgm:prSet custT="1"/>
      <dgm:spPr/>
      <dgm:t>
        <a:bodyPr/>
        <a:lstStyle/>
        <a:p>
          <a:pPr algn="ctr"/>
          <a:r>
            <a:rPr lang="en-US" sz="800" b="0" dirty="0"/>
            <a:t>Lowering of non-carbon dioxide greenhouse gas emissions to support the Global Methane Pledge's successful implementation</a:t>
          </a:r>
        </a:p>
      </dgm:t>
    </dgm:pt>
    <dgm:pt modelId="{43793D5A-F31D-4FA0-BDF4-D4252401594E}" type="parTrans" cxnId="{3BB99BC2-927E-4A97-9230-CD60F512D430}">
      <dgm:prSet/>
      <dgm:spPr/>
      <dgm:t>
        <a:bodyPr/>
        <a:lstStyle/>
        <a:p>
          <a:endParaRPr lang="en-US"/>
        </a:p>
      </dgm:t>
    </dgm:pt>
    <dgm:pt modelId="{6B2BD9B7-2A0D-428D-8FE9-32DBCE2C6904}" type="sibTrans" cxnId="{3BB99BC2-927E-4A97-9230-CD60F512D430}">
      <dgm:prSet/>
      <dgm:spPr/>
      <dgm:t>
        <a:bodyPr/>
        <a:lstStyle/>
        <a:p>
          <a:endParaRPr lang="en-US"/>
        </a:p>
      </dgm:t>
    </dgm:pt>
    <dgm:pt modelId="{AA933E84-DFE6-4BAA-96BC-04AF69FA0CB6}">
      <dgm:prSet custT="1"/>
      <dgm:spPr/>
      <dgm:t>
        <a:bodyPr/>
        <a:lstStyle/>
        <a:p>
          <a:pPr algn="ctr"/>
          <a:r>
            <a:rPr lang="en-US" sz="800" b="0" dirty="0"/>
            <a:t>Public and private sector funding for climate change for resilience, adaptation, and mitigation, with a focus on the needs of developing nations.</a:t>
          </a:r>
        </a:p>
      </dgm:t>
    </dgm:pt>
    <dgm:pt modelId="{B5083647-5E96-4D04-9555-227F50879997}" type="parTrans" cxnId="{B3870EFF-7220-40C7-AA75-B81B1FBBAECA}">
      <dgm:prSet/>
      <dgm:spPr/>
      <dgm:t>
        <a:bodyPr/>
        <a:lstStyle/>
        <a:p>
          <a:endParaRPr lang="en-US"/>
        </a:p>
      </dgm:t>
    </dgm:pt>
    <dgm:pt modelId="{3DAFA30F-7925-4C19-ADFB-4D8B578AFC0E}" type="sibTrans" cxnId="{B3870EFF-7220-40C7-AA75-B81B1FBBAECA}">
      <dgm:prSet/>
      <dgm:spPr/>
      <dgm:t>
        <a:bodyPr/>
        <a:lstStyle/>
        <a:p>
          <a:endParaRPr lang="en-US"/>
        </a:p>
      </dgm:t>
    </dgm:pt>
    <dgm:pt modelId="{195F83F7-ECC9-4BF7-B00C-7FA4721968FA}">
      <dgm:prSet custT="1"/>
      <dgm:spPr/>
      <dgm:t>
        <a:bodyPr/>
        <a:lstStyle/>
        <a:p>
          <a:pPr algn="ctr"/>
          <a:r>
            <a:rPr lang="en-US" sz="800" b="0" dirty="0"/>
            <a:t>Enhancing climate disclosures in the financial sector, including transition strategies.</a:t>
          </a:r>
        </a:p>
      </dgm:t>
    </dgm:pt>
    <dgm:pt modelId="{42644558-1E63-4482-99C5-1B2EF9128AA3}" type="parTrans" cxnId="{95FB9121-E650-4227-9E8E-E8828101ED35}">
      <dgm:prSet/>
      <dgm:spPr/>
      <dgm:t>
        <a:bodyPr/>
        <a:lstStyle/>
        <a:p>
          <a:endParaRPr lang="en-US"/>
        </a:p>
      </dgm:t>
    </dgm:pt>
    <dgm:pt modelId="{7E38C9E9-FC39-440A-B314-7DDA88925EA0}" type="sibTrans" cxnId="{95FB9121-E650-4227-9E8E-E8828101ED35}">
      <dgm:prSet/>
      <dgm:spPr/>
      <dgm:t>
        <a:bodyPr/>
        <a:lstStyle/>
        <a:p>
          <a:endParaRPr lang="en-US"/>
        </a:p>
      </dgm:t>
    </dgm:pt>
    <dgm:pt modelId="{BCC32CD2-8A7C-457C-8541-A8463885B945}" type="pres">
      <dgm:prSet presAssocID="{9643952E-CCE2-4B6F-ACC3-CBE11669CF99}" presName="list" presStyleCnt="0">
        <dgm:presLayoutVars>
          <dgm:dir/>
          <dgm:animLvl val="lvl"/>
        </dgm:presLayoutVars>
      </dgm:prSet>
      <dgm:spPr/>
    </dgm:pt>
    <dgm:pt modelId="{C7EF2E0F-DE1D-4D37-A42A-BFB24D89280E}" type="pres">
      <dgm:prSet presAssocID="{36D48D08-93DA-4F3C-A3C4-D69DFD560A9E}" presName="posSpace" presStyleCnt="0"/>
      <dgm:spPr/>
    </dgm:pt>
    <dgm:pt modelId="{8F8F2FCF-BE08-4A87-9FFD-BEB6480D5EF5}" type="pres">
      <dgm:prSet presAssocID="{36D48D08-93DA-4F3C-A3C4-D69DFD560A9E}" presName="vertFlow" presStyleCnt="0"/>
      <dgm:spPr/>
    </dgm:pt>
    <dgm:pt modelId="{D2FA757C-8F82-4BE3-A434-D47772306082}" type="pres">
      <dgm:prSet presAssocID="{36D48D08-93DA-4F3C-A3C4-D69DFD560A9E}" presName="topSpace" presStyleCnt="0"/>
      <dgm:spPr/>
    </dgm:pt>
    <dgm:pt modelId="{7A4CAEE3-8A19-41A3-BA01-E61DAD45E091}" type="pres">
      <dgm:prSet presAssocID="{36D48D08-93DA-4F3C-A3C4-D69DFD560A9E}" presName="firstComp" presStyleCnt="0"/>
      <dgm:spPr/>
    </dgm:pt>
    <dgm:pt modelId="{199411E1-5D8B-48D6-982E-E38ECB086F31}" type="pres">
      <dgm:prSet presAssocID="{36D48D08-93DA-4F3C-A3C4-D69DFD560A9E}" presName="firstChild" presStyleLbl="bgAccFollowNode1" presStyleIdx="0" presStyleCnt="5" custLinFactNeighborX="-1549" custLinFactNeighborY="-36"/>
      <dgm:spPr>
        <a:prstGeom prst="roundRect">
          <a:avLst/>
        </a:prstGeom>
      </dgm:spPr>
    </dgm:pt>
    <dgm:pt modelId="{779BD8B7-B1F5-411F-B7E2-99075C0E59CA}" type="pres">
      <dgm:prSet presAssocID="{36D48D08-93DA-4F3C-A3C4-D69DFD560A9E}" presName="firstChildTx" presStyleLbl="bgAccFollowNode1" presStyleIdx="0" presStyleCnt="5">
        <dgm:presLayoutVars>
          <dgm:bulletEnabled val="1"/>
        </dgm:presLayoutVars>
      </dgm:prSet>
      <dgm:spPr/>
    </dgm:pt>
    <dgm:pt modelId="{4CE55702-7C6B-491D-B7B9-DDB6D1F10C7A}" type="pres">
      <dgm:prSet presAssocID="{36D48D08-93DA-4F3C-A3C4-D69DFD560A9E}" presName="negSpace" presStyleCnt="0"/>
      <dgm:spPr/>
    </dgm:pt>
    <dgm:pt modelId="{A204DBB5-063E-4561-9F40-B9BA763F1BCC}" type="pres">
      <dgm:prSet presAssocID="{36D48D08-93DA-4F3C-A3C4-D69DFD560A9E}" presName="circle" presStyleLbl="node1" presStyleIdx="0" presStyleCnt="5"/>
      <dgm:spPr/>
    </dgm:pt>
    <dgm:pt modelId="{6C9A6FC1-2AED-46C8-8DE9-6DA008C8CA07}" type="pres">
      <dgm:prSet presAssocID="{33016D18-6FC3-4E29-82B7-3E1D1C339CD5}" presName="transSpace" presStyleCnt="0"/>
      <dgm:spPr/>
    </dgm:pt>
    <dgm:pt modelId="{E98686D2-23FE-40A9-B3DA-E474F1A81A44}" type="pres">
      <dgm:prSet presAssocID="{3B96601E-1DD6-4B94-AD79-95759038AD03}" presName="posSpace" presStyleCnt="0"/>
      <dgm:spPr/>
    </dgm:pt>
    <dgm:pt modelId="{C829AC84-3993-476D-B199-968673A5D3DD}" type="pres">
      <dgm:prSet presAssocID="{3B96601E-1DD6-4B94-AD79-95759038AD03}" presName="vertFlow" presStyleCnt="0"/>
      <dgm:spPr/>
    </dgm:pt>
    <dgm:pt modelId="{DF9FB957-8242-44EE-A639-88ACF5B5A0D3}" type="pres">
      <dgm:prSet presAssocID="{3B96601E-1DD6-4B94-AD79-95759038AD03}" presName="topSpace" presStyleCnt="0"/>
      <dgm:spPr/>
    </dgm:pt>
    <dgm:pt modelId="{20D78883-6D9D-4542-90BB-EB9D61A520B1}" type="pres">
      <dgm:prSet presAssocID="{3B96601E-1DD6-4B94-AD79-95759038AD03}" presName="firstComp" presStyleCnt="0"/>
      <dgm:spPr/>
    </dgm:pt>
    <dgm:pt modelId="{2991B528-8FBB-4737-9F66-392E040C96CE}" type="pres">
      <dgm:prSet presAssocID="{3B96601E-1DD6-4B94-AD79-95759038AD03}" presName="firstChild" presStyleLbl="bgAccFollowNode1" presStyleIdx="1" presStyleCnt="5" custLinFactNeighborX="-1549" custLinFactNeighborY="-36"/>
      <dgm:spPr>
        <a:prstGeom prst="roundRect">
          <a:avLst/>
        </a:prstGeom>
      </dgm:spPr>
    </dgm:pt>
    <dgm:pt modelId="{40217FD7-F58C-4E4C-87A7-3DBCC1FA617D}" type="pres">
      <dgm:prSet presAssocID="{3B96601E-1DD6-4B94-AD79-95759038AD03}" presName="firstChildTx" presStyleLbl="bgAccFollowNode1" presStyleIdx="1" presStyleCnt="5">
        <dgm:presLayoutVars>
          <dgm:bulletEnabled val="1"/>
        </dgm:presLayoutVars>
      </dgm:prSet>
      <dgm:spPr/>
    </dgm:pt>
    <dgm:pt modelId="{E78E15EC-2AA4-4206-8508-A22C92286A01}" type="pres">
      <dgm:prSet presAssocID="{3B96601E-1DD6-4B94-AD79-95759038AD03}" presName="negSpace" presStyleCnt="0"/>
      <dgm:spPr/>
    </dgm:pt>
    <dgm:pt modelId="{5BD38CC3-3DDE-4C9C-A855-C0C0F2F0753B}" type="pres">
      <dgm:prSet presAssocID="{3B96601E-1DD6-4B94-AD79-95759038AD03}" presName="circle" presStyleLbl="node1" presStyleIdx="1" presStyleCnt="5"/>
      <dgm:spPr/>
    </dgm:pt>
    <dgm:pt modelId="{C2880A68-5FDD-4312-B5F2-0EE7AB14B643}" type="pres">
      <dgm:prSet presAssocID="{A3FF6AEC-B73D-4AE6-8EE6-AFB48BE2BEC5}" presName="transSpace" presStyleCnt="0"/>
      <dgm:spPr/>
    </dgm:pt>
    <dgm:pt modelId="{F6C43730-59D3-401B-8260-DCD615FF8787}" type="pres">
      <dgm:prSet presAssocID="{7F963614-9F49-4EA5-B328-C7EFCE963118}" presName="posSpace" presStyleCnt="0"/>
      <dgm:spPr/>
    </dgm:pt>
    <dgm:pt modelId="{FD3984B8-61F6-4F12-968B-8432C8CE2219}" type="pres">
      <dgm:prSet presAssocID="{7F963614-9F49-4EA5-B328-C7EFCE963118}" presName="vertFlow" presStyleCnt="0"/>
      <dgm:spPr/>
    </dgm:pt>
    <dgm:pt modelId="{F0FA3C3D-51E4-4A6B-A76D-01BBB05E5A54}" type="pres">
      <dgm:prSet presAssocID="{7F963614-9F49-4EA5-B328-C7EFCE963118}" presName="topSpace" presStyleCnt="0"/>
      <dgm:spPr/>
    </dgm:pt>
    <dgm:pt modelId="{B390DD95-EEBA-4F47-9D8F-F2BDC11FD794}" type="pres">
      <dgm:prSet presAssocID="{7F963614-9F49-4EA5-B328-C7EFCE963118}" presName="firstComp" presStyleCnt="0"/>
      <dgm:spPr/>
    </dgm:pt>
    <dgm:pt modelId="{C06D5529-0A44-46CC-A0EA-D973554B7C4C}" type="pres">
      <dgm:prSet presAssocID="{7F963614-9F49-4EA5-B328-C7EFCE963118}" presName="firstChild" presStyleLbl="bgAccFollowNode1" presStyleIdx="2" presStyleCnt="5" custLinFactNeighborX="-1549" custLinFactNeighborY="-36"/>
      <dgm:spPr>
        <a:prstGeom prst="roundRect">
          <a:avLst/>
        </a:prstGeom>
      </dgm:spPr>
    </dgm:pt>
    <dgm:pt modelId="{35A89C5D-960D-4429-A807-6106ABDA3BCC}" type="pres">
      <dgm:prSet presAssocID="{7F963614-9F49-4EA5-B328-C7EFCE963118}" presName="firstChildTx" presStyleLbl="bgAccFollowNode1" presStyleIdx="2" presStyleCnt="5">
        <dgm:presLayoutVars>
          <dgm:bulletEnabled val="1"/>
        </dgm:presLayoutVars>
      </dgm:prSet>
      <dgm:spPr/>
    </dgm:pt>
    <dgm:pt modelId="{81F6B319-D317-4B08-B7EE-6F56C6E89FAB}" type="pres">
      <dgm:prSet presAssocID="{7F963614-9F49-4EA5-B328-C7EFCE963118}" presName="negSpace" presStyleCnt="0"/>
      <dgm:spPr/>
    </dgm:pt>
    <dgm:pt modelId="{59985A7A-F583-4CFE-AEEC-DF59EB8542FC}" type="pres">
      <dgm:prSet presAssocID="{7F963614-9F49-4EA5-B328-C7EFCE963118}" presName="circle" presStyleLbl="node1" presStyleIdx="2" presStyleCnt="5"/>
      <dgm:spPr/>
    </dgm:pt>
    <dgm:pt modelId="{B7512EBB-CFCF-4F24-B002-B1D69419AE53}" type="pres">
      <dgm:prSet presAssocID="{CBDC763A-62B6-4778-85F1-BBA61227CC73}" presName="transSpace" presStyleCnt="0"/>
      <dgm:spPr/>
    </dgm:pt>
    <dgm:pt modelId="{81B151B8-C87D-4860-90E9-3ECE700AF397}" type="pres">
      <dgm:prSet presAssocID="{E1A955CF-1EB0-40BE-B2FE-08EB787B7673}" presName="posSpace" presStyleCnt="0"/>
      <dgm:spPr/>
    </dgm:pt>
    <dgm:pt modelId="{64B378FB-7642-4B86-A011-208BCABE501B}" type="pres">
      <dgm:prSet presAssocID="{E1A955CF-1EB0-40BE-B2FE-08EB787B7673}" presName="vertFlow" presStyleCnt="0"/>
      <dgm:spPr/>
    </dgm:pt>
    <dgm:pt modelId="{F0C4DCF3-7E4B-4B61-9124-44D363CD6E5A}" type="pres">
      <dgm:prSet presAssocID="{E1A955CF-1EB0-40BE-B2FE-08EB787B7673}" presName="topSpace" presStyleCnt="0"/>
      <dgm:spPr/>
    </dgm:pt>
    <dgm:pt modelId="{A64C1397-1EAF-4AA7-89AA-43027497BFEC}" type="pres">
      <dgm:prSet presAssocID="{E1A955CF-1EB0-40BE-B2FE-08EB787B7673}" presName="firstComp" presStyleCnt="0"/>
      <dgm:spPr/>
    </dgm:pt>
    <dgm:pt modelId="{A3D52280-05EF-4552-BC76-734896A4856E}" type="pres">
      <dgm:prSet presAssocID="{E1A955CF-1EB0-40BE-B2FE-08EB787B7673}" presName="firstChild" presStyleLbl="bgAccFollowNode1" presStyleIdx="3" presStyleCnt="5" custLinFactNeighborX="-1549" custLinFactNeighborY="-36"/>
      <dgm:spPr>
        <a:prstGeom prst="roundRect">
          <a:avLst/>
        </a:prstGeom>
      </dgm:spPr>
    </dgm:pt>
    <dgm:pt modelId="{C9939613-534A-46A4-B3A7-6FDFB311C44A}" type="pres">
      <dgm:prSet presAssocID="{E1A955CF-1EB0-40BE-B2FE-08EB787B7673}" presName="firstChildTx" presStyleLbl="bgAccFollowNode1" presStyleIdx="3" presStyleCnt="5">
        <dgm:presLayoutVars>
          <dgm:bulletEnabled val="1"/>
        </dgm:presLayoutVars>
      </dgm:prSet>
      <dgm:spPr/>
    </dgm:pt>
    <dgm:pt modelId="{4C7B4950-E218-417B-927E-A814B39B1876}" type="pres">
      <dgm:prSet presAssocID="{E1A955CF-1EB0-40BE-B2FE-08EB787B7673}" presName="negSpace" presStyleCnt="0"/>
      <dgm:spPr/>
    </dgm:pt>
    <dgm:pt modelId="{34CB01EC-CBB7-46E5-A706-E1D62FCE7F26}" type="pres">
      <dgm:prSet presAssocID="{E1A955CF-1EB0-40BE-B2FE-08EB787B7673}" presName="circle" presStyleLbl="node1" presStyleIdx="3" presStyleCnt="5" custLinFactNeighborX="1221" custLinFactNeighborY="987"/>
      <dgm:spPr/>
    </dgm:pt>
    <dgm:pt modelId="{1DF15DAD-89E3-4FCA-A918-0B61653FFA69}" type="pres">
      <dgm:prSet presAssocID="{D3EA0B18-7ACB-4997-BBDD-7716065FA64F}" presName="transSpace" presStyleCnt="0"/>
      <dgm:spPr/>
    </dgm:pt>
    <dgm:pt modelId="{2DE87C93-423F-45E4-B5EB-AF11ED0FEE67}" type="pres">
      <dgm:prSet presAssocID="{AC219090-5846-497F-B741-B6110E3F60A8}" presName="posSpace" presStyleCnt="0"/>
      <dgm:spPr/>
    </dgm:pt>
    <dgm:pt modelId="{3CB0A2F0-9A8F-48EE-8E4A-852D6D0B999C}" type="pres">
      <dgm:prSet presAssocID="{AC219090-5846-497F-B741-B6110E3F60A8}" presName="vertFlow" presStyleCnt="0"/>
      <dgm:spPr/>
    </dgm:pt>
    <dgm:pt modelId="{B2DBCDE9-E611-4BC7-89E3-F738A6289D5D}" type="pres">
      <dgm:prSet presAssocID="{AC219090-5846-497F-B741-B6110E3F60A8}" presName="topSpace" presStyleCnt="0"/>
      <dgm:spPr/>
    </dgm:pt>
    <dgm:pt modelId="{A1C334A7-3C94-4235-AA56-7491257FBA31}" type="pres">
      <dgm:prSet presAssocID="{AC219090-5846-497F-B741-B6110E3F60A8}" presName="firstComp" presStyleCnt="0"/>
      <dgm:spPr/>
    </dgm:pt>
    <dgm:pt modelId="{35327278-7AA7-48AE-9847-C12826DBBD14}" type="pres">
      <dgm:prSet presAssocID="{AC219090-5846-497F-B741-B6110E3F60A8}" presName="firstChild" presStyleLbl="bgAccFollowNode1" presStyleIdx="4" presStyleCnt="5" custLinFactNeighborX="10" custLinFactNeighborY="-491"/>
      <dgm:spPr>
        <a:prstGeom prst="roundRect">
          <a:avLst/>
        </a:prstGeom>
      </dgm:spPr>
    </dgm:pt>
    <dgm:pt modelId="{ECDA90F4-A59E-47F2-B616-F05AA0A6819C}" type="pres">
      <dgm:prSet presAssocID="{AC219090-5846-497F-B741-B6110E3F60A8}" presName="firstChildTx" presStyleLbl="bgAccFollowNode1" presStyleIdx="4" presStyleCnt="5">
        <dgm:presLayoutVars>
          <dgm:bulletEnabled val="1"/>
        </dgm:presLayoutVars>
      </dgm:prSet>
      <dgm:spPr/>
    </dgm:pt>
    <dgm:pt modelId="{A4135A95-18C8-43EC-BBFC-A1DCD8039F51}" type="pres">
      <dgm:prSet presAssocID="{AC219090-5846-497F-B741-B6110E3F60A8}" presName="negSpace" presStyleCnt="0"/>
      <dgm:spPr/>
    </dgm:pt>
    <dgm:pt modelId="{56D8EA56-7F4A-4A72-923D-531EA2666BD9}" type="pres">
      <dgm:prSet presAssocID="{AC219090-5846-497F-B741-B6110E3F60A8}" presName="circle" presStyleLbl="node1" presStyleIdx="4" presStyleCnt="5"/>
      <dgm:spPr/>
    </dgm:pt>
  </dgm:ptLst>
  <dgm:cxnLst>
    <dgm:cxn modelId="{B060C412-4E75-4BF9-9FD6-E273FFA0743B}" type="presOf" srcId="{7FB9EAA0-F558-471B-B2F8-993C1D03A54A}" destId="{779BD8B7-B1F5-411F-B7E2-99075C0E59CA}" srcOrd="1" destOrd="0" presId="urn:microsoft.com/office/officeart/2005/8/layout/hList9"/>
    <dgm:cxn modelId="{348F6C1B-8BA1-4DCF-A56E-5F772EDDF6D9}" srcId="{9643952E-CCE2-4B6F-ACC3-CBE11669CF99}" destId="{3B96601E-1DD6-4B94-AD79-95759038AD03}" srcOrd="1" destOrd="0" parTransId="{73E5853E-9AB2-4FA2-9288-B3722D67A4EC}" sibTransId="{A3FF6AEC-B73D-4AE6-8EE6-AFB48BE2BEC5}"/>
    <dgm:cxn modelId="{203B7420-D1A8-470E-A5D4-5EAC4DFE457B}" type="presOf" srcId="{7F963614-9F49-4EA5-B328-C7EFCE963118}" destId="{59985A7A-F583-4CFE-AEEC-DF59EB8542FC}" srcOrd="0" destOrd="0" presId="urn:microsoft.com/office/officeart/2005/8/layout/hList9"/>
    <dgm:cxn modelId="{95FB9121-E650-4227-9E8E-E8828101ED35}" srcId="{AC219090-5846-497F-B741-B6110E3F60A8}" destId="{195F83F7-ECC9-4BF7-B00C-7FA4721968FA}" srcOrd="0" destOrd="0" parTransId="{42644558-1E63-4482-99C5-1B2EF9128AA3}" sibTransId="{7E38C9E9-FC39-440A-B314-7DDA88925EA0}"/>
    <dgm:cxn modelId="{0F2C4423-5156-4E49-BE57-41B2B2414BDD}" type="presOf" srcId="{3B96601E-1DD6-4B94-AD79-95759038AD03}" destId="{5BD38CC3-3DDE-4C9C-A855-C0C0F2F0753B}" srcOrd="0" destOrd="0" presId="urn:microsoft.com/office/officeart/2005/8/layout/hList9"/>
    <dgm:cxn modelId="{42031E2A-4D25-4962-B1C0-DA6BABF8096E}" srcId="{9643952E-CCE2-4B6F-ACC3-CBE11669CF99}" destId="{7F963614-9F49-4EA5-B328-C7EFCE963118}" srcOrd="2" destOrd="0" parTransId="{450944DF-F5CA-4312-BF23-8E0044FDD010}" sibTransId="{CBDC763A-62B6-4778-85F1-BBA61227CC73}"/>
    <dgm:cxn modelId="{8E83B235-B11A-4AE7-887B-1FDE1A829D5C}" type="presOf" srcId="{208F8BB9-8EAA-4E82-AF4B-07EE2635F4A5}" destId="{2991B528-8FBB-4737-9F66-392E040C96CE}" srcOrd="0" destOrd="0" presId="urn:microsoft.com/office/officeart/2005/8/layout/hList9"/>
    <dgm:cxn modelId="{BC25B137-8AEB-4E48-BD42-04BAE14FBEBA}" srcId="{9643952E-CCE2-4B6F-ACC3-CBE11669CF99}" destId="{36D48D08-93DA-4F3C-A3C4-D69DFD560A9E}" srcOrd="0" destOrd="0" parTransId="{66CD44B0-12EB-49D7-92DD-730E3FBAEDCF}" sibTransId="{33016D18-6FC3-4E29-82B7-3E1D1C339CD5}"/>
    <dgm:cxn modelId="{BE1FDF5C-4DAA-4849-9B5B-0ABBF70B88DE}" type="presOf" srcId="{9643952E-CCE2-4B6F-ACC3-CBE11669CF99}" destId="{BCC32CD2-8A7C-457C-8541-A8463885B945}" srcOrd="0" destOrd="0" presId="urn:microsoft.com/office/officeart/2005/8/layout/hList9"/>
    <dgm:cxn modelId="{078D9469-D759-40CD-B127-D5A72C8C1BF0}" type="presOf" srcId="{36D48D08-93DA-4F3C-A3C4-D69DFD560A9E}" destId="{A204DBB5-063E-4561-9F40-B9BA763F1BCC}" srcOrd="0" destOrd="0" presId="urn:microsoft.com/office/officeart/2005/8/layout/hList9"/>
    <dgm:cxn modelId="{3619904F-B7B8-4E41-A5D1-875361789103}" srcId="{3B96601E-1DD6-4B94-AD79-95759038AD03}" destId="{208F8BB9-8EAA-4E82-AF4B-07EE2635F4A5}" srcOrd="0" destOrd="0" parTransId="{D4ABE713-759D-40C8-8B59-6552BDC4B26B}" sibTransId="{65DD52D4-8A2C-4724-A064-B6FF714EBA25}"/>
    <dgm:cxn modelId="{3C1EDA72-DF51-4665-96C1-0E703FAE42EF}" type="presOf" srcId="{208F8BB9-8EAA-4E82-AF4B-07EE2635F4A5}" destId="{40217FD7-F58C-4E4C-87A7-3DBCC1FA617D}" srcOrd="1" destOrd="0" presId="urn:microsoft.com/office/officeart/2005/8/layout/hList9"/>
    <dgm:cxn modelId="{E8320777-0682-44B1-BB8C-F259A693F2EA}" type="presOf" srcId="{AA933E84-DFE6-4BAA-96BC-04AF69FA0CB6}" destId="{C9939613-534A-46A4-B3A7-6FDFB311C44A}" srcOrd="1" destOrd="0" presId="urn:microsoft.com/office/officeart/2005/8/layout/hList9"/>
    <dgm:cxn modelId="{2A72A777-F576-45A7-98D6-D8B481CC5830}" srcId="{36D48D08-93DA-4F3C-A3C4-D69DFD560A9E}" destId="{7FB9EAA0-F558-471B-B2F8-993C1D03A54A}" srcOrd="0" destOrd="0" parTransId="{7E79EFFB-80E0-484B-BA40-D0818E2EB46D}" sibTransId="{6E31DC86-4B7A-45A2-99C0-5AF62191981C}"/>
    <dgm:cxn modelId="{96FE8F86-7CE4-48A2-AAA7-87A67A760886}" srcId="{9643952E-CCE2-4B6F-ACC3-CBE11669CF99}" destId="{AC219090-5846-497F-B741-B6110E3F60A8}" srcOrd="4" destOrd="0" parTransId="{621E981E-91BA-40EF-8BF4-86E9CD90485A}" sibTransId="{41718533-4406-4C1F-A013-C6F1A7B91E12}"/>
    <dgm:cxn modelId="{1DF82997-5EA0-4B2B-8BCF-D761801253AE}" type="presOf" srcId="{7FB9EAA0-F558-471B-B2F8-993C1D03A54A}" destId="{199411E1-5D8B-48D6-982E-E38ECB086F31}" srcOrd="0" destOrd="0" presId="urn:microsoft.com/office/officeart/2005/8/layout/hList9"/>
    <dgm:cxn modelId="{4DE862A5-E9E2-49FA-81E0-B65A19925D2D}" srcId="{9643952E-CCE2-4B6F-ACC3-CBE11669CF99}" destId="{E1A955CF-1EB0-40BE-B2FE-08EB787B7673}" srcOrd="3" destOrd="0" parTransId="{22FB6FD5-03C9-4D20-BE6E-5ACD11CD9A99}" sibTransId="{D3EA0B18-7ACB-4997-BBDD-7716065FA64F}"/>
    <dgm:cxn modelId="{B9511FAD-754F-4BCC-BAAF-929DF966810E}" type="presOf" srcId="{AA933E84-DFE6-4BAA-96BC-04AF69FA0CB6}" destId="{A3D52280-05EF-4552-BC76-734896A4856E}" srcOrd="0" destOrd="0" presId="urn:microsoft.com/office/officeart/2005/8/layout/hList9"/>
    <dgm:cxn modelId="{94DD29B5-3789-4321-AE50-1635D0C65946}" type="presOf" srcId="{C2684886-503D-47B5-A26A-050DD5B5DFCE}" destId="{35A89C5D-960D-4429-A807-6106ABDA3BCC}" srcOrd="1" destOrd="0" presId="urn:microsoft.com/office/officeart/2005/8/layout/hList9"/>
    <dgm:cxn modelId="{3BB99BC2-927E-4A97-9230-CD60F512D430}" srcId="{7F963614-9F49-4EA5-B328-C7EFCE963118}" destId="{C2684886-503D-47B5-A26A-050DD5B5DFCE}" srcOrd="0" destOrd="0" parTransId="{43793D5A-F31D-4FA0-BDF4-D4252401594E}" sibTransId="{6B2BD9B7-2A0D-428D-8FE9-32DBCE2C6904}"/>
    <dgm:cxn modelId="{A95785C3-B4BA-4C92-91FD-89DD07AF83A0}" type="presOf" srcId="{C2684886-503D-47B5-A26A-050DD5B5DFCE}" destId="{C06D5529-0A44-46CC-A0EA-D973554B7C4C}" srcOrd="0" destOrd="0" presId="urn:microsoft.com/office/officeart/2005/8/layout/hList9"/>
    <dgm:cxn modelId="{9871DDC6-9D1E-41C4-833C-38F25DCB423C}" type="presOf" srcId="{195F83F7-ECC9-4BF7-B00C-7FA4721968FA}" destId="{ECDA90F4-A59E-47F2-B616-F05AA0A6819C}" srcOrd="1" destOrd="0" presId="urn:microsoft.com/office/officeart/2005/8/layout/hList9"/>
    <dgm:cxn modelId="{61DF56D9-064C-495D-9F61-20F141B7C123}" type="presOf" srcId="{AC219090-5846-497F-B741-B6110E3F60A8}" destId="{56D8EA56-7F4A-4A72-923D-531EA2666BD9}" srcOrd="0" destOrd="0" presId="urn:microsoft.com/office/officeart/2005/8/layout/hList9"/>
    <dgm:cxn modelId="{FF1203E4-E2DC-4192-8627-FB9693C9EAF5}" type="presOf" srcId="{195F83F7-ECC9-4BF7-B00C-7FA4721968FA}" destId="{35327278-7AA7-48AE-9847-C12826DBBD14}" srcOrd="0" destOrd="0" presId="urn:microsoft.com/office/officeart/2005/8/layout/hList9"/>
    <dgm:cxn modelId="{72051FEA-D532-45D7-8B9D-48C335420C0E}" type="presOf" srcId="{E1A955CF-1EB0-40BE-B2FE-08EB787B7673}" destId="{34CB01EC-CBB7-46E5-A706-E1D62FCE7F26}" srcOrd="0" destOrd="0" presId="urn:microsoft.com/office/officeart/2005/8/layout/hList9"/>
    <dgm:cxn modelId="{B3870EFF-7220-40C7-AA75-B81B1FBBAECA}" srcId="{E1A955CF-1EB0-40BE-B2FE-08EB787B7673}" destId="{AA933E84-DFE6-4BAA-96BC-04AF69FA0CB6}" srcOrd="0" destOrd="0" parTransId="{B5083647-5E96-4D04-9555-227F50879997}" sibTransId="{3DAFA30F-7925-4C19-ADFB-4D8B578AFC0E}"/>
    <dgm:cxn modelId="{FE9A8CB2-F8CE-44C9-9B6B-3AE00DA63929}" type="presParOf" srcId="{BCC32CD2-8A7C-457C-8541-A8463885B945}" destId="{C7EF2E0F-DE1D-4D37-A42A-BFB24D89280E}" srcOrd="0" destOrd="0" presId="urn:microsoft.com/office/officeart/2005/8/layout/hList9"/>
    <dgm:cxn modelId="{636DB0EE-A16F-444B-AD90-F26968771090}" type="presParOf" srcId="{BCC32CD2-8A7C-457C-8541-A8463885B945}" destId="{8F8F2FCF-BE08-4A87-9FFD-BEB6480D5EF5}" srcOrd="1" destOrd="0" presId="urn:microsoft.com/office/officeart/2005/8/layout/hList9"/>
    <dgm:cxn modelId="{B30256AE-2BDB-40B0-B874-44799EB5A4D3}" type="presParOf" srcId="{8F8F2FCF-BE08-4A87-9FFD-BEB6480D5EF5}" destId="{D2FA757C-8F82-4BE3-A434-D47772306082}" srcOrd="0" destOrd="0" presId="urn:microsoft.com/office/officeart/2005/8/layout/hList9"/>
    <dgm:cxn modelId="{7F1E6B9D-2C6F-43F7-B4A1-046DF6BFC379}" type="presParOf" srcId="{8F8F2FCF-BE08-4A87-9FFD-BEB6480D5EF5}" destId="{7A4CAEE3-8A19-41A3-BA01-E61DAD45E091}" srcOrd="1" destOrd="0" presId="urn:microsoft.com/office/officeart/2005/8/layout/hList9"/>
    <dgm:cxn modelId="{B0581019-85BB-48FE-AFD9-621D9A4064BF}" type="presParOf" srcId="{7A4CAEE3-8A19-41A3-BA01-E61DAD45E091}" destId="{199411E1-5D8B-48D6-982E-E38ECB086F31}" srcOrd="0" destOrd="0" presId="urn:microsoft.com/office/officeart/2005/8/layout/hList9"/>
    <dgm:cxn modelId="{A7E97AE0-2ED7-422A-B11B-0BBD9D03098E}" type="presParOf" srcId="{7A4CAEE3-8A19-41A3-BA01-E61DAD45E091}" destId="{779BD8B7-B1F5-411F-B7E2-99075C0E59CA}" srcOrd="1" destOrd="0" presId="urn:microsoft.com/office/officeart/2005/8/layout/hList9"/>
    <dgm:cxn modelId="{D00C5D03-ABB3-43AA-BE9E-2183DD022097}" type="presParOf" srcId="{BCC32CD2-8A7C-457C-8541-A8463885B945}" destId="{4CE55702-7C6B-491D-B7B9-DDB6D1F10C7A}" srcOrd="2" destOrd="0" presId="urn:microsoft.com/office/officeart/2005/8/layout/hList9"/>
    <dgm:cxn modelId="{AEBAC48A-72E9-4513-B3B6-C01FCD6126D6}" type="presParOf" srcId="{BCC32CD2-8A7C-457C-8541-A8463885B945}" destId="{A204DBB5-063E-4561-9F40-B9BA763F1BCC}" srcOrd="3" destOrd="0" presId="urn:microsoft.com/office/officeart/2005/8/layout/hList9"/>
    <dgm:cxn modelId="{195DD104-0CE1-439C-B704-0BCB26AD5C22}" type="presParOf" srcId="{BCC32CD2-8A7C-457C-8541-A8463885B945}" destId="{6C9A6FC1-2AED-46C8-8DE9-6DA008C8CA07}" srcOrd="4" destOrd="0" presId="urn:microsoft.com/office/officeart/2005/8/layout/hList9"/>
    <dgm:cxn modelId="{F1A0855E-FE2E-41AE-959D-3B05378AC21A}" type="presParOf" srcId="{BCC32CD2-8A7C-457C-8541-A8463885B945}" destId="{E98686D2-23FE-40A9-B3DA-E474F1A81A44}" srcOrd="5" destOrd="0" presId="urn:microsoft.com/office/officeart/2005/8/layout/hList9"/>
    <dgm:cxn modelId="{237CD7AD-91D8-4306-A5D8-4EA47D0107F7}" type="presParOf" srcId="{BCC32CD2-8A7C-457C-8541-A8463885B945}" destId="{C829AC84-3993-476D-B199-968673A5D3DD}" srcOrd="6" destOrd="0" presId="urn:microsoft.com/office/officeart/2005/8/layout/hList9"/>
    <dgm:cxn modelId="{138AF86D-83FA-43C0-8FEA-13E00AD95A4E}" type="presParOf" srcId="{C829AC84-3993-476D-B199-968673A5D3DD}" destId="{DF9FB957-8242-44EE-A639-88ACF5B5A0D3}" srcOrd="0" destOrd="0" presId="urn:microsoft.com/office/officeart/2005/8/layout/hList9"/>
    <dgm:cxn modelId="{438CB4C6-E069-4DB9-BD9C-2E0F600A6C1B}" type="presParOf" srcId="{C829AC84-3993-476D-B199-968673A5D3DD}" destId="{20D78883-6D9D-4542-90BB-EB9D61A520B1}" srcOrd="1" destOrd="0" presId="urn:microsoft.com/office/officeart/2005/8/layout/hList9"/>
    <dgm:cxn modelId="{66288834-6024-422F-9239-0FC4F67F58CD}" type="presParOf" srcId="{20D78883-6D9D-4542-90BB-EB9D61A520B1}" destId="{2991B528-8FBB-4737-9F66-392E040C96CE}" srcOrd="0" destOrd="0" presId="urn:microsoft.com/office/officeart/2005/8/layout/hList9"/>
    <dgm:cxn modelId="{E26D1CD2-7569-40AA-835F-C1D43080AEFA}" type="presParOf" srcId="{20D78883-6D9D-4542-90BB-EB9D61A520B1}" destId="{40217FD7-F58C-4E4C-87A7-3DBCC1FA617D}" srcOrd="1" destOrd="0" presId="urn:microsoft.com/office/officeart/2005/8/layout/hList9"/>
    <dgm:cxn modelId="{F9F53A37-67FA-4C3E-B3D3-86AD79BABCC7}" type="presParOf" srcId="{BCC32CD2-8A7C-457C-8541-A8463885B945}" destId="{E78E15EC-2AA4-4206-8508-A22C92286A01}" srcOrd="7" destOrd="0" presId="urn:microsoft.com/office/officeart/2005/8/layout/hList9"/>
    <dgm:cxn modelId="{E01E0C0D-C86B-4DA9-A5D7-37E3165D2B2A}" type="presParOf" srcId="{BCC32CD2-8A7C-457C-8541-A8463885B945}" destId="{5BD38CC3-3DDE-4C9C-A855-C0C0F2F0753B}" srcOrd="8" destOrd="0" presId="urn:microsoft.com/office/officeart/2005/8/layout/hList9"/>
    <dgm:cxn modelId="{6029A4CA-A6C6-445B-8823-6E23EC8DC5F8}" type="presParOf" srcId="{BCC32CD2-8A7C-457C-8541-A8463885B945}" destId="{C2880A68-5FDD-4312-B5F2-0EE7AB14B643}" srcOrd="9" destOrd="0" presId="urn:microsoft.com/office/officeart/2005/8/layout/hList9"/>
    <dgm:cxn modelId="{8947E1AD-64F5-47E8-8752-C0FD7D130433}" type="presParOf" srcId="{BCC32CD2-8A7C-457C-8541-A8463885B945}" destId="{F6C43730-59D3-401B-8260-DCD615FF8787}" srcOrd="10" destOrd="0" presId="urn:microsoft.com/office/officeart/2005/8/layout/hList9"/>
    <dgm:cxn modelId="{BF47F8F2-6235-4927-8E31-EB347590DA94}" type="presParOf" srcId="{BCC32CD2-8A7C-457C-8541-A8463885B945}" destId="{FD3984B8-61F6-4F12-968B-8432C8CE2219}" srcOrd="11" destOrd="0" presId="urn:microsoft.com/office/officeart/2005/8/layout/hList9"/>
    <dgm:cxn modelId="{1119B1EC-0D97-4F0E-84E1-D7506D78A928}" type="presParOf" srcId="{FD3984B8-61F6-4F12-968B-8432C8CE2219}" destId="{F0FA3C3D-51E4-4A6B-A76D-01BBB05E5A54}" srcOrd="0" destOrd="0" presId="urn:microsoft.com/office/officeart/2005/8/layout/hList9"/>
    <dgm:cxn modelId="{83AEBCB8-E8F5-40A8-9FA2-A2EB1B18B058}" type="presParOf" srcId="{FD3984B8-61F6-4F12-968B-8432C8CE2219}" destId="{B390DD95-EEBA-4F47-9D8F-F2BDC11FD794}" srcOrd="1" destOrd="0" presId="urn:microsoft.com/office/officeart/2005/8/layout/hList9"/>
    <dgm:cxn modelId="{395C1C27-E5B4-4B87-BDD0-E802D7A52169}" type="presParOf" srcId="{B390DD95-EEBA-4F47-9D8F-F2BDC11FD794}" destId="{C06D5529-0A44-46CC-A0EA-D973554B7C4C}" srcOrd="0" destOrd="0" presId="urn:microsoft.com/office/officeart/2005/8/layout/hList9"/>
    <dgm:cxn modelId="{FB636E0F-86B8-4EAC-8DED-94D4AAE4E296}" type="presParOf" srcId="{B390DD95-EEBA-4F47-9D8F-F2BDC11FD794}" destId="{35A89C5D-960D-4429-A807-6106ABDA3BCC}" srcOrd="1" destOrd="0" presId="urn:microsoft.com/office/officeart/2005/8/layout/hList9"/>
    <dgm:cxn modelId="{E90E753F-FDC5-40F0-AFA8-5C912641FE0A}" type="presParOf" srcId="{BCC32CD2-8A7C-457C-8541-A8463885B945}" destId="{81F6B319-D317-4B08-B7EE-6F56C6E89FAB}" srcOrd="12" destOrd="0" presId="urn:microsoft.com/office/officeart/2005/8/layout/hList9"/>
    <dgm:cxn modelId="{98E6D4EF-ACB7-4824-83B6-ACFAB59E497F}" type="presParOf" srcId="{BCC32CD2-8A7C-457C-8541-A8463885B945}" destId="{59985A7A-F583-4CFE-AEEC-DF59EB8542FC}" srcOrd="13" destOrd="0" presId="urn:microsoft.com/office/officeart/2005/8/layout/hList9"/>
    <dgm:cxn modelId="{451E4182-67EE-44C3-B90B-9FAA78D30E8F}" type="presParOf" srcId="{BCC32CD2-8A7C-457C-8541-A8463885B945}" destId="{B7512EBB-CFCF-4F24-B002-B1D69419AE53}" srcOrd="14" destOrd="0" presId="urn:microsoft.com/office/officeart/2005/8/layout/hList9"/>
    <dgm:cxn modelId="{52D69D7E-D9B4-48DC-B088-7CB46219D8AD}" type="presParOf" srcId="{BCC32CD2-8A7C-457C-8541-A8463885B945}" destId="{81B151B8-C87D-4860-90E9-3ECE700AF397}" srcOrd="15" destOrd="0" presId="urn:microsoft.com/office/officeart/2005/8/layout/hList9"/>
    <dgm:cxn modelId="{AA98CD7A-BE36-4B46-BE0E-F7B6CE1D50A1}" type="presParOf" srcId="{BCC32CD2-8A7C-457C-8541-A8463885B945}" destId="{64B378FB-7642-4B86-A011-208BCABE501B}" srcOrd="16" destOrd="0" presId="urn:microsoft.com/office/officeart/2005/8/layout/hList9"/>
    <dgm:cxn modelId="{0F6B6EB1-B6CB-4CF2-93DC-DE4D25FB5AF1}" type="presParOf" srcId="{64B378FB-7642-4B86-A011-208BCABE501B}" destId="{F0C4DCF3-7E4B-4B61-9124-44D363CD6E5A}" srcOrd="0" destOrd="0" presId="urn:microsoft.com/office/officeart/2005/8/layout/hList9"/>
    <dgm:cxn modelId="{B79C267F-A242-41B7-BAC7-0AACA8F67EC6}" type="presParOf" srcId="{64B378FB-7642-4B86-A011-208BCABE501B}" destId="{A64C1397-1EAF-4AA7-89AA-43027497BFEC}" srcOrd="1" destOrd="0" presId="urn:microsoft.com/office/officeart/2005/8/layout/hList9"/>
    <dgm:cxn modelId="{A48B7EF8-F652-440B-8C26-B73AD7275F37}" type="presParOf" srcId="{A64C1397-1EAF-4AA7-89AA-43027497BFEC}" destId="{A3D52280-05EF-4552-BC76-734896A4856E}" srcOrd="0" destOrd="0" presId="urn:microsoft.com/office/officeart/2005/8/layout/hList9"/>
    <dgm:cxn modelId="{4F058E46-F2E3-4CA7-B6BE-7A666A5B5F99}" type="presParOf" srcId="{A64C1397-1EAF-4AA7-89AA-43027497BFEC}" destId="{C9939613-534A-46A4-B3A7-6FDFB311C44A}" srcOrd="1" destOrd="0" presId="urn:microsoft.com/office/officeart/2005/8/layout/hList9"/>
    <dgm:cxn modelId="{76F8C46F-2C2E-48EA-A342-1DB405EA4FD7}" type="presParOf" srcId="{BCC32CD2-8A7C-457C-8541-A8463885B945}" destId="{4C7B4950-E218-417B-927E-A814B39B1876}" srcOrd="17" destOrd="0" presId="urn:microsoft.com/office/officeart/2005/8/layout/hList9"/>
    <dgm:cxn modelId="{CFC17530-495F-40A9-BDB2-646A019EB7BE}" type="presParOf" srcId="{BCC32CD2-8A7C-457C-8541-A8463885B945}" destId="{34CB01EC-CBB7-46E5-A706-E1D62FCE7F26}" srcOrd="18" destOrd="0" presId="urn:microsoft.com/office/officeart/2005/8/layout/hList9"/>
    <dgm:cxn modelId="{FF0429AF-BB76-4D32-B209-68DBE49D2D48}" type="presParOf" srcId="{BCC32CD2-8A7C-457C-8541-A8463885B945}" destId="{1DF15DAD-89E3-4FCA-A918-0B61653FFA69}" srcOrd="19" destOrd="0" presId="urn:microsoft.com/office/officeart/2005/8/layout/hList9"/>
    <dgm:cxn modelId="{D12ADE96-81B0-455F-A556-9FE744DC3304}" type="presParOf" srcId="{BCC32CD2-8A7C-457C-8541-A8463885B945}" destId="{2DE87C93-423F-45E4-B5EB-AF11ED0FEE67}" srcOrd="20" destOrd="0" presId="urn:microsoft.com/office/officeart/2005/8/layout/hList9"/>
    <dgm:cxn modelId="{77957B5E-C89D-4E6E-99AF-73F179EAF191}" type="presParOf" srcId="{BCC32CD2-8A7C-457C-8541-A8463885B945}" destId="{3CB0A2F0-9A8F-48EE-8E4A-852D6D0B999C}" srcOrd="21" destOrd="0" presId="urn:microsoft.com/office/officeart/2005/8/layout/hList9"/>
    <dgm:cxn modelId="{1757FF3E-A55C-486D-9F0C-0AA2A79A4F91}" type="presParOf" srcId="{3CB0A2F0-9A8F-48EE-8E4A-852D6D0B999C}" destId="{B2DBCDE9-E611-4BC7-89E3-F738A6289D5D}" srcOrd="0" destOrd="0" presId="urn:microsoft.com/office/officeart/2005/8/layout/hList9"/>
    <dgm:cxn modelId="{6DAFEF6E-A6B8-4E06-9E4F-ED0E2523295A}" type="presParOf" srcId="{3CB0A2F0-9A8F-48EE-8E4A-852D6D0B999C}" destId="{A1C334A7-3C94-4235-AA56-7491257FBA31}" srcOrd="1" destOrd="0" presId="urn:microsoft.com/office/officeart/2005/8/layout/hList9"/>
    <dgm:cxn modelId="{02BFC871-72D9-4701-89CE-B11DF651B803}" type="presParOf" srcId="{A1C334A7-3C94-4235-AA56-7491257FBA31}" destId="{35327278-7AA7-48AE-9847-C12826DBBD14}" srcOrd="0" destOrd="0" presId="urn:microsoft.com/office/officeart/2005/8/layout/hList9"/>
    <dgm:cxn modelId="{73212558-7C66-4AEA-BD17-6C644437DECD}" type="presParOf" srcId="{A1C334A7-3C94-4235-AA56-7491257FBA31}" destId="{ECDA90F4-A59E-47F2-B616-F05AA0A6819C}" srcOrd="1" destOrd="0" presId="urn:microsoft.com/office/officeart/2005/8/layout/hList9"/>
    <dgm:cxn modelId="{9184B1EE-EF2A-4324-AC41-B00426D65486}" type="presParOf" srcId="{BCC32CD2-8A7C-457C-8541-A8463885B945}" destId="{A4135A95-18C8-43EC-BBFC-A1DCD8039F51}" srcOrd="22" destOrd="0" presId="urn:microsoft.com/office/officeart/2005/8/layout/hList9"/>
    <dgm:cxn modelId="{460266C1-1290-4242-BB5C-6078418AD57B}" type="presParOf" srcId="{BCC32CD2-8A7C-457C-8541-A8463885B945}" destId="{56D8EA56-7F4A-4A72-923D-531EA2666BD9}" srcOrd="23" destOrd="0" presId="urn:microsoft.com/office/officeart/2005/8/layout/hList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D2CC43-C8CE-4129-A731-100D55B41E92}"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676B737C-D09B-4A12-9DEA-A3CD35452B86}">
      <dgm:prSet phldrT="[Text]" custT="1"/>
      <dgm:spPr/>
      <dgm:t>
        <a:bodyPr/>
        <a:lstStyle/>
        <a:p>
          <a:r>
            <a:rPr lang="en-US" sz="1000" b="1" dirty="0">
              <a:solidFill>
                <a:schemeClr val="accent1"/>
              </a:solidFill>
              <a:latin typeface="+mj-lt"/>
              <a:cs typeface="Calibri" panose="020F0502020204030204" pitchFamily="34" charset="0"/>
            </a:rPr>
            <a:t>Finance</a:t>
          </a:r>
        </a:p>
      </dgm:t>
    </dgm:pt>
    <dgm:pt modelId="{83F0447A-2681-4A45-B55C-9A1E17D54730}" type="parTrans" cxnId="{4E46367E-4CC7-4F02-91D6-24514A5CF9C3}">
      <dgm:prSet/>
      <dgm:spPr/>
      <dgm:t>
        <a:bodyPr/>
        <a:lstStyle/>
        <a:p>
          <a:endParaRPr lang="en-US" sz="1000" b="1">
            <a:solidFill>
              <a:schemeClr val="accent1"/>
            </a:solidFill>
            <a:latin typeface="+mj-lt"/>
            <a:cs typeface="Calibri" panose="020F0502020204030204" pitchFamily="34" charset="0"/>
          </a:endParaRPr>
        </a:p>
      </dgm:t>
    </dgm:pt>
    <dgm:pt modelId="{4ED9839E-AE18-4D5D-8DA8-7E0209EFC4C4}" type="sibTrans" cxnId="{4E46367E-4CC7-4F02-91D6-24514A5CF9C3}">
      <dgm:prSet/>
      <dgm:spPr/>
      <dgm:t>
        <a:bodyPr/>
        <a:lstStyle/>
        <a:p>
          <a:endParaRPr lang="en-US" sz="1000" b="1">
            <a:solidFill>
              <a:schemeClr val="accent1"/>
            </a:solidFill>
            <a:latin typeface="+mj-lt"/>
            <a:cs typeface="Calibri" panose="020F0502020204030204" pitchFamily="34" charset="0"/>
          </a:endParaRPr>
        </a:p>
      </dgm:t>
    </dgm:pt>
    <dgm:pt modelId="{19F7035F-CA85-4365-B5F6-FF86BF6BF6BC}">
      <dgm:prSet phldrT="[Text]" custT="1"/>
      <dgm:spPr/>
      <dgm:t>
        <a:bodyPr/>
        <a:lstStyle/>
        <a:p>
          <a:r>
            <a:rPr lang="en-US" sz="1000" b="1" dirty="0">
              <a:solidFill>
                <a:schemeClr val="accent1"/>
              </a:solidFill>
              <a:latin typeface="+mj-lt"/>
              <a:cs typeface="Calibri" panose="020F0502020204030204" pitchFamily="34" charset="0"/>
            </a:rPr>
            <a:t>Science and Decarbonization</a:t>
          </a:r>
        </a:p>
      </dgm:t>
    </dgm:pt>
    <dgm:pt modelId="{B46CD2E4-F77C-4D07-B740-82E8E5C4D8E0}" type="parTrans" cxnId="{DD5459A6-7188-41C0-A95F-2C83FF94E02A}">
      <dgm:prSet/>
      <dgm:spPr/>
      <dgm:t>
        <a:bodyPr/>
        <a:lstStyle/>
        <a:p>
          <a:endParaRPr lang="en-US" sz="1000" b="1">
            <a:solidFill>
              <a:schemeClr val="accent1"/>
            </a:solidFill>
            <a:latin typeface="+mj-lt"/>
            <a:cs typeface="Calibri" panose="020F0502020204030204" pitchFamily="34" charset="0"/>
          </a:endParaRPr>
        </a:p>
      </dgm:t>
    </dgm:pt>
    <dgm:pt modelId="{3491D63B-587C-4C4C-A2CD-1A9DBCDF9BB2}" type="sibTrans" cxnId="{DD5459A6-7188-41C0-A95F-2C83FF94E02A}">
      <dgm:prSet/>
      <dgm:spPr/>
      <dgm:t>
        <a:bodyPr/>
        <a:lstStyle/>
        <a:p>
          <a:endParaRPr lang="en-US" sz="1000" b="1">
            <a:solidFill>
              <a:schemeClr val="accent1"/>
            </a:solidFill>
            <a:latin typeface="+mj-lt"/>
            <a:cs typeface="Calibri" panose="020F0502020204030204" pitchFamily="34" charset="0"/>
          </a:endParaRPr>
        </a:p>
      </dgm:t>
    </dgm:pt>
    <dgm:pt modelId="{1FAFFB87-42B3-43A9-AAD6-936D544EE3F7}">
      <dgm:prSet phldrT="[Text]" custT="1"/>
      <dgm:spPr/>
      <dgm:t>
        <a:bodyPr/>
        <a:lstStyle/>
        <a:p>
          <a:r>
            <a:rPr lang="en-US" sz="1000" b="1" dirty="0">
              <a:solidFill>
                <a:schemeClr val="accent1"/>
              </a:solidFill>
              <a:latin typeface="+mj-lt"/>
              <a:cs typeface="Calibri" panose="020F0502020204030204" pitchFamily="34" charset="0"/>
            </a:rPr>
            <a:t>Youth and Future Generations </a:t>
          </a:r>
        </a:p>
      </dgm:t>
    </dgm:pt>
    <dgm:pt modelId="{57A8DAE1-9438-452C-A4C9-F3D8E2ABCDB9}" type="parTrans" cxnId="{0715C5B2-EAD4-4841-B2CC-902DBCA04BFA}">
      <dgm:prSet/>
      <dgm:spPr/>
      <dgm:t>
        <a:bodyPr/>
        <a:lstStyle/>
        <a:p>
          <a:endParaRPr lang="en-US" sz="1000" b="1">
            <a:solidFill>
              <a:schemeClr val="accent1"/>
            </a:solidFill>
            <a:latin typeface="+mj-lt"/>
            <a:cs typeface="Calibri" panose="020F0502020204030204" pitchFamily="34" charset="0"/>
          </a:endParaRPr>
        </a:p>
      </dgm:t>
    </dgm:pt>
    <dgm:pt modelId="{F7467043-EAD5-49B6-A5F2-9359CE57E3C3}" type="sibTrans" cxnId="{0715C5B2-EAD4-4841-B2CC-902DBCA04BFA}">
      <dgm:prSet/>
      <dgm:spPr/>
      <dgm:t>
        <a:bodyPr/>
        <a:lstStyle/>
        <a:p>
          <a:endParaRPr lang="en-US" sz="1000" b="1">
            <a:solidFill>
              <a:schemeClr val="accent1"/>
            </a:solidFill>
            <a:latin typeface="+mj-lt"/>
            <a:cs typeface="Calibri" panose="020F0502020204030204" pitchFamily="34" charset="0"/>
          </a:endParaRPr>
        </a:p>
      </dgm:t>
    </dgm:pt>
    <dgm:pt modelId="{9498D0EF-86C4-4A24-93AB-326C5C8B9AA1}">
      <dgm:prSet custT="1"/>
      <dgm:spPr/>
      <dgm:t>
        <a:bodyPr/>
        <a:lstStyle/>
        <a:p>
          <a:r>
            <a:rPr lang="en-US" sz="1000" b="1" dirty="0">
              <a:solidFill>
                <a:schemeClr val="accent1"/>
              </a:solidFill>
              <a:latin typeface="+mj-lt"/>
              <a:cs typeface="Calibri" panose="020F0502020204030204" pitchFamily="34" charset="0"/>
            </a:rPr>
            <a:t>Adaptation and Agriculture</a:t>
          </a:r>
        </a:p>
      </dgm:t>
    </dgm:pt>
    <dgm:pt modelId="{50C4D3CB-5340-4416-8443-11055FA47986}" type="parTrans" cxnId="{72CDCF3C-E453-4FEE-8AE1-0027544DC68A}">
      <dgm:prSet/>
      <dgm:spPr/>
      <dgm:t>
        <a:bodyPr/>
        <a:lstStyle/>
        <a:p>
          <a:endParaRPr lang="en-US" sz="1000" b="1">
            <a:solidFill>
              <a:schemeClr val="accent1"/>
            </a:solidFill>
            <a:latin typeface="+mj-lt"/>
            <a:cs typeface="Calibri" panose="020F0502020204030204" pitchFamily="34" charset="0"/>
          </a:endParaRPr>
        </a:p>
      </dgm:t>
    </dgm:pt>
    <dgm:pt modelId="{291A040F-A097-461F-83EC-736908434C52}" type="sibTrans" cxnId="{72CDCF3C-E453-4FEE-8AE1-0027544DC68A}">
      <dgm:prSet/>
      <dgm:spPr/>
      <dgm:t>
        <a:bodyPr/>
        <a:lstStyle/>
        <a:p>
          <a:endParaRPr lang="en-US" sz="1000" b="1">
            <a:solidFill>
              <a:schemeClr val="accent1"/>
            </a:solidFill>
            <a:latin typeface="+mj-lt"/>
            <a:cs typeface="Calibri" panose="020F0502020204030204" pitchFamily="34" charset="0"/>
          </a:endParaRPr>
        </a:p>
      </dgm:t>
    </dgm:pt>
    <dgm:pt modelId="{0D777A47-5819-4FCA-B40B-2BCB6EC63DF2}">
      <dgm:prSet custT="1"/>
      <dgm:spPr/>
      <dgm:t>
        <a:bodyPr/>
        <a:lstStyle/>
        <a:p>
          <a:r>
            <a:rPr lang="en-US" sz="1000" b="1" dirty="0">
              <a:solidFill>
                <a:schemeClr val="accent1"/>
              </a:solidFill>
              <a:latin typeface="+mj-lt"/>
              <a:cs typeface="Calibri" panose="020F0502020204030204" pitchFamily="34" charset="0"/>
            </a:rPr>
            <a:t>Gender, Ace and Civil Society</a:t>
          </a:r>
        </a:p>
      </dgm:t>
    </dgm:pt>
    <dgm:pt modelId="{6B4AF006-3982-4BA9-AF78-E78885B38196}" type="parTrans" cxnId="{3121AB26-CF6D-423F-ACC2-D92B849E5DD7}">
      <dgm:prSet/>
      <dgm:spPr/>
      <dgm:t>
        <a:bodyPr/>
        <a:lstStyle/>
        <a:p>
          <a:endParaRPr lang="en-US" sz="1000" b="1">
            <a:solidFill>
              <a:schemeClr val="accent1"/>
            </a:solidFill>
            <a:latin typeface="+mj-lt"/>
            <a:cs typeface="Calibri" panose="020F0502020204030204" pitchFamily="34" charset="0"/>
          </a:endParaRPr>
        </a:p>
      </dgm:t>
    </dgm:pt>
    <dgm:pt modelId="{8EBB68EA-5174-4FC6-855F-9505EF5901D2}" type="sibTrans" cxnId="{3121AB26-CF6D-423F-ACC2-D92B849E5DD7}">
      <dgm:prSet/>
      <dgm:spPr/>
      <dgm:t>
        <a:bodyPr/>
        <a:lstStyle/>
        <a:p>
          <a:endParaRPr lang="en-US" sz="1000" b="1">
            <a:solidFill>
              <a:schemeClr val="accent1"/>
            </a:solidFill>
            <a:latin typeface="+mj-lt"/>
            <a:cs typeface="Calibri" panose="020F0502020204030204" pitchFamily="34" charset="0"/>
          </a:endParaRPr>
        </a:p>
      </dgm:t>
    </dgm:pt>
    <dgm:pt modelId="{D0F8D049-6134-43D5-82DE-A4B3820C5303}">
      <dgm:prSet custT="1"/>
      <dgm:spPr/>
      <dgm:t>
        <a:bodyPr/>
        <a:lstStyle/>
        <a:p>
          <a:r>
            <a:rPr lang="en-US" sz="1000" b="1" dirty="0">
              <a:solidFill>
                <a:schemeClr val="accent1"/>
              </a:solidFill>
              <a:latin typeface="+mj-lt"/>
              <a:cs typeface="Calibri" panose="020F0502020204030204" pitchFamily="34" charset="0"/>
            </a:rPr>
            <a:t>Water and Energy</a:t>
          </a:r>
        </a:p>
      </dgm:t>
    </dgm:pt>
    <dgm:pt modelId="{8897FF58-BF80-408E-814E-FA322A4C2ACF}" type="parTrans" cxnId="{F5BC6EE9-9CA5-49CC-B7F4-5F2F0AC142E3}">
      <dgm:prSet/>
      <dgm:spPr/>
      <dgm:t>
        <a:bodyPr/>
        <a:lstStyle/>
        <a:p>
          <a:endParaRPr lang="en-US" sz="1000" b="1">
            <a:solidFill>
              <a:schemeClr val="accent1"/>
            </a:solidFill>
            <a:latin typeface="+mj-lt"/>
            <a:cs typeface="Calibri" panose="020F0502020204030204" pitchFamily="34" charset="0"/>
          </a:endParaRPr>
        </a:p>
      </dgm:t>
    </dgm:pt>
    <dgm:pt modelId="{B65A49B9-25E4-4EA9-9234-4BADF39899D7}" type="sibTrans" cxnId="{F5BC6EE9-9CA5-49CC-B7F4-5F2F0AC142E3}">
      <dgm:prSet/>
      <dgm:spPr/>
      <dgm:t>
        <a:bodyPr/>
        <a:lstStyle/>
        <a:p>
          <a:endParaRPr lang="en-US" sz="1000" b="1">
            <a:solidFill>
              <a:schemeClr val="accent1"/>
            </a:solidFill>
            <a:latin typeface="+mj-lt"/>
            <a:cs typeface="Calibri" panose="020F0502020204030204" pitchFamily="34" charset="0"/>
          </a:endParaRPr>
        </a:p>
      </dgm:t>
    </dgm:pt>
    <dgm:pt modelId="{D5C28255-B7D4-4B75-A2B0-00F205FD0640}">
      <dgm:prSet custT="1"/>
      <dgm:spPr/>
      <dgm:t>
        <a:bodyPr/>
        <a:lstStyle/>
        <a:p>
          <a:r>
            <a:rPr lang="en-US" sz="1000" b="1" dirty="0">
              <a:solidFill>
                <a:schemeClr val="accent1"/>
              </a:solidFill>
              <a:latin typeface="+mj-lt"/>
              <a:cs typeface="Calibri" panose="020F0502020204030204" pitchFamily="34" charset="0"/>
            </a:rPr>
            <a:t>Biodiversity and Solutions</a:t>
          </a:r>
        </a:p>
      </dgm:t>
    </dgm:pt>
    <dgm:pt modelId="{289A0F08-41EA-4626-9022-C368A83A7441}" type="parTrans" cxnId="{7169C0A1-0A02-49F7-86F6-F5E73DDA8722}">
      <dgm:prSet/>
      <dgm:spPr/>
      <dgm:t>
        <a:bodyPr/>
        <a:lstStyle/>
        <a:p>
          <a:endParaRPr lang="en-US" b="1">
            <a:solidFill>
              <a:schemeClr val="accent1"/>
            </a:solidFill>
          </a:endParaRPr>
        </a:p>
      </dgm:t>
    </dgm:pt>
    <dgm:pt modelId="{DBDCE68D-23E0-4606-897E-3DCFBA57F456}" type="sibTrans" cxnId="{7169C0A1-0A02-49F7-86F6-F5E73DDA8722}">
      <dgm:prSet/>
      <dgm:spPr/>
      <dgm:t>
        <a:bodyPr/>
        <a:lstStyle/>
        <a:p>
          <a:endParaRPr lang="en-US" b="1">
            <a:solidFill>
              <a:schemeClr val="accent1"/>
            </a:solidFill>
          </a:endParaRPr>
        </a:p>
      </dgm:t>
    </dgm:pt>
    <dgm:pt modelId="{23D7F294-9EF1-4733-8E57-B3EDFEE23A03}" type="pres">
      <dgm:prSet presAssocID="{42D2CC43-C8CE-4129-A731-100D55B41E92}" presName="compositeShape" presStyleCnt="0">
        <dgm:presLayoutVars>
          <dgm:chMax val="7"/>
          <dgm:dir/>
          <dgm:resizeHandles val="exact"/>
        </dgm:presLayoutVars>
      </dgm:prSet>
      <dgm:spPr/>
    </dgm:pt>
    <dgm:pt modelId="{D779878B-F4B2-4958-A27F-6E0B75BF46A4}" type="pres">
      <dgm:prSet presAssocID="{676B737C-D09B-4A12-9DEA-A3CD35452B86}" presName="circ1" presStyleLbl="vennNode1" presStyleIdx="0" presStyleCnt="7"/>
      <dgm:spPr/>
    </dgm:pt>
    <dgm:pt modelId="{3A0BCAF7-4CE5-42F9-BC76-F90D2E0A290D}" type="pres">
      <dgm:prSet presAssocID="{676B737C-D09B-4A12-9DEA-A3CD35452B86}" presName="circ1Tx" presStyleLbl="revTx" presStyleIdx="0" presStyleCnt="0" custLinFactNeighborY="27324">
        <dgm:presLayoutVars>
          <dgm:chMax val="0"/>
          <dgm:chPref val="0"/>
          <dgm:bulletEnabled val="1"/>
        </dgm:presLayoutVars>
      </dgm:prSet>
      <dgm:spPr/>
    </dgm:pt>
    <dgm:pt modelId="{8341A3B2-06E2-40C4-86ED-5B913CDE6413}" type="pres">
      <dgm:prSet presAssocID="{19F7035F-CA85-4365-B5F6-FF86BF6BF6BC}" presName="circ2" presStyleLbl="vennNode1" presStyleIdx="1" presStyleCnt="7"/>
      <dgm:spPr/>
    </dgm:pt>
    <dgm:pt modelId="{CA6B6A34-F64D-47A6-9F4B-E240D22C9862}" type="pres">
      <dgm:prSet presAssocID="{19F7035F-CA85-4365-B5F6-FF86BF6BF6BC}" presName="circ2Tx" presStyleLbl="revTx" presStyleIdx="0" presStyleCnt="0">
        <dgm:presLayoutVars>
          <dgm:chMax val="0"/>
          <dgm:chPref val="0"/>
          <dgm:bulletEnabled val="1"/>
        </dgm:presLayoutVars>
      </dgm:prSet>
      <dgm:spPr/>
    </dgm:pt>
    <dgm:pt modelId="{004BF483-3A45-4D2A-8A29-F1B1601888AB}" type="pres">
      <dgm:prSet presAssocID="{1FAFFB87-42B3-43A9-AAD6-936D544EE3F7}" presName="circ3" presStyleLbl="vennNode1" presStyleIdx="2" presStyleCnt="7"/>
      <dgm:spPr/>
    </dgm:pt>
    <dgm:pt modelId="{CA0D129E-A853-481A-A6FA-A2DA78F4F339}" type="pres">
      <dgm:prSet presAssocID="{1FAFFB87-42B3-43A9-AAD6-936D544EE3F7}" presName="circ3Tx" presStyleLbl="revTx" presStyleIdx="0" presStyleCnt="0">
        <dgm:presLayoutVars>
          <dgm:chMax val="0"/>
          <dgm:chPref val="0"/>
          <dgm:bulletEnabled val="1"/>
        </dgm:presLayoutVars>
      </dgm:prSet>
      <dgm:spPr/>
    </dgm:pt>
    <dgm:pt modelId="{1803956D-480C-4D8A-ADD3-8E11083426F0}" type="pres">
      <dgm:prSet presAssocID="{9498D0EF-86C4-4A24-93AB-326C5C8B9AA1}" presName="circ4" presStyleLbl="vennNode1" presStyleIdx="3" presStyleCnt="7"/>
      <dgm:spPr/>
    </dgm:pt>
    <dgm:pt modelId="{4D15347A-10D0-478E-B9EA-DBF2DDA556E8}" type="pres">
      <dgm:prSet presAssocID="{9498D0EF-86C4-4A24-93AB-326C5C8B9AA1}" presName="circ4Tx" presStyleLbl="revTx" presStyleIdx="0" presStyleCnt="0">
        <dgm:presLayoutVars>
          <dgm:chMax val="0"/>
          <dgm:chPref val="0"/>
          <dgm:bulletEnabled val="1"/>
        </dgm:presLayoutVars>
      </dgm:prSet>
      <dgm:spPr/>
    </dgm:pt>
    <dgm:pt modelId="{1B40AECF-088A-4B65-8834-755C12C6E1B5}" type="pres">
      <dgm:prSet presAssocID="{0D777A47-5819-4FCA-B40B-2BCB6EC63DF2}" presName="circ5" presStyleLbl="vennNode1" presStyleIdx="4" presStyleCnt="7"/>
      <dgm:spPr/>
    </dgm:pt>
    <dgm:pt modelId="{38E4A3CD-523A-405D-A828-3551300C1051}" type="pres">
      <dgm:prSet presAssocID="{0D777A47-5819-4FCA-B40B-2BCB6EC63DF2}" presName="circ5Tx" presStyleLbl="revTx" presStyleIdx="0" presStyleCnt="0">
        <dgm:presLayoutVars>
          <dgm:chMax val="0"/>
          <dgm:chPref val="0"/>
          <dgm:bulletEnabled val="1"/>
        </dgm:presLayoutVars>
      </dgm:prSet>
      <dgm:spPr/>
    </dgm:pt>
    <dgm:pt modelId="{4921B0DF-E35A-41B7-A771-5608D6543BC9}" type="pres">
      <dgm:prSet presAssocID="{D0F8D049-6134-43D5-82DE-A4B3820C5303}" presName="circ6" presStyleLbl="vennNode1" presStyleIdx="5" presStyleCnt="7"/>
      <dgm:spPr/>
    </dgm:pt>
    <dgm:pt modelId="{6FD2DDE4-E713-4B31-B819-A25774F9185C}" type="pres">
      <dgm:prSet presAssocID="{D0F8D049-6134-43D5-82DE-A4B3820C5303}" presName="circ6Tx" presStyleLbl="revTx" presStyleIdx="0" presStyleCnt="0">
        <dgm:presLayoutVars>
          <dgm:chMax val="0"/>
          <dgm:chPref val="0"/>
          <dgm:bulletEnabled val="1"/>
        </dgm:presLayoutVars>
      </dgm:prSet>
      <dgm:spPr/>
    </dgm:pt>
    <dgm:pt modelId="{4F7231AB-A3D1-4895-A12F-534D04884D43}" type="pres">
      <dgm:prSet presAssocID="{D5C28255-B7D4-4B75-A2B0-00F205FD0640}" presName="circ7" presStyleLbl="vennNode1" presStyleIdx="6" presStyleCnt="7"/>
      <dgm:spPr/>
    </dgm:pt>
    <dgm:pt modelId="{47715597-BDE8-4D27-91B2-93CD1C848BA5}" type="pres">
      <dgm:prSet presAssocID="{D5C28255-B7D4-4B75-A2B0-00F205FD0640}" presName="circ7Tx" presStyleLbl="revTx" presStyleIdx="0" presStyleCnt="0">
        <dgm:presLayoutVars>
          <dgm:chMax val="0"/>
          <dgm:chPref val="0"/>
          <dgm:bulletEnabled val="1"/>
        </dgm:presLayoutVars>
      </dgm:prSet>
      <dgm:spPr/>
    </dgm:pt>
  </dgm:ptLst>
  <dgm:cxnLst>
    <dgm:cxn modelId="{84791803-E085-49EA-AF39-8465C62C92FB}" type="presOf" srcId="{676B737C-D09B-4A12-9DEA-A3CD35452B86}" destId="{3A0BCAF7-4CE5-42F9-BC76-F90D2E0A290D}" srcOrd="0" destOrd="0" presId="urn:microsoft.com/office/officeart/2005/8/layout/venn1"/>
    <dgm:cxn modelId="{D2426B06-B49D-4DBF-991A-E0CCF58D21F1}" type="presOf" srcId="{9498D0EF-86C4-4A24-93AB-326C5C8B9AA1}" destId="{4D15347A-10D0-478E-B9EA-DBF2DDA556E8}" srcOrd="0" destOrd="0" presId="urn:microsoft.com/office/officeart/2005/8/layout/venn1"/>
    <dgm:cxn modelId="{246B9F0B-8E9B-499E-9FFD-DD3CCA3F7B1D}" type="presOf" srcId="{D0F8D049-6134-43D5-82DE-A4B3820C5303}" destId="{6FD2DDE4-E713-4B31-B819-A25774F9185C}" srcOrd="0" destOrd="0" presId="urn:microsoft.com/office/officeart/2005/8/layout/venn1"/>
    <dgm:cxn modelId="{7AB39A0C-F698-4E1D-9C0A-8F0F8C86DAB6}" type="presOf" srcId="{42D2CC43-C8CE-4129-A731-100D55B41E92}" destId="{23D7F294-9EF1-4733-8E57-B3EDFEE23A03}" srcOrd="0" destOrd="0" presId="urn:microsoft.com/office/officeart/2005/8/layout/venn1"/>
    <dgm:cxn modelId="{5F01B925-37B6-4207-96BD-00B1F69CA21F}" type="presOf" srcId="{1FAFFB87-42B3-43A9-AAD6-936D544EE3F7}" destId="{CA0D129E-A853-481A-A6FA-A2DA78F4F339}" srcOrd="0" destOrd="0" presId="urn:microsoft.com/office/officeart/2005/8/layout/venn1"/>
    <dgm:cxn modelId="{3121AB26-CF6D-423F-ACC2-D92B849E5DD7}" srcId="{42D2CC43-C8CE-4129-A731-100D55B41E92}" destId="{0D777A47-5819-4FCA-B40B-2BCB6EC63DF2}" srcOrd="4" destOrd="0" parTransId="{6B4AF006-3982-4BA9-AF78-E78885B38196}" sibTransId="{8EBB68EA-5174-4FC6-855F-9505EF5901D2}"/>
    <dgm:cxn modelId="{72CDCF3C-E453-4FEE-8AE1-0027544DC68A}" srcId="{42D2CC43-C8CE-4129-A731-100D55B41E92}" destId="{9498D0EF-86C4-4A24-93AB-326C5C8B9AA1}" srcOrd="3" destOrd="0" parTransId="{50C4D3CB-5340-4416-8443-11055FA47986}" sibTransId="{291A040F-A097-461F-83EC-736908434C52}"/>
    <dgm:cxn modelId="{00BC706A-A6ED-4EF4-AEC2-67F439CA5511}" type="presOf" srcId="{D5C28255-B7D4-4B75-A2B0-00F205FD0640}" destId="{47715597-BDE8-4D27-91B2-93CD1C848BA5}" srcOrd="0" destOrd="0" presId="urn:microsoft.com/office/officeart/2005/8/layout/venn1"/>
    <dgm:cxn modelId="{DF952756-470B-4DC5-B699-CF2FF1C1374B}" type="presOf" srcId="{0D777A47-5819-4FCA-B40B-2BCB6EC63DF2}" destId="{38E4A3CD-523A-405D-A828-3551300C1051}" srcOrd="0" destOrd="0" presId="urn:microsoft.com/office/officeart/2005/8/layout/venn1"/>
    <dgm:cxn modelId="{4E46367E-4CC7-4F02-91D6-24514A5CF9C3}" srcId="{42D2CC43-C8CE-4129-A731-100D55B41E92}" destId="{676B737C-D09B-4A12-9DEA-A3CD35452B86}" srcOrd="0" destOrd="0" parTransId="{83F0447A-2681-4A45-B55C-9A1E17D54730}" sibTransId="{4ED9839E-AE18-4D5D-8DA8-7E0209EFC4C4}"/>
    <dgm:cxn modelId="{7169C0A1-0A02-49F7-86F6-F5E73DDA8722}" srcId="{42D2CC43-C8CE-4129-A731-100D55B41E92}" destId="{D5C28255-B7D4-4B75-A2B0-00F205FD0640}" srcOrd="6" destOrd="0" parTransId="{289A0F08-41EA-4626-9022-C368A83A7441}" sibTransId="{DBDCE68D-23E0-4606-897E-3DCFBA57F456}"/>
    <dgm:cxn modelId="{DD5459A6-7188-41C0-A95F-2C83FF94E02A}" srcId="{42D2CC43-C8CE-4129-A731-100D55B41E92}" destId="{19F7035F-CA85-4365-B5F6-FF86BF6BF6BC}" srcOrd="1" destOrd="0" parTransId="{B46CD2E4-F77C-4D07-B740-82E8E5C4D8E0}" sibTransId="{3491D63B-587C-4C4C-A2CD-1A9DBCDF9BB2}"/>
    <dgm:cxn modelId="{0715C5B2-EAD4-4841-B2CC-902DBCA04BFA}" srcId="{42D2CC43-C8CE-4129-A731-100D55B41E92}" destId="{1FAFFB87-42B3-43A9-AAD6-936D544EE3F7}" srcOrd="2" destOrd="0" parTransId="{57A8DAE1-9438-452C-A4C9-F3D8E2ABCDB9}" sibTransId="{F7467043-EAD5-49B6-A5F2-9359CE57E3C3}"/>
    <dgm:cxn modelId="{BCCF0BD2-065E-4DD7-B300-28713B13BA78}" type="presOf" srcId="{19F7035F-CA85-4365-B5F6-FF86BF6BF6BC}" destId="{CA6B6A34-F64D-47A6-9F4B-E240D22C9862}" srcOrd="0" destOrd="0" presId="urn:microsoft.com/office/officeart/2005/8/layout/venn1"/>
    <dgm:cxn modelId="{F5BC6EE9-9CA5-49CC-B7F4-5F2F0AC142E3}" srcId="{42D2CC43-C8CE-4129-A731-100D55B41E92}" destId="{D0F8D049-6134-43D5-82DE-A4B3820C5303}" srcOrd="5" destOrd="0" parTransId="{8897FF58-BF80-408E-814E-FA322A4C2ACF}" sibTransId="{B65A49B9-25E4-4EA9-9234-4BADF39899D7}"/>
    <dgm:cxn modelId="{9B380D38-8ED3-49BF-82AE-FB471912EACF}" type="presParOf" srcId="{23D7F294-9EF1-4733-8E57-B3EDFEE23A03}" destId="{D779878B-F4B2-4958-A27F-6E0B75BF46A4}" srcOrd="0" destOrd="0" presId="urn:microsoft.com/office/officeart/2005/8/layout/venn1"/>
    <dgm:cxn modelId="{D7F9BB0F-12C9-4C2A-AFCC-331C381A41D5}" type="presParOf" srcId="{23D7F294-9EF1-4733-8E57-B3EDFEE23A03}" destId="{3A0BCAF7-4CE5-42F9-BC76-F90D2E0A290D}" srcOrd="1" destOrd="0" presId="urn:microsoft.com/office/officeart/2005/8/layout/venn1"/>
    <dgm:cxn modelId="{C9DF8392-9AD0-477A-8F5D-AE3502BAF955}" type="presParOf" srcId="{23D7F294-9EF1-4733-8E57-B3EDFEE23A03}" destId="{8341A3B2-06E2-40C4-86ED-5B913CDE6413}" srcOrd="2" destOrd="0" presId="urn:microsoft.com/office/officeart/2005/8/layout/venn1"/>
    <dgm:cxn modelId="{224DB7CC-A589-4DA0-8DAD-31D7805A2EBA}" type="presParOf" srcId="{23D7F294-9EF1-4733-8E57-B3EDFEE23A03}" destId="{CA6B6A34-F64D-47A6-9F4B-E240D22C9862}" srcOrd="3" destOrd="0" presId="urn:microsoft.com/office/officeart/2005/8/layout/venn1"/>
    <dgm:cxn modelId="{1FE2215A-2BAE-4C36-B37F-898E3283BFF1}" type="presParOf" srcId="{23D7F294-9EF1-4733-8E57-B3EDFEE23A03}" destId="{004BF483-3A45-4D2A-8A29-F1B1601888AB}" srcOrd="4" destOrd="0" presId="urn:microsoft.com/office/officeart/2005/8/layout/venn1"/>
    <dgm:cxn modelId="{FF0B58FE-F2F1-4197-8EC6-830726A8FF65}" type="presParOf" srcId="{23D7F294-9EF1-4733-8E57-B3EDFEE23A03}" destId="{CA0D129E-A853-481A-A6FA-A2DA78F4F339}" srcOrd="5" destOrd="0" presId="urn:microsoft.com/office/officeart/2005/8/layout/venn1"/>
    <dgm:cxn modelId="{0AAD73F8-410C-4487-AA01-D461242F0475}" type="presParOf" srcId="{23D7F294-9EF1-4733-8E57-B3EDFEE23A03}" destId="{1803956D-480C-4D8A-ADD3-8E11083426F0}" srcOrd="6" destOrd="0" presId="urn:microsoft.com/office/officeart/2005/8/layout/venn1"/>
    <dgm:cxn modelId="{12296A19-F030-49D0-BBDF-159DC591F9FC}" type="presParOf" srcId="{23D7F294-9EF1-4733-8E57-B3EDFEE23A03}" destId="{4D15347A-10D0-478E-B9EA-DBF2DDA556E8}" srcOrd="7" destOrd="0" presId="urn:microsoft.com/office/officeart/2005/8/layout/venn1"/>
    <dgm:cxn modelId="{29E1BAC2-5D12-4ABE-9215-8A216CB11700}" type="presParOf" srcId="{23D7F294-9EF1-4733-8E57-B3EDFEE23A03}" destId="{1B40AECF-088A-4B65-8834-755C12C6E1B5}" srcOrd="8" destOrd="0" presId="urn:microsoft.com/office/officeart/2005/8/layout/venn1"/>
    <dgm:cxn modelId="{F1C3599A-B829-4B42-BC1F-91595814E9EE}" type="presParOf" srcId="{23D7F294-9EF1-4733-8E57-B3EDFEE23A03}" destId="{38E4A3CD-523A-405D-A828-3551300C1051}" srcOrd="9" destOrd="0" presId="urn:microsoft.com/office/officeart/2005/8/layout/venn1"/>
    <dgm:cxn modelId="{DCFA340B-6A81-4CD1-8078-C6A68100892A}" type="presParOf" srcId="{23D7F294-9EF1-4733-8E57-B3EDFEE23A03}" destId="{4921B0DF-E35A-41B7-A771-5608D6543BC9}" srcOrd="10" destOrd="0" presId="urn:microsoft.com/office/officeart/2005/8/layout/venn1"/>
    <dgm:cxn modelId="{A7279930-E391-459F-814B-6A01B0C4F221}" type="presParOf" srcId="{23D7F294-9EF1-4733-8E57-B3EDFEE23A03}" destId="{6FD2DDE4-E713-4B31-B819-A25774F9185C}" srcOrd="11" destOrd="0" presId="urn:microsoft.com/office/officeart/2005/8/layout/venn1"/>
    <dgm:cxn modelId="{D5FCB54B-84D8-48EE-A9D1-1F8F7D848908}" type="presParOf" srcId="{23D7F294-9EF1-4733-8E57-B3EDFEE23A03}" destId="{4F7231AB-A3D1-4895-A12F-534D04884D43}" srcOrd="12" destOrd="0" presId="urn:microsoft.com/office/officeart/2005/8/layout/venn1"/>
    <dgm:cxn modelId="{65848E04-8194-40FD-8B9D-013802C51323}" type="presParOf" srcId="{23D7F294-9EF1-4733-8E57-B3EDFEE23A03}" destId="{47715597-BDE8-4D27-91B2-93CD1C848BA5}"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accent1_3" csCatId="accent1" phldr="1"/>
      <dgm:spPr/>
      <dgm:t>
        <a:bodyPr/>
        <a:lstStyle/>
        <a:p>
          <a:endParaRPr lang="en-US"/>
        </a:p>
      </dgm:t>
    </dgm:pt>
    <dgm:pt modelId="{91AD42CF-76BA-42D8-B61A-F6700526CEF8}">
      <dgm:prSet phldrT="[Text]" custT="1"/>
      <dgm:spPr/>
      <dgm:t>
        <a:bodyPr/>
        <a:lstStyle/>
        <a:p>
          <a:r>
            <a:rPr lang="en-US" sz="900" b="1" dirty="0"/>
            <a:t>Resilience Financing</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a:solidFill>
          <a:schemeClr val="accent1"/>
        </a:solidFill>
        <a:ln>
          <a:solidFill>
            <a:schemeClr val="accent1"/>
          </a:solidFill>
        </a:ln>
      </dgm:spPr>
      <dgm:t>
        <a:bodyPr anchor="ctr"/>
        <a:lstStyle/>
        <a:p>
          <a:pPr algn="ctr">
            <a:buNone/>
          </a:pPr>
          <a:r>
            <a:rPr lang="en-US" sz="800" dirty="0"/>
            <a:t>Discussion on commitment to mobilize $140 to $300bn of investment that will be needed across both public and private sources towards adaptation and resilience requirements</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Public Finance Policy</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3"/>
        </a:solidFill>
        <a:ln>
          <a:solidFill>
            <a:schemeClr val="accent3"/>
          </a:solidFill>
        </a:ln>
      </dgm:spPr>
      <dgm:t>
        <a:bodyPr/>
        <a:lstStyle/>
        <a:p>
          <a:pPr algn="ctr">
            <a:buNone/>
          </a:pPr>
          <a:r>
            <a:rPr lang="en-US" sz="800" dirty="0"/>
            <a:t>Mandated discussions towards mobilizing sustainable finance tools, sovereign debt allocation and access to low-cost financing which also includes commitments to reduce cost of green loans focusing on Nature Solutions and Climate Change</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1"/>
        </a:solidFill>
        <a:ln>
          <a:solidFill>
            <a:schemeClr val="accent1"/>
          </a:solidFill>
        </a:ln>
      </dgm:spPr>
      <dgm:t>
        <a:bodyPr/>
        <a:lstStyle/>
        <a:p>
          <a:pPr algn="ctr">
            <a:buNone/>
          </a:pPr>
          <a:r>
            <a:rPr lang="en-US" sz="800" dirty="0"/>
            <a:t>Discussions on addressing financial requirements towards adaptation and resilience to the current climate change trend by bringing in focused plans and project adaptation as part of bankability </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3"/>
        </a:solidFill>
        <a:ln>
          <a:solidFill>
            <a:schemeClr val="accent3"/>
          </a:solidFill>
        </a:ln>
      </dgm:spPr>
      <dgm:t>
        <a:bodyPr/>
        <a:lstStyle/>
        <a:p>
          <a:pPr algn="ctr">
            <a:buNone/>
          </a:pPr>
          <a:r>
            <a:rPr lang="en-US" sz="800" dirty="0"/>
            <a:t>Discussions on special financing tools by mitigating possible roadblocks of private green financing to increase bankability of projects</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1"/>
        </a:solidFill>
        <a:ln>
          <a:solidFill>
            <a:schemeClr val="accent1"/>
          </a:solidFill>
        </a:ln>
      </dgm:spPr>
      <dgm:t>
        <a:bodyPr/>
        <a:lstStyle/>
        <a:p>
          <a:pPr algn="ctr">
            <a:buNone/>
          </a:pPr>
          <a:r>
            <a:rPr lang="en-US" sz="800" dirty="0"/>
            <a:t>Discussion on strengthening climate finance as part of reporting, taxonomy formation, incentivization and anti - greenwashing</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3"/>
        </a:solidFill>
        <a:ln>
          <a:solidFill>
            <a:schemeClr val="accent3"/>
          </a:solidFill>
        </a:ln>
      </dgm:spPr>
      <dgm:t>
        <a:bodyPr/>
        <a:lstStyle/>
        <a:p>
          <a:pPr algn="ctr">
            <a:buNone/>
          </a:pPr>
          <a:r>
            <a:rPr lang="en-US" sz="800" dirty="0"/>
            <a:t>Discussion and initiative formation towards guidebook formation focusing on Just Financing initiatives by acknowledging loss and damage finance</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Adaptation Financing</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Private Climate Transition</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Regulatory Establishment</a:t>
          </a:r>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Financing Guidebook</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custLinFactNeighborX="1" custLinFactNeighborY="1905">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custLinFactNeighborX="12040" custLinFactNeighborY="-2102">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custLinFactNeighborX="1" custLinFactNeighborY="1905">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599" custLinFactNeighborY="5855">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F8FB1D-4441-4F68-9506-0FB549B5AD62}"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91AD42CF-76BA-42D8-B61A-F6700526CEF8}">
      <dgm:prSet phldrT="[Text]" custT="1"/>
      <dgm:spPr/>
      <dgm:t>
        <a:bodyPr/>
        <a:lstStyle/>
        <a:p>
          <a:r>
            <a:rPr lang="en-US" sz="900" b="1" dirty="0"/>
            <a:t>IPCC Implementation</a:t>
          </a:r>
        </a:p>
      </dgm:t>
    </dgm:pt>
    <dgm:pt modelId="{B51CBCE7-5DA1-4C01-AF21-DCB6FF3767D6}" type="parTrans" cxnId="{100E29AA-3D2A-4DA5-8E6D-9E0CF97AD7BC}">
      <dgm:prSet/>
      <dgm:spPr/>
      <dgm:t>
        <a:bodyPr/>
        <a:lstStyle/>
        <a:p>
          <a:endParaRPr lang="en-US" sz="900"/>
        </a:p>
      </dgm:t>
    </dgm:pt>
    <dgm:pt modelId="{2496B657-53D6-4BF1-96B5-CCED9BABA4DD}" type="sibTrans" cxnId="{100E29AA-3D2A-4DA5-8E6D-9E0CF97AD7BC}">
      <dgm:prSet/>
      <dgm:spPr/>
      <dgm:t>
        <a:bodyPr/>
        <a:lstStyle/>
        <a:p>
          <a:endParaRPr lang="en-US" sz="900"/>
        </a:p>
      </dgm:t>
    </dgm:pt>
    <dgm:pt modelId="{E1ECD97B-D1BE-46D1-A55C-A3D6EAF7E9A4}">
      <dgm:prSet phldrT="[Text]" custT="1"/>
      <dgm:spPr/>
      <dgm:t>
        <a:bodyPr anchor="ctr"/>
        <a:lstStyle/>
        <a:p>
          <a:pPr algn="ctr">
            <a:buNone/>
          </a:pPr>
          <a:r>
            <a:rPr lang="en-US" sz="800" dirty="0"/>
            <a:t>Discussion on latest IPCC report to focus on advances in Climate Science and impacts of climate change ecosystems across the global nations. </a:t>
          </a:r>
        </a:p>
      </dgm:t>
    </dgm:pt>
    <dgm:pt modelId="{97AE9E51-2ABC-4CAD-852A-586F67AB49F8}" type="parTrans" cxnId="{2A688980-0B6E-42D4-B1E3-4F76BD9BE353}">
      <dgm:prSet/>
      <dgm:spPr/>
      <dgm:t>
        <a:bodyPr/>
        <a:lstStyle/>
        <a:p>
          <a:endParaRPr lang="en-US" sz="900"/>
        </a:p>
      </dgm:t>
    </dgm:pt>
    <dgm:pt modelId="{18EDA748-7BE6-4C59-8E4E-7CEECD90BFF9}" type="sibTrans" cxnId="{2A688980-0B6E-42D4-B1E3-4F76BD9BE353}">
      <dgm:prSet/>
      <dgm:spPr/>
      <dgm:t>
        <a:bodyPr/>
        <a:lstStyle/>
        <a:p>
          <a:endParaRPr lang="en-US" sz="900"/>
        </a:p>
      </dgm:t>
    </dgm:pt>
    <dgm:pt modelId="{8B22B172-00D8-48C0-AFD6-DFFA67149242}">
      <dgm:prSet phldrT="[Text]" custT="1"/>
      <dgm:spPr/>
      <dgm:t>
        <a:bodyPr/>
        <a:lstStyle/>
        <a:p>
          <a:r>
            <a:rPr lang="en-US" sz="900" b="1" dirty="0"/>
            <a:t>Climate Science Research</a:t>
          </a:r>
        </a:p>
      </dgm:t>
    </dgm:pt>
    <dgm:pt modelId="{16B620A3-4E6A-474E-B873-BDCC7B5A2C7A}" type="parTrans" cxnId="{2AC1E50B-22BE-4FB8-AD08-E2AA2695A3D2}">
      <dgm:prSet/>
      <dgm:spPr/>
      <dgm:t>
        <a:bodyPr/>
        <a:lstStyle/>
        <a:p>
          <a:endParaRPr lang="en-US" sz="900"/>
        </a:p>
      </dgm:t>
    </dgm:pt>
    <dgm:pt modelId="{CD2C7B34-20F7-4BF9-A22D-28041A25EBB9}" type="sibTrans" cxnId="{2AC1E50B-22BE-4FB8-AD08-E2AA2695A3D2}">
      <dgm:prSet/>
      <dgm:spPr/>
      <dgm:t>
        <a:bodyPr/>
        <a:lstStyle/>
        <a:p>
          <a:endParaRPr lang="en-US" sz="900"/>
        </a:p>
      </dgm:t>
    </dgm:pt>
    <dgm:pt modelId="{91985E8F-6FB8-454E-8A91-1D4E51A19766}">
      <dgm:prSet phldrT="[Text]" custT="1"/>
      <dgm:spPr>
        <a:solidFill>
          <a:schemeClr val="accent1"/>
        </a:solidFill>
        <a:ln>
          <a:solidFill>
            <a:schemeClr val="accent1"/>
          </a:solidFill>
        </a:ln>
      </dgm:spPr>
      <dgm:t>
        <a:bodyPr/>
        <a:lstStyle/>
        <a:p>
          <a:pPr algn="ctr">
            <a:buNone/>
          </a:pPr>
          <a:r>
            <a:rPr lang="en-US" sz="800" dirty="0"/>
            <a:t>Development focused discussion towards formation of Global scientific hub to work upon climate change research alongside implementation of collaborative actions with academic institutions</a:t>
          </a:r>
        </a:p>
      </dgm:t>
    </dgm:pt>
    <dgm:pt modelId="{D1FE05FD-6920-4288-8839-854DD73BB855}" type="parTrans" cxnId="{F31EBDC5-89E6-4122-89CF-7D1F8DA2FC88}">
      <dgm:prSet/>
      <dgm:spPr/>
      <dgm:t>
        <a:bodyPr/>
        <a:lstStyle/>
        <a:p>
          <a:endParaRPr lang="en-US" sz="900"/>
        </a:p>
      </dgm:t>
    </dgm:pt>
    <dgm:pt modelId="{F6589001-AD3C-480F-B86A-9D32DA446956}" type="sibTrans" cxnId="{F31EBDC5-89E6-4122-89CF-7D1F8DA2FC88}">
      <dgm:prSet/>
      <dgm:spPr/>
      <dgm:t>
        <a:bodyPr/>
        <a:lstStyle/>
        <a:p>
          <a:endParaRPr lang="en-US" sz="900"/>
        </a:p>
      </dgm:t>
    </dgm:pt>
    <dgm:pt modelId="{D75F61B8-3966-4153-BCCA-343D152B4C8B}">
      <dgm:prSet custT="1"/>
      <dgm:spPr>
        <a:solidFill>
          <a:schemeClr val="accent3"/>
        </a:solidFill>
        <a:ln>
          <a:solidFill>
            <a:schemeClr val="accent3"/>
          </a:solidFill>
        </a:ln>
      </dgm:spPr>
      <dgm:t>
        <a:bodyPr/>
        <a:lstStyle/>
        <a:p>
          <a:pPr algn="ctr">
            <a:buNone/>
          </a:pPr>
          <a:r>
            <a:rPr lang="en-US" sz="800" dirty="0"/>
            <a:t>Discussions on addressing potential approaches and protocols for future tangible impacts of biological and non biological diseases towards optimization of health ecosystem</a:t>
          </a:r>
        </a:p>
      </dgm:t>
    </dgm:pt>
    <dgm:pt modelId="{5F7B1947-5EFF-42DB-B206-75BADF98C6F5}" type="parTrans" cxnId="{FB32D99E-8774-4C3E-91E7-D91C9FDBDE12}">
      <dgm:prSet/>
      <dgm:spPr/>
      <dgm:t>
        <a:bodyPr/>
        <a:lstStyle/>
        <a:p>
          <a:endParaRPr lang="en-US" sz="900"/>
        </a:p>
      </dgm:t>
    </dgm:pt>
    <dgm:pt modelId="{67E80740-B289-40BE-AF86-E8D281468965}" type="sibTrans" cxnId="{FB32D99E-8774-4C3E-91E7-D91C9FDBDE12}">
      <dgm:prSet/>
      <dgm:spPr/>
      <dgm:t>
        <a:bodyPr/>
        <a:lstStyle/>
        <a:p>
          <a:endParaRPr lang="en-US" sz="900"/>
        </a:p>
      </dgm:t>
    </dgm:pt>
    <dgm:pt modelId="{14F3F272-D27A-4D92-BA27-0C4477F1DBFE}">
      <dgm:prSet custT="1"/>
      <dgm:spPr>
        <a:solidFill>
          <a:schemeClr val="accent1"/>
        </a:solidFill>
        <a:ln>
          <a:solidFill>
            <a:schemeClr val="accent1"/>
          </a:solidFill>
        </a:ln>
      </dgm:spPr>
      <dgm:t>
        <a:bodyPr/>
        <a:lstStyle/>
        <a:p>
          <a:pPr algn="ctr">
            <a:buNone/>
          </a:pPr>
          <a:r>
            <a:rPr lang="en-US" sz="800" dirty="0"/>
            <a:t>Discussions on special scientific evidence-based climate change aspects across Africa in past 3 decades with focus on impact and magnitude</a:t>
          </a:r>
        </a:p>
      </dgm:t>
    </dgm:pt>
    <dgm:pt modelId="{DA1ECC3B-09AB-4C0C-87A1-2F38F9A78A92}" type="parTrans" cxnId="{0732B01D-D142-4488-944B-D3DB46178D98}">
      <dgm:prSet/>
      <dgm:spPr/>
      <dgm:t>
        <a:bodyPr/>
        <a:lstStyle/>
        <a:p>
          <a:endParaRPr lang="en-US" sz="900"/>
        </a:p>
      </dgm:t>
    </dgm:pt>
    <dgm:pt modelId="{5FBEFAC1-DBBD-45D8-8299-8E12165FF7A2}" type="sibTrans" cxnId="{0732B01D-D142-4488-944B-D3DB46178D98}">
      <dgm:prSet/>
      <dgm:spPr/>
      <dgm:t>
        <a:bodyPr/>
        <a:lstStyle/>
        <a:p>
          <a:endParaRPr lang="en-US" sz="900"/>
        </a:p>
      </dgm:t>
    </dgm:pt>
    <dgm:pt modelId="{40DA2881-0FA6-4C19-BC79-DAF6805AC3A2}">
      <dgm:prSet custT="1"/>
      <dgm:spPr>
        <a:solidFill>
          <a:schemeClr val="accent3"/>
        </a:solidFill>
        <a:ln>
          <a:solidFill>
            <a:schemeClr val="accent3"/>
          </a:solidFill>
        </a:ln>
      </dgm:spPr>
      <dgm:t>
        <a:bodyPr/>
        <a:lstStyle/>
        <a:p>
          <a:pPr algn="ctr">
            <a:buNone/>
          </a:pPr>
          <a:r>
            <a:rPr lang="en-US" sz="800" dirty="0"/>
            <a:t>Launch of an initiative focusing on research and development of climate change technologies with multiple universities towards SDG achievement</a:t>
          </a:r>
        </a:p>
      </dgm:t>
    </dgm:pt>
    <dgm:pt modelId="{9B4126E3-965F-4C8C-BAAC-D7D302FE7324}" type="parTrans" cxnId="{DA9FFBAB-E92D-4B61-8C4D-3D8DB1067E55}">
      <dgm:prSet/>
      <dgm:spPr/>
      <dgm:t>
        <a:bodyPr/>
        <a:lstStyle/>
        <a:p>
          <a:endParaRPr lang="en-US" sz="900"/>
        </a:p>
      </dgm:t>
    </dgm:pt>
    <dgm:pt modelId="{ED5B9AD1-C21E-4570-BEE2-E0E004F5D7D9}" type="sibTrans" cxnId="{DA9FFBAB-E92D-4B61-8C4D-3D8DB1067E55}">
      <dgm:prSet/>
      <dgm:spPr/>
      <dgm:t>
        <a:bodyPr/>
        <a:lstStyle/>
        <a:p>
          <a:endParaRPr lang="en-US" sz="900"/>
        </a:p>
      </dgm:t>
    </dgm:pt>
    <dgm:pt modelId="{BD76A772-3F64-452C-AEE5-98ED4BF9A427}">
      <dgm:prSet custT="1"/>
      <dgm:spPr>
        <a:solidFill>
          <a:schemeClr val="accent1"/>
        </a:solidFill>
        <a:ln>
          <a:solidFill>
            <a:schemeClr val="accent1"/>
          </a:solidFill>
        </a:ln>
      </dgm:spPr>
      <dgm:t>
        <a:bodyPr/>
        <a:lstStyle/>
        <a:p>
          <a:pPr algn="ctr">
            <a:buNone/>
          </a:pPr>
          <a:r>
            <a:rPr lang="en-US" sz="800" dirty="0"/>
            <a:t>Discussion towards development of special machine learning models of spatiotemporal analysis of coral reefs with special discussion on dust particles-based regulations for multiple systems of climate requirements.</a:t>
          </a:r>
        </a:p>
      </dgm:t>
    </dgm:pt>
    <dgm:pt modelId="{34FCC9D7-8319-4F6F-8FA9-60D2BF734E30}" type="parTrans" cxnId="{A89C235A-2570-473D-8A46-293081818012}">
      <dgm:prSet/>
      <dgm:spPr/>
      <dgm:t>
        <a:bodyPr/>
        <a:lstStyle/>
        <a:p>
          <a:endParaRPr lang="en-US" sz="900"/>
        </a:p>
      </dgm:t>
    </dgm:pt>
    <dgm:pt modelId="{451AF5C0-2685-4BC4-BB4D-3B56EEFEF0E4}" type="sibTrans" cxnId="{A89C235A-2570-473D-8A46-293081818012}">
      <dgm:prSet/>
      <dgm:spPr/>
      <dgm:t>
        <a:bodyPr/>
        <a:lstStyle/>
        <a:p>
          <a:endParaRPr lang="en-US" sz="900"/>
        </a:p>
      </dgm:t>
    </dgm:pt>
    <dgm:pt modelId="{E4521848-0C4E-4D0B-AC64-FC1EB667E4BB}">
      <dgm:prSet custT="1"/>
      <dgm:spPr/>
      <dgm:t>
        <a:bodyPr/>
        <a:lstStyle/>
        <a:p>
          <a:r>
            <a:rPr lang="en-US" sz="900" b="1" dirty="0"/>
            <a:t>Sustainable Health</a:t>
          </a:r>
        </a:p>
      </dgm:t>
    </dgm:pt>
    <dgm:pt modelId="{B3D9A123-E57A-457B-BB13-506897D43A87}" type="parTrans" cxnId="{6CD2FE23-E44C-4400-827C-A0B267AC7B4F}">
      <dgm:prSet/>
      <dgm:spPr/>
      <dgm:t>
        <a:bodyPr/>
        <a:lstStyle/>
        <a:p>
          <a:endParaRPr lang="en-US"/>
        </a:p>
      </dgm:t>
    </dgm:pt>
    <dgm:pt modelId="{EC731321-8A62-4C7E-A69A-B62C101DE24E}" type="sibTrans" cxnId="{6CD2FE23-E44C-4400-827C-A0B267AC7B4F}">
      <dgm:prSet/>
      <dgm:spPr/>
      <dgm:t>
        <a:bodyPr/>
        <a:lstStyle/>
        <a:p>
          <a:endParaRPr lang="en-US"/>
        </a:p>
      </dgm:t>
    </dgm:pt>
    <dgm:pt modelId="{F0A32EB8-2E09-4EB1-B214-8F7F5695D81E}">
      <dgm:prSet custT="1"/>
      <dgm:spPr/>
      <dgm:t>
        <a:bodyPr/>
        <a:lstStyle/>
        <a:p>
          <a:r>
            <a:rPr lang="en-US" sz="900" b="1" dirty="0"/>
            <a:t>African Climate Resilience</a:t>
          </a:r>
        </a:p>
      </dgm:t>
    </dgm:pt>
    <dgm:pt modelId="{12DF5721-704D-4316-A0CE-89F9415F0CE5}" type="parTrans" cxnId="{A418AC8C-1442-47B4-9B68-3657D87E939B}">
      <dgm:prSet/>
      <dgm:spPr/>
      <dgm:t>
        <a:bodyPr/>
        <a:lstStyle/>
        <a:p>
          <a:endParaRPr lang="en-US"/>
        </a:p>
      </dgm:t>
    </dgm:pt>
    <dgm:pt modelId="{B2295F17-CAFA-4664-A99C-EE2660C042A3}" type="sibTrans" cxnId="{A418AC8C-1442-47B4-9B68-3657D87E939B}">
      <dgm:prSet/>
      <dgm:spPr/>
      <dgm:t>
        <a:bodyPr/>
        <a:lstStyle/>
        <a:p>
          <a:endParaRPr lang="en-US"/>
        </a:p>
      </dgm:t>
    </dgm:pt>
    <dgm:pt modelId="{E91BE593-3CFC-46D9-974E-42197256EB27}">
      <dgm:prSet custT="1"/>
      <dgm:spPr/>
      <dgm:t>
        <a:bodyPr/>
        <a:lstStyle/>
        <a:p>
          <a:r>
            <a:rPr lang="en-US" sz="900" b="1" dirty="0"/>
            <a:t>Innovation for Climate</a:t>
          </a:r>
        </a:p>
      </dgm:t>
    </dgm:pt>
    <dgm:pt modelId="{86089551-1739-47A0-A377-8DF7D3EFC4FF}" type="parTrans" cxnId="{E6756612-BA4F-447A-9078-A2AC0A05D98F}">
      <dgm:prSet/>
      <dgm:spPr/>
      <dgm:t>
        <a:bodyPr/>
        <a:lstStyle/>
        <a:p>
          <a:endParaRPr lang="en-US"/>
        </a:p>
      </dgm:t>
    </dgm:pt>
    <dgm:pt modelId="{078C8CC2-4483-4F47-B79E-7957DE1FA41B}" type="sibTrans" cxnId="{E6756612-BA4F-447A-9078-A2AC0A05D98F}">
      <dgm:prSet/>
      <dgm:spPr/>
      <dgm:t>
        <a:bodyPr/>
        <a:lstStyle/>
        <a:p>
          <a:endParaRPr lang="en-US"/>
        </a:p>
      </dgm:t>
    </dgm:pt>
    <dgm:pt modelId="{932E8185-3E10-421F-B8CB-9213B20A8DCB}">
      <dgm:prSet custT="1"/>
      <dgm:spPr/>
      <dgm:t>
        <a:bodyPr/>
        <a:lstStyle/>
        <a:p>
          <a:r>
            <a:rPr lang="en-US" sz="900" b="1" dirty="0"/>
            <a:t>Critical Natural Habitat Tech </a:t>
          </a:r>
        </a:p>
      </dgm:t>
    </dgm:pt>
    <dgm:pt modelId="{13D83D05-B702-4D52-B680-78EE0A47A0C2}" type="parTrans" cxnId="{04148420-68CD-4132-AFFC-57A703CEFFD0}">
      <dgm:prSet/>
      <dgm:spPr/>
      <dgm:t>
        <a:bodyPr/>
        <a:lstStyle/>
        <a:p>
          <a:endParaRPr lang="en-US"/>
        </a:p>
      </dgm:t>
    </dgm:pt>
    <dgm:pt modelId="{8E6B5711-4BC5-46E2-8610-821E24110952}" type="sibTrans" cxnId="{04148420-68CD-4132-AFFC-57A703CEFFD0}">
      <dgm:prSet/>
      <dgm:spPr/>
      <dgm:t>
        <a:bodyPr/>
        <a:lstStyle/>
        <a:p>
          <a:endParaRPr lang="en-US"/>
        </a:p>
      </dgm:t>
    </dgm:pt>
    <dgm:pt modelId="{919BC3B1-FB53-4D5B-8ACE-68CA44672C6F}" type="pres">
      <dgm:prSet presAssocID="{01F8FB1D-4441-4F68-9506-0FB549B5AD62}" presName="Name0" presStyleCnt="0">
        <dgm:presLayoutVars>
          <dgm:dir/>
          <dgm:animLvl val="lvl"/>
          <dgm:resizeHandles val="exact"/>
        </dgm:presLayoutVars>
      </dgm:prSet>
      <dgm:spPr/>
    </dgm:pt>
    <dgm:pt modelId="{3AB78E97-D053-4BAA-A729-92448B841BDC}" type="pres">
      <dgm:prSet presAssocID="{91AD42CF-76BA-42D8-B61A-F6700526CEF8}" presName="linNode" presStyleCnt="0"/>
      <dgm:spPr/>
    </dgm:pt>
    <dgm:pt modelId="{1B967A57-54B1-469E-BE60-506582451216}" type="pres">
      <dgm:prSet presAssocID="{91AD42CF-76BA-42D8-B61A-F6700526CEF8}" presName="parTx" presStyleLbl="revTx" presStyleIdx="0" presStyleCnt="6">
        <dgm:presLayoutVars>
          <dgm:chMax val="1"/>
          <dgm:bulletEnabled val="1"/>
        </dgm:presLayoutVars>
      </dgm:prSet>
      <dgm:spPr/>
    </dgm:pt>
    <dgm:pt modelId="{15C8D793-ACAE-4244-88FB-BDAFB06902E2}" type="pres">
      <dgm:prSet presAssocID="{91AD42CF-76BA-42D8-B61A-F6700526CEF8}" presName="bracket" presStyleLbl="parChTrans1D1" presStyleIdx="0" presStyleCnt="6"/>
      <dgm:spPr/>
    </dgm:pt>
    <dgm:pt modelId="{A76039BE-CA90-4AAB-8BEC-6586D5242019}" type="pres">
      <dgm:prSet presAssocID="{91AD42CF-76BA-42D8-B61A-F6700526CEF8}" presName="spH" presStyleCnt="0"/>
      <dgm:spPr/>
    </dgm:pt>
    <dgm:pt modelId="{3F640CB7-5FB9-4652-B24A-30794E273438}" type="pres">
      <dgm:prSet presAssocID="{91AD42CF-76BA-42D8-B61A-F6700526CEF8}" presName="desTx" presStyleLbl="node1" presStyleIdx="0" presStyleCnt="6">
        <dgm:presLayoutVars>
          <dgm:bulletEnabled val="1"/>
        </dgm:presLayoutVars>
      </dgm:prSet>
      <dgm:spPr/>
    </dgm:pt>
    <dgm:pt modelId="{CD2774A6-2EC3-4F92-9D93-AF2BC13D5469}" type="pres">
      <dgm:prSet presAssocID="{2496B657-53D6-4BF1-96B5-CCED9BABA4DD}" presName="spV" presStyleCnt="0"/>
      <dgm:spPr/>
    </dgm:pt>
    <dgm:pt modelId="{F2BB19C7-0546-4284-8A2F-31476D36746A}" type="pres">
      <dgm:prSet presAssocID="{8B22B172-00D8-48C0-AFD6-DFFA67149242}" presName="linNode" presStyleCnt="0"/>
      <dgm:spPr/>
    </dgm:pt>
    <dgm:pt modelId="{3AD1163E-BDE9-40F3-81C2-10F81A89FBA3}" type="pres">
      <dgm:prSet presAssocID="{8B22B172-00D8-48C0-AFD6-DFFA67149242}" presName="parTx" presStyleLbl="revTx" presStyleIdx="1" presStyleCnt="6">
        <dgm:presLayoutVars>
          <dgm:chMax val="1"/>
          <dgm:bulletEnabled val="1"/>
        </dgm:presLayoutVars>
      </dgm:prSet>
      <dgm:spPr/>
    </dgm:pt>
    <dgm:pt modelId="{3AC3A73E-DEDA-4158-BF19-B7B5A4A4966E}" type="pres">
      <dgm:prSet presAssocID="{8B22B172-00D8-48C0-AFD6-DFFA67149242}" presName="bracket" presStyleLbl="parChTrans1D1" presStyleIdx="1" presStyleCnt="6"/>
      <dgm:spPr/>
    </dgm:pt>
    <dgm:pt modelId="{8FB6BDF1-4D8F-4985-B380-DB35E35E6855}" type="pres">
      <dgm:prSet presAssocID="{8B22B172-00D8-48C0-AFD6-DFFA67149242}" presName="spH" presStyleCnt="0"/>
      <dgm:spPr/>
    </dgm:pt>
    <dgm:pt modelId="{710CFD46-D90A-43AD-8D73-EE4DB0CCE6CF}" type="pres">
      <dgm:prSet presAssocID="{8B22B172-00D8-48C0-AFD6-DFFA67149242}" presName="desTx" presStyleLbl="node1" presStyleIdx="1" presStyleCnt="6">
        <dgm:presLayoutVars>
          <dgm:bulletEnabled val="1"/>
        </dgm:presLayoutVars>
      </dgm:prSet>
      <dgm:spPr/>
    </dgm:pt>
    <dgm:pt modelId="{B2D2604E-6366-45FE-8BCB-D872EE4D518B}" type="pres">
      <dgm:prSet presAssocID="{CD2C7B34-20F7-4BF9-A22D-28041A25EBB9}" presName="spV" presStyleCnt="0"/>
      <dgm:spPr/>
    </dgm:pt>
    <dgm:pt modelId="{27953ED9-CF23-40FC-A9F8-F902458563C8}" type="pres">
      <dgm:prSet presAssocID="{E4521848-0C4E-4D0B-AC64-FC1EB667E4BB}" presName="linNode" presStyleCnt="0"/>
      <dgm:spPr/>
    </dgm:pt>
    <dgm:pt modelId="{EAA1FB6C-7D3A-431F-816B-0DFCD1AD0750}" type="pres">
      <dgm:prSet presAssocID="{E4521848-0C4E-4D0B-AC64-FC1EB667E4BB}" presName="parTx" presStyleLbl="revTx" presStyleIdx="2" presStyleCnt="6">
        <dgm:presLayoutVars>
          <dgm:chMax val="1"/>
          <dgm:bulletEnabled val="1"/>
        </dgm:presLayoutVars>
      </dgm:prSet>
      <dgm:spPr/>
    </dgm:pt>
    <dgm:pt modelId="{A864B2B7-9D7B-4069-95CE-771F85EF9745}" type="pres">
      <dgm:prSet presAssocID="{E4521848-0C4E-4D0B-AC64-FC1EB667E4BB}" presName="bracket" presStyleLbl="parChTrans1D1" presStyleIdx="2" presStyleCnt="6"/>
      <dgm:spPr/>
    </dgm:pt>
    <dgm:pt modelId="{B6CB0A80-E000-4E84-B882-3F3C2C1E700A}" type="pres">
      <dgm:prSet presAssocID="{E4521848-0C4E-4D0B-AC64-FC1EB667E4BB}" presName="spH" presStyleCnt="0"/>
      <dgm:spPr/>
    </dgm:pt>
    <dgm:pt modelId="{7EB947C3-3ECF-4906-8788-EA098FF6A83F}" type="pres">
      <dgm:prSet presAssocID="{E4521848-0C4E-4D0B-AC64-FC1EB667E4BB}" presName="desTx" presStyleLbl="node1" presStyleIdx="2" presStyleCnt="6">
        <dgm:presLayoutVars>
          <dgm:bulletEnabled val="1"/>
        </dgm:presLayoutVars>
      </dgm:prSet>
      <dgm:spPr/>
    </dgm:pt>
    <dgm:pt modelId="{4C2D5565-3F00-4411-AA37-D38F023DA125}" type="pres">
      <dgm:prSet presAssocID="{EC731321-8A62-4C7E-A69A-B62C101DE24E}" presName="spV" presStyleCnt="0"/>
      <dgm:spPr/>
    </dgm:pt>
    <dgm:pt modelId="{96DD35C1-61CB-4B8E-82A8-09D570F32315}" type="pres">
      <dgm:prSet presAssocID="{F0A32EB8-2E09-4EB1-B214-8F7F5695D81E}" presName="linNode" presStyleCnt="0"/>
      <dgm:spPr/>
    </dgm:pt>
    <dgm:pt modelId="{8FA0B071-56F2-48E1-A089-A54FDC6DB8E3}" type="pres">
      <dgm:prSet presAssocID="{F0A32EB8-2E09-4EB1-B214-8F7F5695D81E}" presName="parTx" presStyleLbl="revTx" presStyleIdx="3" presStyleCnt="6">
        <dgm:presLayoutVars>
          <dgm:chMax val="1"/>
          <dgm:bulletEnabled val="1"/>
        </dgm:presLayoutVars>
      </dgm:prSet>
      <dgm:spPr/>
    </dgm:pt>
    <dgm:pt modelId="{84676396-225A-4F5A-AE88-B1E3A456197F}" type="pres">
      <dgm:prSet presAssocID="{F0A32EB8-2E09-4EB1-B214-8F7F5695D81E}" presName="bracket" presStyleLbl="parChTrans1D1" presStyleIdx="3" presStyleCnt="6"/>
      <dgm:spPr/>
    </dgm:pt>
    <dgm:pt modelId="{DD28B8AF-1188-4D2D-A1C0-408992ED564B}" type="pres">
      <dgm:prSet presAssocID="{F0A32EB8-2E09-4EB1-B214-8F7F5695D81E}" presName="spH" presStyleCnt="0"/>
      <dgm:spPr/>
    </dgm:pt>
    <dgm:pt modelId="{BE3504F2-7BAC-4FCB-94A3-5258AC6C077D}" type="pres">
      <dgm:prSet presAssocID="{F0A32EB8-2E09-4EB1-B214-8F7F5695D81E}" presName="desTx" presStyleLbl="node1" presStyleIdx="3" presStyleCnt="6">
        <dgm:presLayoutVars>
          <dgm:bulletEnabled val="1"/>
        </dgm:presLayoutVars>
      </dgm:prSet>
      <dgm:spPr/>
    </dgm:pt>
    <dgm:pt modelId="{F0BD2B0F-4C74-496E-AC5D-D65646338519}" type="pres">
      <dgm:prSet presAssocID="{B2295F17-CAFA-4664-A99C-EE2660C042A3}" presName="spV" presStyleCnt="0"/>
      <dgm:spPr/>
    </dgm:pt>
    <dgm:pt modelId="{EB27F5A4-FF36-4AFE-A619-39E7094FF694}" type="pres">
      <dgm:prSet presAssocID="{E91BE593-3CFC-46D9-974E-42197256EB27}" presName="linNode" presStyleCnt="0"/>
      <dgm:spPr/>
    </dgm:pt>
    <dgm:pt modelId="{20A68A39-C93A-4B4F-B860-5011D984A42A}" type="pres">
      <dgm:prSet presAssocID="{E91BE593-3CFC-46D9-974E-42197256EB27}" presName="parTx" presStyleLbl="revTx" presStyleIdx="4" presStyleCnt="6">
        <dgm:presLayoutVars>
          <dgm:chMax val="1"/>
          <dgm:bulletEnabled val="1"/>
        </dgm:presLayoutVars>
      </dgm:prSet>
      <dgm:spPr/>
    </dgm:pt>
    <dgm:pt modelId="{C4C4BD08-5698-4E71-9799-4BA4B4910E4B}" type="pres">
      <dgm:prSet presAssocID="{E91BE593-3CFC-46D9-974E-42197256EB27}" presName="bracket" presStyleLbl="parChTrans1D1" presStyleIdx="4" presStyleCnt="6"/>
      <dgm:spPr/>
    </dgm:pt>
    <dgm:pt modelId="{35048325-C8E6-42A6-8107-2BDA7E37A0BA}" type="pres">
      <dgm:prSet presAssocID="{E91BE593-3CFC-46D9-974E-42197256EB27}" presName="spH" presStyleCnt="0"/>
      <dgm:spPr/>
    </dgm:pt>
    <dgm:pt modelId="{0F5FCCAA-A4C4-4CC1-B1FD-9423159D8350}" type="pres">
      <dgm:prSet presAssocID="{E91BE593-3CFC-46D9-974E-42197256EB27}" presName="desTx" presStyleLbl="node1" presStyleIdx="4" presStyleCnt="6" custLinFactNeighborX="-5600" custLinFactNeighborY="3950">
        <dgm:presLayoutVars>
          <dgm:bulletEnabled val="1"/>
        </dgm:presLayoutVars>
      </dgm:prSet>
      <dgm:spPr/>
    </dgm:pt>
    <dgm:pt modelId="{656E0DB6-2713-4DCF-B2DD-90E66998D173}" type="pres">
      <dgm:prSet presAssocID="{078C8CC2-4483-4F47-B79E-7957DE1FA41B}" presName="spV" presStyleCnt="0"/>
      <dgm:spPr/>
    </dgm:pt>
    <dgm:pt modelId="{B75D9D6F-2BF9-4025-BD7C-616CEF0EB233}" type="pres">
      <dgm:prSet presAssocID="{932E8185-3E10-421F-B8CB-9213B20A8DCB}" presName="linNode" presStyleCnt="0"/>
      <dgm:spPr/>
    </dgm:pt>
    <dgm:pt modelId="{C09571B3-F575-4F85-BCFC-493AF035232B}" type="pres">
      <dgm:prSet presAssocID="{932E8185-3E10-421F-B8CB-9213B20A8DCB}" presName="parTx" presStyleLbl="revTx" presStyleIdx="5" presStyleCnt="6">
        <dgm:presLayoutVars>
          <dgm:chMax val="1"/>
          <dgm:bulletEnabled val="1"/>
        </dgm:presLayoutVars>
      </dgm:prSet>
      <dgm:spPr/>
    </dgm:pt>
    <dgm:pt modelId="{A05B67F8-F6DD-4A56-8EE4-522993B6EA02}" type="pres">
      <dgm:prSet presAssocID="{932E8185-3E10-421F-B8CB-9213B20A8DCB}" presName="bracket" presStyleLbl="parChTrans1D1" presStyleIdx="5" presStyleCnt="6"/>
      <dgm:spPr/>
    </dgm:pt>
    <dgm:pt modelId="{343DE904-DE31-4525-8615-7F23FF4C56C0}" type="pres">
      <dgm:prSet presAssocID="{932E8185-3E10-421F-B8CB-9213B20A8DCB}" presName="spH" presStyleCnt="0"/>
      <dgm:spPr/>
    </dgm:pt>
    <dgm:pt modelId="{58930C8B-A406-4C5E-B1E1-E88238181BD7}" type="pres">
      <dgm:prSet presAssocID="{932E8185-3E10-421F-B8CB-9213B20A8DCB}" presName="desTx" presStyleLbl="node1" presStyleIdx="5" presStyleCnt="6" custLinFactNeighborX="-5600" custLinFactNeighborY="5204">
        <dgm:presLayoutVars>
          <dgm:bulletEnabled val="1"/>
        </dgm:presLayoutVars>
      </dgm:prSet>
      <dgm:spPr/>
    </dgm:pt>
  </dgm:ptLst>
  <dgm:cxnLst>
    <dgm:cxn modelId="{98289E05-8767-4019-ABC2-468BC5839E15}" type="presOf" srcId="{E1ECD97B-D1BE-46D1-A55C-A3D6EAF7E9A4}" destId="{3F640CB7-5FB9-4652-B24A-30794E273438}" srcOrd="0" destOrd="0" presId="urn:diagrams.loki3.com/BracketList"/>
    <dgm:cxn modelId="{2AC1E50B-22BE-4FB8-AD08-E2AA2695A3D2}" srcId="{01F8FB1D-4441-4F68-9506-0FB549B5AD62}" destId="{8B22B172-00D8-48C0-AFD6-DFFA67149242}" srcOrd="1" destOrd="0" parTransId="{16B620A3-4E6A-474E-B873-BDCC7B5A2C7A}" sibTransId="{CD2C7B34-20F7-4BF9-A22D-28041A25EBB9}"/>
    <dgm:cxn modelId="{BC28A611-DEAA-4A1C-BB6E-69DEBE494CBC}" type="presOf" srcId="{E4521848-0C4E-4D0B-AC64-FC1EB667E4BB}" destId="{EAA1FB6C-7D3A-431F-816B-0DFCD1AD0750}" srcOrd="0" destOrd="0" presId="urn:diagrams.loki3.com/BracketList"/>
    <dgm:cxn modelId="{E6756612-BA4F-447A-9078-A2AC0A05D98F}" srcId="{01F8FB1D-4441-4F68-9506-0FB549B5AD62}" destId="{E91BE593-3CFC-46D9-974E-42197256EB27}" srcOrd="4" destOrd="0" parTransId="{86089551-1739-47A0-A377-8DF7D3EFC4FF}" sibTransId="{078C8CC2-4483-4F47-B79E-7957DE1FA41B}"/>
    <dgm:cxn modelId="{0732B01D-D142-4488-944B-D3DB46178D98}" srcId="{F0A32EB8-2E09-4EB1-B214-8F7F5695D81E}" destId="{14F3F272-D27A-4D92-BA27-0C4477F1DBFE}" srcOrd="0" destOrd="0" parTransId="{DA1ECC3B-09AB-4C0C-87A1-2F38F9A78A92}" sibTransId="{5FBEFAC1-DBBD-45D8-8299-8E12165FF7A2}"/>
    <dgm:cxn modelId="{04148420-68CD-4132-AFFC-57A703CEFFD0}" srcId="{01F8FB1D-4441-4F68-9506-0FB549B5AD62}" destId="{932E8185-3E10-421F-B8CB-9213B20A8DCB}" srcOrd="5" destOrd="0" parTransId="{13D83D05-B702-4D52-B680-78EE0A47A0C2}" sibTransId="{8E6B5711-4BC5-46E2-8610-821E24110952}"/>
    <dgm:cxn modelId="{6CD2FE23-E44C-4400-827C-A0B267AC7B4F}" srcId="{01F8FB1D-4441-4F68-9506-0FB549B5AD62}" destId="{E4521848-0C4E-4D0B-AC64-FC1EB667E4BB}" srcOrd="2" destOrd="0" parTransId="{B3D9A123-E57A-457B-BB13-506897D43A87}" sibTransId="{EC731321-8A62-4C7E-A69A-B62C101DE24E}"/>
    <dgm:cxn modelId="{1CE85527-AB72-448D-A360-09C87FFF80D2}" type="presOf" srcId="{8B22B172-00D8-48C0-AFD6-DFFA67149242}" destId="{3AD1163E-BDE9-40F3-81C2-10F81A89FBA3}" srcOrd="0" destOrd="0" presId="urn:diagrams.loki3.com/BracketList"/>
    <dgm:cxn modelId="{1D843E30-4273-4CB3-80A4-D7159D32102E}" type="presOf" srcId="{01F8FB1D-4441-4F68-9506-0FB549B5AD62}" destId="{919BC3B1-FB53-4D5B-8ACE-68CA44672C6F}" srcOrd="0" destOrd="0" presId="urn:diagrams.loki3.com/BracketList"/>
    <dgm:cxn modelId="{BAC5ED34-B3BA-4DC0-99FC-618A31F0C25A}" type="presOf" srcId="{F0A32EB8-2E09-4EB1-B214-8F7F5695D81E}" destId="{8FA0B071-56F2-48E1-A089-A54FDC6DB8E3}" srcOrd="0" destOrd="0" presId="urn:diagrams.loki3.com/BracketList"/>
    <dgm:cxn modelId="{784B7C62-1A24-47DA-B86C-2B48701F64BA}" type="presOf" srcId="{BD76A772-3F64-452C-AEE5-98ED4BF9A427}" destId="{58930C8B-A406-4C5E-B1E1-E88238181BD7}" srcOrd="0" destOrd="0" presId="urn:diagrams.loki3.com/BracketList"/>
    <dgm:cxn modelId="{ABD70944-AE60-4592-A55B-A05F75148E1C}" type="presOf" srcId="{E91BE593-3CFC-46D9-974E-42197256EB27}" destId="{20A68A39-C93A-4B4F-B860-5011D984A42A}" srcOrd="0" destOrd="0" presId="urn:diagrams.loki3.com/BracketList"/>
    <dgm:cxn modelId="{596B6D65-6DA8-45D7-BC35-20E5438409D7}" type="presOf" srcId="{91AD42CF-76BA-42D8-B61A-F6700526CEF8}" destId="{1B967A57-54B1-469E-BE60-506582451216}" srcOrd="0" destOrd="0" presId="urn:diagrams.loki3.com/BracketList"/>
    <dgm:cxn modelId="{C8047F45-235A-4074-BA1F-56FCDA587241}" type="presOf" srcId="{D75F61B8-3966-4153-BCCA-343D152B4C8B}" destId="{7EB947C3-3ECF-4906-8788-EA098FF6A83F}" srcOrd="0" destOrd="0" presId="urn:diagrams.loki3.com/BracketList"/>
    <dgm:cxn modelId="{34613872-334D-44A7-A58E-15F7C8688FEF}" type="presOf" srcId="{14F3F272-D27A-4D92-BA27-0C4477F1DBFE}" destId="{BE3504F2-7BAC-4FCB-94A3-5258AC6C077D}" srcOrd="0" destOrd="0" presId="urn:diagrams.loki3.com/BracketList"/>
    <dgm:cxn modelId="{A89C235A-2570-473D-8A46-293081818012}" srcId="{932E8185-3E10-421F-B8CB-9213B20A8DCB}" destId="{BD76A772-3F64-452C-AEE5-98ED4BF9A427}" srcOrd="0" destOrd="0" parTransId="{34FCC9D7-8319-4F6F-8FA9-60D2BF734E30}" sibTransId="{451AF5C0-2685-4BC4-BB4D-3B56EEFEF0E4}"/>
    <dgm:cxn modelId="{2A688980-0B6E-42D4-B1E3-4F76BD9BE353}" srcId="{91AD42CF-76BA-42D8-B61A-F6700526CEF8}" destId="{E1ECD97B-D1BE-46D1-A55C-A3D6EAF7E9A4}" srcOrd="0" destOrd="0" parTransId="{97AE9E51-2ABC-4CAD-852A-586F67AB49F8}" sibTransId="{18EDA748-7BE6-4C59-8E4E-7CEECD90BFF9}"/>
    <dgm:cxn modelId="{A418AC8C-1442-47B4-9B68-3657D87E939B}" srcId="{01F8FB1D-4441-4F68-9506-0FB549B5AD62}" destId="{F0A32EB8-2E09-4EB1-B214-8F7F5695D81E}" srcOrd="3" destOrd="0" parTransId="{12DF5721-704D-4316-A0CE-89F9415F0CE5}" sibTransId="{B2295F17-CAFA-4664-A99C-EE2660C042A3}"/>
    <dgm:cxn modelId="{FB32D99E-8774-4C3E-91E7-D91C9FDBDE12}" srcId="{E4521848-0C4E-4D0B-AC64-FC1EB667E4BB}" destId="{D75F61B8-3966-4153-BCCA-343D152B4C8B}" srcOrd="0" destOrd="0" parTransId="{5F7B1947-5EFF-42DB-B206-75BADF98C6F5}" sibTransId="{67E80740-B289-40BE-AF86-E8D281468965}"/>
    <dgm:cxn modelId="{7B3E0CA0-168C-4128-83CB-965E6021BFB5}" type="presOf" srcId="{91985E8F-6FB8-454E-8A91-1D4E51A19766}" destId="{710CFD46-D90A-43AD-8D73-EE4DB0CCE6CF}" srcOrd="0" destOrd="0" presId="urn:diagrams.loki3.com/BracketList"/>
    <dgm:cxn modelId="{100E29AA-3D2A-4DA5-8E6D-9E0CF97AD7BC}" srcId="{01F8FB1D-4441-4F68-9506-0FB549B5AD62}" destId="{91AD42CF-76BA-42D8-B61A-F6700526CEF8}" srcOrd="0" destOrd="0" parTransId="{B51CBCE7-5DA1-4C01-AF21-DCB6FF3767D6}" sibTransId="{2496B657-53D6-4BF1-96B5-CCED9BABA4DD}"/>
    <dgm:cxn modelId="{DA9FFBAB-E92D-4B61-8C4D-3D8DB1067E55}" srcId="{E91BE593-3CFC-46D9-974E-42197256EB27}" destId="{40DA2881-0FA6-4C19-BC79-DAF6805AC3A2}" srcOrd="0" destOrd="0" parTransId="{9B4126E3-965F-4C8C-BAAC-D7D302FE7324}" sibTransId="{ED5B9AD1-C21E-4570-BEE2-E0E004F5D7D9}"/>
    <dgm:cxn modelId="{3657E0BF-E646-4D59-A4F6-6184B9F75908}" type="presOf" srcId="{40DA2881-0FA6-4C19-BC79-DAF6805AC3A2}" destId="{0F5FCCAA-A4C4-4CC1-B1FD-9423159D8350}" srcOrd="0" destOrd="0" presId="urn:diagrams.loki3.com/BracketList"/>
    <dgm:cxn modelId="{F31EBDC5-89E6-4122-89CF-7D1F8DA2FC88}" srcId="{8B22B172-00D8-48C0-AFD6-DFFA67149242}" destId="{91985E8F-6FB8-454E-8A91-1D4E51A19766}" srcOrd="0" destOrd="0" parTransId="{D1FE05FD-6920-4288-8839-854DD73BB855}" sibTransId="{F6589001-AD3C-480F-B86A-9D32DA446956}"/>
    <dgm:cxn modelId="{B75BA0DD-1702-4E52-AC1F-509F02BCE9EC}" type="presOf" srcId="{932E8185-3E10-421F-B8CB-9213B20A8DCB}" destId="{C09571B3-F575-4F85-BCFC-493AF035232B}" srcOrd="0" destOrd="0" presId="urn:diagrams.loki3.com/BracketList"/>
    <dgm:cxn modelId="{FB0F5261-271E-44FF-B033-FBA5C54F9D0E}" type="presParOf" srcId="{919BC3B1-FB53-4D5B-8ACE-68CA44672C6F}" destId="{3AB78E97-D053-4BAA-A729-92448B841BDC}" srcOrd="0" destOrd="0" presId="urn:diagrams.loki3.com/BracketList"/>
    <dgm:cxn modelId="{1CA86E88-B752-4EF9-90DD-27398DB6451E}" type="presParOf" srcId="{3AB78E97-D053-4BAA-A729-92448B841BDC}" destId="{1B967A57-54B1-469E-BE60-506582451216}" srcOrd="0" destOrd="0" presId="urn:diagrams.loki3.com/BracketList"/>
    <dgm:cxn modelId="{27D46488-936C-4892-A498-428545DDABD7}" type="presParOf" srcId="{3AB78E97-D053-4BAA-A729-92448B841BDC}" destId="{15C8D793-ACAE-4244-88FB-BDAFB06902E2}" srcOrd="1" destOrd="0" presId="urn:diagrams.loki3.com/BracketList"/>
    <dgm:cxn modelId="{48EF6420-DCF4-44B0-A658-8E155BFF9B21}" type="presParOf" srcId="{3AB78E97-D053-4BAA-A729-92448B841BDC}" destId="{A76039BE-CA90-4AAB-8BEC-6586D5242019}" srcOrd="2" destOrd="0" presId="urn:diagrams.loki3.com/BracketList"/>
    <dgm:cxn modelId="{524B61D3-0EA0-415B-B6E9-10E989D6EFCD}" type="presParOf" srcId="{3AB78E97-D053-4BAA-A729-92448B841BDC}" destId="{3F640CB7-5FB9-4652-B24A-30794E273438}" srcOrd="3" destOrd="0" presId="urn:diagrams.loki3.com/BracketList"/>
    <dgm:cxn modelId="{8C57ED61-AF67-4C98-829C-C36B08346476}" type="presParOf" srcId="{919BC3B1-FB53-4D5B-8ACE-68CA44672C6F}" destId="{CD2774A6-2EC3-4F92-9D93-AF2BC13D5469}" srcOrd="1" destOrd="0" presId="urn:diagrams.loki3.com/BracketList"/>
    <dgm:cxn modelId="{6FCC921A-D903-4305-A44B-A78195BF73DB}" type="presParOf" srcId="{919BC3B1-FB53-4D5B-8ACE-68CA44672C6F}" destId="{F2BB19C7-0546-4284-8A2F-31476D36746A}" srcOrd="2" destOrd="0" presId="urn:diagrams.loki3.com/BracketList"/>
    <dgm:cxn modelId="{9D9FD75E-BD4A-437C-BC9D-50E435480DCC}" type="presParOf" srcId="{F2BB19C7-0546-4284-8A2F-31476D36746A}" destId="{3AD1163E-BDE9-40F3-81C2-10F81A89FBA3}" srcOrd="0" destOrd="0" presId="urn:diagrams.loki3.com/BracketList"/>
    <dgm:cxn modelId="{A2784650-8AFE-4682-8916-1A60F3B03221}" type="presParOf" srcId="{F2BB19C7-0546-4284-8A2F-31476D36746A}" destId="{3AC3A73E-DEDA-4158-BF19-B7B5A4A4966E}" srcOrd="1" destOrd="0" presId="urn:diagrams.loki3.com/BracketList"/>
    <dgm:cxn modelId="{E2C3DAF8-628C-487A-8A80-BFEF3253E6B8}" type="presParOf" srcId="{F2BB19C7-0546-4284-8A2F-31476D36746A}" destId="{8FB6BDF1-4D8F-4985-B380-DB35E35E6855}" srcOrd="2" destOrd="0" presId="urn:diagrams.loki3.com/BracketList"/>
    <dgm:cxn modelId="{8AE97B71-929A-4A7B-B6CE-623D81AFAD17}" type="presParOf" srcId="{F2BB19C7-0546-4284-8A2F-31476D36746A}" destId="{710CFD46-D90A-43AD-8D73-EE4DB0CCE6CF}" srcOrd="3" destOrd="0" presId="urn:diagrams.loki3.com/BracketList"/>
    <dgm:cxn modelId="{2D4F0F73-C714-40AC-8484-D6D3979A1BF7}" type="presParOf" srcId="{919BC3B1-FB53-4D5B-8ACE-68CA44672C6F}" destId="{B2D2604E-6366-45FE-8BCB-D872EE4D518B}" srcOrd="3" destOrd="0" presId="urn:diagrams.loki3.com/BracketList"/>
    <dgm:cxn modelId="{9307B4CE-9687-4294-80E9-247E137DB592}" type="presParOf" srcId="{919BC3B1-FB53-4D5B-8ACE-68CA44672C6F}" destId="{27953ED9-CF23-40FC-A9F8-F902458563C8}" srcOrd="4" destOrd="0" presId="urn:diagrams.loki3.com/BracketList"/>
    <dgm:cxn modelId="{B9D7482C-EF6C-4B5E-9050-478CB153E714}" type="presParOf" srcId="{27953ED9-CF23-40FC-A9F8-F902458563C8}" destId="{EAA1FB6C-7D3A-431F-816B-0DFCD1AD0750}" srcOrd="0" destOrd="0" presId="urn:diagrams.loki3.com/BracketList"/>
    <dgm:cxn modelId="{D5F67872-27BC-4D52-B178-55F2EE701E7E}" type="presParOf" srcId="{27953ED9-CF23-40FC-A9F8-F902458563C8}" destId="{A864B2B7-9D7B-4069-95CE-771F85EF9745}" srcOrd="1" destOrd="0" presId="urn:diagrams.loki3.com/BracketList"/>
    <dgm:cxn modelId="{1B8251C9-201F-4BA2-977A-361358316019}" type="presParOf" srcId="{27953ED9-CF23-40FC-A9F8-F902458563C8}" destId="{B6CB0A80-E000-4E84-B882-3F3C2C1E700A}" srcOrd="2" destOrd="0" presId="urn:diagrams.loki3.com/BracketList"/>
    <dgm:cxn modelId="{BC0D8B32-C37E-4BB8-B7F2-9C4809E1BD37}" type="presParOf" srcId="{27953ED9-CF23-40FC-A9F8-F902458563C8}" destId="{7EB947C3-3ECF-4906-8788-EA098FF6A83F}" srcOrd="3" destOrd="0" presId="urn:diagrams.loki3.com/BracketList"/>
    <dgm:cxn modelId="{F7E47BBE-5DF5-4466-8EBB-46C72F3AC736}" type="presParOf" srcId="{919BC3B1-FB53-4D5B-8ACE-68CA44672C6F}" destId="{4C2D5565-3F00-4411-AA37-D38F023DA125}" srcOrd="5" destOrd="0" presId="urn:diagrams.loki3.com/BracketList"/>
    <dgm:cxn modelId="{0A2B1126-943D-4982-BC2B-E29A593B5D4C}" type="presParOf" srcId="{919BC3B1-FB53-4D5B-8ACE-68CA44672C6F}" destId="{96DD35C1-61CB-4B8E-82A8-09D570F32315}" srcOrd="6" destOrd="0" presId="urn:diagrams.loki3.com/BracketList"/>
    <dgm:cxn modelId="{8EB1A921-7932-4560-BA48-4018A5037DF7}" type="presParOf" srcId="{96DD35C1-61CB-4B8E-82A8-09D570F32315}" destId="{8FA0B071-56F2-48E1-A089-A54FDC6DB8E3}" srcOrd="0" destOrd="0" presId="urn:diagrams.loki3.com/BracketList"/>
    <dgm:cxn modelId="{C7DC2AF8-EC5B-4750-B9EF-A71083D9CAE9}" type="presParOf" srcId="{96DD35C1-61CB-4B8E-82A8-09D570F32315}" destId="{84676396-225A-4F5A-AE88-B1E3A456197F}" srcOrd="1" destOrd="0" presId="urn:diagrams.loki3.com/BracketList"/>
    <dgm:cxn modelId="{CD377AFC-2680-4668-B09E-4AF2DDED6EA0}" type="presParOf" srcId="{96DD35C1-61CB-4B8E-82A8-09D570F32315}" destId="{DD28B8AF-1188-4D2D-A1C0-408992ED564B}" srcOrd="2" destOrd="0" presId="urn:diagrams.loki3.com/BracketList"/>
    <dgm:cxn modelId="{1A708B24-30B4-49FF-8707-388028526641}" type="presParOf" srcId="{96DD35C1-61CB-4B8E-82A8-09D570F32315}" destId="{BE3504F2-7BAC-4FCB-94A3-5258AC6C077D}" srcOrd="3" destOrd="0" presId="urn:diagrams.loki3.com/BracketList"/>
    <dgm:cxn modelId="{8FA1FA9C-C305-4480-88DC-F00874C462AB}" type="presParOf" srcId="{919BC3B1-FB53-4D5B-8ACE-68CA44672C6F}" destId="{F0BD2B0F-4C74-496E-AC5D-D65646338519}" srcOrd="7" destOrd="0" presId="urn:diagrams.loki3.com/BracketList"/>
    <dgm:cxn modelId="{B7A1CFA6-EFC3-4B7D-ABD8-0728B14A0C54}" type="presParOf" srcId="{919BC3B1-FB53-4D5B-8ACE-68CA44672C6F}" destId="{EB27F5A4-FF36-4AFE-A619-39E7094FF694}" srcOrd="8" destOrd="0" presId="urn:diagrams.loki3.com/BracketList"/>
    <dgm:cxn modelId="{1368C467-62AA-44A4-B5FF-3306925EC17A}" type="presParOf" srcId="{EB27F5A4-FF36-4AFE-A619-39E7094FF694}" destId="{20A68A39-C93A-4B4F-B860-5011D984A42A}" srcOrd="0" destOrd="0" presId="urn:diagrams.loki3.com/BracketList"/>
    <dgm:cxn modelId="{78465986-09F6-4FE5-861B-444B7F67BA51}" type="presParOf" srcId="{EB27F5A4-FF36-4AFE-A619-39E7094FF694}" destId="{C4C4BD08-5698-4E71-9799-4BA4B4910E4B}" srcOrd="1" destOrd="0" presId="urn:diagrams.loki3.com/BracketList"/>
    <dgm:cxn modelId="{99D4808A-8857-4D51-BF6C-D59175103305}" type="presParOf" srcId="{EB27F5A4-FF36-4AFE-A619-39E7094FF694}" destId="{35048325-C8E6-42A6-8107-2BDA7E37A0BA}" srcOrd="2" destOrd="0" presId="urn:diagrams.loki3.com/BracketList"/>
    <dgm:cxn modelId="{2EEFCB7C-97AA-48D1-A7FF-DC3690AA0EA0}" type="presParOf" srcId="{EB27F5A4-FF36-4AFE-A619-39E7094FF694}" destId="{0F5FCCAA-A4C4-4CC1-B1FD-9423159D8350}" srcOrd="3" destOrd="0" presId="urn:diagrams.loki3.com/BracketList"/>
    <dgm:cxn modelId="{E6E3F1EE-93DC-4C8B-A87F-13601069D293}" type="presParOf" srcId="{919BC3B1-FB53-4D5B-8ACE-68CA44672C6F}" destId="{656E0DB6-2713-4DCF-B2DD-90E66998D173}" srcOrd="9" destOrd="0" presId="urn:diagrams.loki3.com/BracketList"/>
    <dgm:cxn modelId="{E5BB348B-EBF3-4DF6-B7C1-1D7CD81904C5}" type="presParOf" srcId="{919BC3B1-FB53-4D5B-8ACE-68CA44672C6F}" destId="{B75D9D6F-2BF9-4025-BD7C-616CEF0EB233}" srcOrd="10" destOrd="0" presId="urn:diagrams.loki3.com/BracketList"/>
    <dgm:cxn modelId="{8FBE4CB7-F11E-43D9-A6F6-96B198C1CA73}" type="presParOf" srcId="{B75D9D6F-2BF9-4025-BD7C-616CEF0EB233}" destId="{C09571B3-F575-4F85-BCFC-493AF035232B}" srcOrd="0" destOrd="0" presId="urn:diagrams.loki3.com/BracketList"/>
    <dgm:cxn modelId="{ECD1AC70-A19D-4340-8ECE-E071AF0E4A5C}" type="presParOf" srcId="{B75D9D6F-2BF9-4025-BD7C-616CEF0EB233}" destId="{A05B67F8-F6DD-4A56-8EE4-522993B6EA02}" srcOrd="1" destOrd="0" presId="urn:diagrams.loki3.com/BracketList"/>
    <dgm:cxn modelId="{298B6281-9703-4A73-8ED2-52BB25FD605A}" type="presParOf" srcId="{B75D9D6F-2BF9-4025-BD7C-616CEF0EB233}" destId="{343DE904-DE31-4525-8615-7F23FF4C56C0}" srcOrd="2" destOrd="0" presId="urn:diagrams.loki3.com/BracketList"/>
    <dgm:cxn modelId="{F32E40C1-8DC7-474A-BB50-97DE7793683E}" type="presParOf" srcId="{B75D9D6F-2BF9-4025-BD7C-616CEF0EB233}" destId="{58930C8B-A406-4C5E-B1E1-E88238181BD7}" srcOrd="3" destOrd="0" presId="urn:diagrams.loki3.com/Bracke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7F6D-42C0-4171-B8D9-8EC395DDFE18}">
      <dsp:nvSpPr>
        <dsp:cNvPr id="0" name=""/>
        <dsp:cNvSpPr/>
      </dsp:nvSpPr>
      <dsp:spPr>
        <a:xfrm>
          <a:off x="2051744" y="1525945"/>
          <a:ext cx="381164" cy="724824"/>
        </a:xfrm>
        <a:custGeom>
          <a:avLst/>
          <a:gdLst/>
          <a:ahLst/>
          <a:cxnLst/>
          <a:rect l="0" t="0" r="0" b="0"/>
          <a:pathLst>
            <a:path>
              <a:moveTo>
                <a:pt x="0" y="0"/>
              </a:moveTo>
              <a:lnTo>
                <a:pt x="190582" y="0"/>
              </a:lnTo>
              <a:lnTo>
                <a:pt x="190582" y="724824"/>
              </a:lnTo>
              <a:lnTo>
                <a:pt x="381164" y="7248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2221853" y="1867884"/>
        <a:ext cx="40946" cy="40946"/>
      </dsp:txXfrm>
    </dsp:sp>
    <dsp:sp modelId="{61D72435-8316-4278-A1BD-E335BAD3D577}">
      <dsp:nvSpPr>
        <dsp:cNvPr id="0" name=""/>
        <dsp:cNvSpPr/>
      </dsp:nvSpPr>
      <dsp:spPr>
        <a:xfrm>
          <a:off x="2051744" y="1480225"/>
          <a:ext cx="381164" cy="91440"/>
        </a:xfrm>
        <a:custGeom>
          <a:avLst/>
          <a:gdLst/>
          <a:ahLst/>
          <a:cxnLst/>
          <a:rect l="0" t="0" r="0" b="0"/>
          <a:pathLst>
            <a:path>
              <a:moveTo>
                <a:pt x="0" y="45720"/>
              </a:moveTo>
              <a:lnTo>
                <a:pt x="381164" y="4572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2232798" y="1516416"/>
        <a:ext cx="19058" cy="19058"/>
      </dsp:txXfrm>
    </dsp:sp>
    <dsp:sp modelId="{03133245-7695-4E28-B4E8-6FC3049EB6C8}">
      <dsp:nvSpPr>
        <dsp:cNvPr id="0" name=""/>
        <dsp:cNvSpPr/>
      </dsp:nvSpPr>
      <dsp:spPr>
        <a:xfrm>
          <a:off x="2051744" y="801121"/>
          <a:ext cx="381164" cy="724824"/>
        </a:xfrm>
        <a:custGeom>
          <a:avLst/>
          <a:gdLst/>
          <a:ahLst/>
          <a:cxnLst/>
          <a:rect l="0" t="0" r="0" b="0"/>
          <a:pathLst>
            <a:path>
              <a:moveTo>
                <a:pt x="0" y="724824"/>
              </a:moveTo>
              <a:lnTo>
                <a:pt x="190582" y="724824"/>
              </a:lnTo>
              <a:lnTo>
                <a:pt x="190582" y="0"/>
              </a:lnTo>
              <a:lnTo>
                <a:pt x="381164"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2221853" y="1143060"/>
        <a:ext cx="40946" cy="40946"/>
      </dsp:txXfrm>
    </dsp:sp>
    <dsp:sp modelId="{29876E60-3086-4955-B668-15405D88AA20}">
      <dsp:nvSpPr>
        <dsp:cNvPr id="0" name=""/>
        <dsp:cNvSpPr/>
      </dsp:nvSpPr>
      <dsp:spPr>
        <a:xfrm rot="16200000">
          <a:off x="318345" y="1318492"/>
          <a:ext cx="3051891" cy="4149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alibri" panose="020F0502020204030204" pitchFamily="34" charset="0"/>
              <a:cs typeface="Calibri" panose="020F0502020204030204" pitchFamily="34" charset="0"/>
            </a:rPr>
            <a:t>UNFCC – Climate Change Conference</a:t>
          </a:r>
        </a:p>
      </dsp:txBody>
      <dsp:txXfrm>
        <a:off x="318345" y="1318492"/>
        <a:ext cx="3051891" cy="414906"/>
      </dsp:txXfrm>
    </dsp:sp>
    <dsp:sp modelId="{C2FE1D43-A8E3-4A1A-9C59-0E4A7BE197B1}">
      <dsp:nvSpPr>
        <dsp:cNvPr id="0" name=""/>
        <dsp:cNvSpPr/>
      </dsp:nvSpPr>
      <dsp:spPr>
        <a:xfrm>
          <a:off x="2432909" y="511191"/>
          <a:ext cx="1901939" cy="5798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i="0" kern="1200" dirty="0"/>
            <a:t>Subsidiary Body for Scientific and Technological Advice</a:t>
          </a:r>
          <a:endParaRPr lang="en-US" sz="900" kern="1200" dirty="0">
            <a:latin typeface="Calibri" panose="020F0502020204030204" pitchFamily="34" charset="0"/>
            <a:cs typeface="Calibri" panose="020F0502020204030204" pitchFamily="34" charset="0"/>
          </a:endParaRPr>
        </a:p>
      </dsp:txBody>
      <dsp:txXfrm>
        <a:off x="2432909" y="511191"/>
        <a:ext cx="1901939" cy="579859"/>
      </dsp:txXfrm>
    </dsp:sp>
    <dsp:sp modelId="{E5DCAD10-CC96-4291-B71A-FB9136D90B43}">
      <dsp:nvSpPr>
        <dsp:cNvPr id="0" name=""/>
        <dsp:cNvSpPr/>
      </dsp:nvSpPr>
      <dsp:spPr>
        <a:xfrm>
          <a:off x="2432909" y="1236016"/>
          <a:ext cx="1901939" cy="5798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i="0" kern="1200" dirty="0"/>
            <a:t>Bureau of the </a:t>
          </a:r>
        </a:p>
        <a:p>
          <a:pPr marL="0" lvl="0" indent="0" algn="ctr" defTabSz="400050">
            <a:lnSpc>
              <a:spcPct val="90000"/>
            </a:lnSpc>
            <a:spcBef>
              <a:spcPct val="0"/>
            </a:spcBef>
            <a:spcAft>
              <a:spcPct val="35000"/>
            </a:spcAft>
            <a:buNone/>
          </a:pPr>
          <a:r>
            <a:rPr lang="en-US" sz="900" b="0" i="0" kern="1200" dirty="0"/>
            <a:t>COP, CMP, and CMA</a:t>
          </a:r>
          <a:endParaRPr lang="en-US" sz="900" kern="1200" dirty="0">
            <a:latin typeface="Calibri" panose="020F0502020204030204" pitchFamily="34" charset="0"/>
            <a:cs typeface="Calibri" panose="020F0502020204030204" pitchFamily="34" charset="0"/>
          </a:endParaRPr>
        </a:p>
      </dsp:txBody>
      <dsp:txXfrm>
        <a:off x="2432909" y="1236016"/>
        <a:ext cx="1901939" cy="579859"/>
      </dsp:txXfrm>
    </dsp:sp>
    <dsp:sp modelId="{18069941-0DFF-40E3-976D-4A07DA721F6B}">
      <dsp:nvSpPr>
        <dsp:cNvPr id="0" name=""/>
        <dsp:cNvSpPr/>
      </dsp:nvSpPr>
      <dsp:spPr>
        <a:xfrm>
          <a:off x="2432909" y="1960840"/>
          <a:ext cx="1901939" cy="5798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i="0" kern="1200" dirty="0"/>
            <a:t>Subsidiary Body for </a:t>
          </a:r>
        </a:p>
        <a:p>
          <a:pPr marL="0" lvl="0" indent="0" algn="ctr" defTabSz="400050">
            <a:lnSpc>
              <a:spcPct val="90000"/>
            </a:lnSpc>
            <a:spcBef>
              <a:spcPct val="0"/>
            </a:spcBef>
            <a:spcAft>
              <a:spcPct val="35000"/>
            </a:spcAft>
            <a:buNone/>
          </a:pPr>
          <a:r>
            <a:rPr lang="en-US" sz="900" b="0" i="0" kern="1200" dirty="0"/>
            <a:t>Implementation</a:t>
          </a:r>
          <a:endParaRPr lang="en-US" sz="900" kern="1200" dirty="0">
            <a:latin typeface="Calibri" panose="020F0502020204030204" pitchFamily="34" charset="0"/>
            <a:cs typeface="Calibri" panose="020F0502020204030204" pitchFamily="34" charset="0"/>
          </a:endParaRPr>
        </a:p>
      </dsp:txBody>
      <dsp:txXfrm>
        <a:off x="2432909" y="1960840"/>
        <a:ext cx="1901939" cy="5798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44861"/>
          <a:ext cx="108998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Intergenerational Policy - I</a:t>
          </a:r>
        </a:p>
      </dsp:txBody>
      <dsp:txXfrm>
        <a:off x="0" y="644861"/>
        <a:ext cx="1089984" cy="1287000"/>
      </dsp:txXfrm>
    </dsp:sp>
    <dsp:sp modelId="{15C8D793-ACAE-4244-88FB-BDAFB06902E2}">
      <dsp:nvSpPr>
        <dsp:cNvPr id="0" name=""/>
        <dsp:cNvSpPr/>
      </dsp:nvSpPr>
      <dsp:spPr>
        <a:xfrm>
          <a:off x="1089983" y="644861"/>
          <a:ext cx="217996" cy="12870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644861"/>
          <a:ext cx="2964756" cy="12870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possible policy implementation and future dialogue towards transformative adaptation focusing on multiple elements of resilience, loss and damage, financial support by having a detailed discussion at initial levels with policymakers </a:t>
          </a:r>
        </a:p>
      </dsp:txBody>
      <dsp:txXfrm>
        <a:off x="1395179" y="644861"/>
        <a:ext cx="2964756" cy="1287000"/>
      </dsp:txXfrm>
    </dsp:sp>
    <dsp:sp modelId="{3AD1163E-BDE9-40F3-81C2-10F81A89FBA3}">
      <dsp:nvSpPr>
        <dsp:cNvPr id="0" name=""/>
        <dsp:cNvSpPr/>
      </dsp:nvSpPr>
      <dsp:spPr>
        <a:xfrm>
          <a:off x="0" y="2165861"/>
          <a:ext cx="108998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Intergenerational Policy - II</a:t>
          </a:r>
        </a:p>
      </dsp:txBody>
      <dsp:txXfrm>
        <a:off x="0" y="2165861"/>
        <a:ext cx="1089984" cy="1287000"/>
      </dsp:txXfrm>
    </dsp:sp>
    <dsp:sp modelId="{3AC3A73E-DEDA-4158-BF19-B7B5A4A4966E}">
      <dsp:nvSpPr>
        <dsp:cNvPr id="0" name=""/>
        <dsp:cNvSpPr/>
      </dsp:nvSpPr>
      <dsp:spPr>
        <a:xfrm>
          <a:off x="1089983" y="2165861"/>
          <a:ext cx="217996" cy="12870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2165861"/>
          <a:ext cx="2964756" cy="12870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A solution-based dialogue / discussion to have a Just transition alongside having a climate resilient technology and low emission integrations</a:t>
          </a:r>
        </a:p>
      </dsp:txBody>
      <dsp:txXfrm>
        <a:off x="1395179" y="2165861"/>
        <a:ext cx="2964756" cy="1287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34FB-8A03-485C-B6DD-71BC2A87BDCC}">
      <dsp:nvSpPr>
        <dsp:cNvPr id="0" name=""/>
        <dsp:cNvSpPr/>
      </dsp:nvSpPr>
      <dsp:spPr>
        <a:xfrm>
          <a:off x="0" y="171673"/>
          <a:ext cx="1656421" cy="99385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0.5 Million</a:t>
          </a:r>
        </a:p>
        <a:p>
          <a:pPr marL="0" lvl="0" indent="0" algn="ctr" defTabSz="444500">
            <a:lnSpc>
              <a:spcPct val="90000"/>
            </a:lnSpc>
            <a:spcBef>
              <a:spcPct val="0"/>
            </a:spcBef>
            <a:spcAft>
              <a:spcPct val="35000"/>
            </a:spcAft>
            <a:buNone/>
          </a:pPr>
          <a:endParaRPr lang="en-US" sz="1000" b="1" kern="1200" dirty="0"/>
        </a:p>
        <a:p>
          <a:pPr marL="0" lvl="0" indent="0" algn="ctr" defTabSz="444500">
            <a:lnSpc>
              <a:spcPct val="90000"/>
            </a:lnSpc>
            <a:spcBef>
              <a:spcPct val="0"/>
            </a:spcBef>
            <a:spcAft>
              <a:spcPct val="35000"/>
            </a:spcAft>
            <a:buNone/>
          </a:pPr>
          <a:r>
            <a:rPr lang="en-US" sz="800" kern="1200" dirty="0"/>
            <a:t>Total youth that acted on climate change through SGP through houses and communities</a:t>
          </a:r>
        </a:p>
      </dsp:txBody>
      <dsp:txXfrm>
        <a:off x="0" y="171673"/>
        <a:ext cx="1656421" cy="993852"/>
      </dsp:txXfrm>
    </dsp:sp>
    <dsp:sp modelId="{A75FD374-E278-40F2-841B-F4A49AABDD25}">
      <dsp:nvSpPr>
        <dsp:cNvPr id="0" name=""/>
        <dsp:cNvSpPr/>
      </dsp:nvSpPr>
      <dsp:spPr>
        <a:xfrm>
          <a:off x="1822063" y="171673"/>
          <a:ext cx="1656421" cy="993852"/>
        </a:xfrm>
        <a:prstGeom prst="rect">
          <a:avLst/>
        </a:prstGeom>
        <a:solidFill>
          <a:schemeClr val="accent1">
            <a:shade val="80000"/>
            <a:hueOff val="103662"/>
            <a:satOff val="-10344"/>
            <a:lumOff val="14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84%</a:t>
          </a:r>
        </a:p>
        <a:p>
          <a:pPr marL="0" lvl="0" indent="0" algn="ctr" defTabSz="444500">
            <a:lnSpc>
              <a:spcPct val="90000"/>
            </a:lnSpc>
            <a:spcBef>
              <a:spcPct val="0"/>
            </a:spcBef>
            <a:spcAft>
              <a:spcPct val="35000"/>
            </a:spcAft>
            <a:buNone/>
          </a:pPr>
          <a:endParaRPr lang="en-US" sz="900" kern="1200" dirty="0"/>
        </a:p>
        <a:p>
          <a:pPr marL="0" lvl="0" indent="0" algn="ctr" defTabSz="444500">
            <a:lnSpc>
              <a:spcPct val="90000"/>
            </a:lnSpc>
            <a:spcBef>
              <a:spcPct val="0"/>
            </a:spcBef>
            <a:spcAft>
              <a:spcPct val="35000"/>
            </a:spcAft>
            <a:buNone/>
          </a:pPr>
          <a:r>
            <a:rPr lang="en-US" sz="800" kern="1200" dirty="0"/>
            <a:t>Youth expecting more inclusive and detailed education on climate change</a:t>
          </a:r>
        </a:p>
      </dsp:txBody>
      <dsp:txXfrm>
        <a:off x="1822063" y="171673"/>
        <a:ext cx="1656421" cy="993852"/>
      </dsp:txXfrm>
    </dsp:sp>
    <dsp:sp modelId="{6974CFED-61C8-4C72-98A9-24D05EE849A6}">
      <dsp:nvSpPr>
        <dsp:cNvPr id="0" name=""/>
        <dsp:cNvSpPr/>
      </dsp:nvSpPr>
      <dsp:spPr>
        <a:xfrm>
          <a:off x="3644127" y="171673"/>
          <a:ext cx="1656421" cy="993852"/>
        </a:xfrm>
        <a:prstGeom prst="rect">
          <a:avLst/>
        </a:prstGeom>
        <a:solidFill>
          <a:schemeClr val="accent1">
            <a:shade val="80000"/>
            <a:hueOff val="207325"/>
            <a:satOff val="-20688"/>
            <a:lumOff val="296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73%</a:t>
          </a:r>
        </a:p>
        <a:p>
          <a:pPr marL="0" lvl="0" indent="0" algn="ctr" defTabSz="444500">
            <a:lnSpc>
              <a:spcPct val="90000"/>
            </a:lnSpc>
            <a:spcBef>
              <a:spcPct val="0"/>
            </a:spcBef>
            <a:spcAft>
              <a:spcPct val="35000"/>
            </a:spcAft>
            <a:buNone/>
          </a:pPr>
          <a:endParaRPr lang="en-US" sz="800" kern="1200" dirty="0"/>
        </a:p>
        <a:p>
          <a:pPr marL="0" lvl="0" indent="0" algn="ctr" defTabSz="444500">
            <a:lnSpc>
              <a:spcPct val="90000"/>
            </a:lnSpc>
            <a:spcBef>
              <a:spcPct val="0"/>
            </a:spcBef>
            <a:spcAft>
              <a:spcPct val="35000"/>
            </a:spcAft>
            <a:buNone/>
          </a:pPr>
          <a:endParaRPr lang="en-US" sz="800" kern="1200" dirty="0"/>
        </a:p>
        <a:p>
          <a:pPr marL="0" lvl="0" indent="0" algn="ctr" defTabSz="444500">
            <a:lnSpc>
              <a:spcPct val="90000"/>
            </a:lnSpc>
            <a:spcBef>
              <a:spcPct val="0"/>
            </a:spcBef>
            <a:spcAft>
              <a:spcPct val="35000"/>
            </a:spcAft>
            <a:buNone/>
          </a:pPr>
          <a:r>
            <a:rPr lang="en-US" sz="800" kern="1200" dirty="0"/>
            <a:t>Current young generation feeling the climate change effects</a:t>
          </a:r>
        </a:p>
      </dsp:txBody>
      <dsp:txXfrm>
        <a:off x="3644127" y="171673"/>
        <a:ext cx="1656421" cy="9938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Steel Decarbonization</a:t>
          </a:r>
        </a:p>
      </dsp:txBody>
      <dsp:txXfrm>
        <a:off x="0" y="65261"/>
        <a:ext cx="1089984" cy="574200"/>
      </dsp:txXfrm>
    </dsp:sp>
    <dsp:sp modelId="{15C8D793-ACAE-4244-88FB-BDAFB06902E2}">
      <dsp:nvSpPr>
        <dsp:cNvPr id="0" name=""/>
        <dsp:cNvSpPr/>
      </dsp:nvSpPr>
      <dsp:spPr>
        <a:xfrm>
          <a:off x="1089983" y="65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65261"/>
          <a:ext cx="2964756" cy="5742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supporting and bringing in new initiatives focusing on decarbonizing steel operations across the globe by bringing in force to previous initiatives as well  </a:t>
          </a:r>
        </a:p>
      </dsp:txBody>
      <dsp:txXfrm>
        <a:off x="1395179" y="65261"/>
        <a:ext cx="2964756" cy="574200"/>
      </dsp:txXfrm>
    </dsp:sp>
    <dsp:sp modelId="{3AD1163E-BDE9-40F3-81C2-10F81A89FBA3}">
      <dsp:nvSpPr>
        <dsp:cNvPr id="0" name=""/>
        <dsp:cNvSpPr/>
      </dsp:nvSpPr>
      <dsp:spPr>
        <a:xfrm>
          <a:off x="0" y="7438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O&amp;G Decarbonization</a:t>
          </a:r>
        </a:p>
      </dsp:txBody>
      <dsp:txXfrm>
        <a:off x="0" y="743861"/>
        <a:ext cx="1089984" cy="574200"/>
      </dsp:txXfrm>
    </dsp:sp>
    <dsp:sp modelId="{3AC3A73E-DEDA-4158-BF19-B7B5A4A4966E}">
      <dsp:nvSpPr>
        <dsp:cNvPr id="0" name=""/>
        <dsp:cNvSpPr/>
      </dsp:nvSpPr>
      <dsp:spPr>
        <a:xfrm>
          <a:off x="1089983" y="7438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438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The multiphase discussion of technology and policies with an effort to support towards multiple energy storage technologies for O&amp;G sector operations as part of future collaboration efforts.</a:t>
          </a:r>
        </a:p>
      </dsp:txBody>
      <dsp:txXfrm>
        <a:off x="1395179" y="743861"/>
        <a:ext cx="2964756" cy="574200"/>
      </dsp:txXfrm>
    </dsp:sp>
    <dsp:sp modelId="{EAA1FB6C-7D3A-431F-816B-0DFCD1AD0750}">
      <dsp:nvSpPr>
        <dsp:cNvPr id="0" name=""/>
        <dsp:cNvSpPr/>
      </dsp:nvSpPr>
      <dsp:spPr>
        <a:xfrm>
          <a:off x="0" y="14224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Fertilizer Decarbonization</a:t>
          </a:r>
        </a:p>
      </dsp:txBody>
      <dsp:txXfrm>
        <a:off x="0" y="1422461"/>
        <a:ext cx="1089984" cy="574200"/>
      </dsp:txXfrm>
    </dsp:sp>
    <dsp:sp modelId="{A864B2B7-9D7B-4069-95CE-771F85EF9745}">
      <dsp:nvSpPr>
        <dsp:cNvPr id="0" name=""/>
        <dsp:cNvSpPr/>
      </dsp:nvSpPr>
      <dsp:spPr>
        <a:xfrm>
          <a:off x="1089983" y="14224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2246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addressing potential pathways of green fertilizers to bring in better food security and agricultural sector decarbonization through new technological collaborations</a:t>
          </a:r>
        </a:p>
      </dsp:txBody>
      <dsp:txXfrm>
        <a:off x="1395179" y="1422461"/>
        <a:ext cx="2964756" cy="574200"/>
      </dsp:txXfrm>
    </dsp:sp>
    <dsp:sp modelId="{8FA0B071-56F2-48E1-A089-A54FDC6DB8E3}">
      <dsp:nvSpPr>
        <dsp:cNvPr id="0" name=""/>
        <dsp:cNvSpPr/>
      </dsp:nvSpPr>
      <dsp:spPr>
        <a:xfrm>
          <a:off x="0" y="21010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Global Methane Pledge</a:t>
          </a:r>
        </a:p>
      </dsp:txBody>
      <dsp:txXfrm>
        <a:off x="0" y="2101061"/>
        <a:ext cx="1089984" cy="574200"/>
      </dsp:txXfrm>
    </dsp:sp>
    <dsp:sp modelId="{84676396-225A-4F5A-AE88-B1E3A456197F}">
      <dsp:nvSpPr>
        <dsp:cNvPr id="0" name=""/>
        <dsp:cNvSpPr/>
      </dsp:nvSpPr>
      <dsp:spPr>
        <a:xfrm>
          <a:off x="1089983" y="21010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010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Global pledge-oriented discussions focusing on technological and process improvisations towards methane leak cuts and methane venting with efficient financial models </a:t>
          </a:r>
        </a:p>
      </dsp:txBody>
      <dsp:txXfrm>
        <a:off x="1395179" y="2101061"/>
        <a:ext cx="2964756" cy="574200"/>
      </dsp:txXfrm>
    </dsp:sp>
    <dsp:sp modelId="{20A68A39-C93A-4B4F-B860-5011D984A42A}">
      <dsp:nvSpPr>
        <dsp:cNvPr id="0" name=""/>
        <dsp:cNvSpPr/>
      </dsp:nvSpPr>
      <dsp:spPr>
        <a:xfrm>
          <a:off x="0" y="27796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Cement Decarbonization</a:t>
          </a:r>
        </a:p>
      </dsp:txBody>
      <dsp:txXfrm>
        <a:off x="0" y="2779661"/>
        <a:ext cx="1089984" cy="574200"/>
      </dsp:txXfrm>
    </dsp:sp>
    <dsp:sp modelId="{C4C4BD08-5698-4E71-9799-4BA4B4910E4B}">
      <dsp:nvSpPr>
        <dsp:cNvPr id="0" name=""/>
        <dsp:cNvSpPr/>
      </dsp:nvSpPr>
      <dsp:spPr>
        <a:xfrm>
          <a:off x="1089983" y="27796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6" y="2802342"/>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Multi sector-oriented discussion with private and public partnership entities to have an evolution of policy towards decarbonizing the cement operations alongside acceleration discussions on current technologies.</a:t>
          </a:r>
        </a:p>
      </dsp:txBody>
      <dsp:txXfrm>
        <a:off x="1390296" y="2802342"/>
        <a:ext cx="2964756" cy="574200"/>
      </dsp:txXfrm>
    </dsp:sp>
    <dsp:sp modelId="{C09571B3-F575-4F85-BCFC-493AF035232B}">
      <dsp:nvSpPr>
        <dsp:cNvPr id="0" name=""/>
        <dsp:cNvSpPr/>
      </dsp:nvSpPr>
      <dsp:spPr>
        <a:xfrm>
          <a:off x="0" y="3458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Low Carbon Developments</a:t>
          </a:r>
        </a:p>
      </dsp:txBody>
      <dsp:txXfrm>
        <a:off x="0" y="3458261"/>
        <a:ext cx="1089984" cy="574200"/>
      </dsp:txXfrm>
    </dsp:sp>
    <dsp:sp modelId="{A05B67F8-F6DD-4A56-8EE4-522993B6EA02}">
      <dsp:nvSpPr>
        <dsp:cNvPr id="0" name=""/>
        <dsp:cNvSpPr/>
      </dsp:nvSpPr>
      <dsp:spPr>
        <a:xfrm>
          <a:off x="1089983" y="3458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88142"/>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accessibility of resources for low carbon pathway of cement production for African Region and Global South Nations with new initiatives of sustainable pathway development</a:t>
          </a:r>
        </a:p>
      </dsp:txBody>
      <dsp:txXfrm>
        <a:off x="1390296" y="3488142"/>
        <a:ext cx="2964756" cy="5742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FAST and </a:t>
          </a:r>
          <a:r>
            <a:rPr lang="en-US" sz="900" b="1" kern="1200" dirty="0" err="1"/>
            <a:t>iCAN</a:t>
          </a:r>
          <a:endParaRPr lang="en-US" sz="900" b="1" kern="1200" dirty="0"/>
        </a:p>
      </dsp:txBody>
      <dsp:txXfrm>
        <a:off x="0" y="65261"/>
        <a:ext cx="1089984" cy="574200"/>
      </dsp:txXfrm>
    </dsp:sp>
    <dsp:sp modelId="{15C8D793-ACAE-4244-88FB-BDAFB06902E2}">
      <dsp:nvSpPr>
        <dsp:cNvPr id="0" name=""/>
        <dsp:cNvSpPr/>
      </dsp:nvSpPr>
      <dsp:spPr>
        <a:xfrm>
          <a:off x="1089983" y="56289"/>
          <a:ext cx="217996" cy="592143"/>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56289"/>
          <a:ext cx="2964756" cy="5921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err="1"/>
            <a:t>Intiaitve</a:t>
          </a:r>
          <a:r>
            <a:rPr lang="en-US" sz="800" kern="1200" dirty="0"/>
            <a:t> and Action based collaboration with multiple stakeholders towards generation and mobilization of climate finance on agriculture and food systems. This focus would help upon both Nations and Non-Nation entities to mobilize financing.</a:t>
          </a:r>
        </a:p>
      </dsp:txBody>
      <dsp:txXfrm>
        <a:off x="1395179" y="56289"/>
        <a:ext cx="2964756" cy="592143"/>
      </dsp:txXfrm>
    </dsp:sp>
    <dsp:sp modelId="{3AD1163E-BDE9-40F3-81C2-10F81A89FBA3}">
      <dsp:nvSpPr>
        <dsp:cNvPr id="0" name=""/>
        <dsp:cNvSpPr/>
      </dsp:nvSpPr>
      <dsp:spPr>
        <a:xfrm>
          <a:off x="0" y="752833"/>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Ministerial Initiative</a:t>
          </a:r>
        </a:p>
      </dsp:txBody>
      <dsp:txXfrm>
        <a:off x="0" y="752833"/>
        <a:ext cx="1089984" cy="574200"/>
      </dsp:txXfrm>
    </dsp:sp>
    <dsp:sp modelId="{3AC3A73E-DEDA-4158-BF19-B7B5A4A4966E}">
      <dsp:nvSpPr>
        <dsp:cNvPr id="0" name=""/>
        <dsp:cNvSpPr/>
      </dsp:nvSpPr>
      <dsp:spPr>
        <a:xfrm>
          <a:off x="1089983" y="752833"/>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52833"/>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The multiphase discussion on KJWA Ministerial Panel with a focus upon reaching a consensus towards vulnerability assessment and impact assessment across developing and developed nations through financing and technology</a:t>
          </a:r>
        </a:p>
      </dsp:txBody>
      <dsp:txXfrm>
        <a:off x="1395179" y="752833"/>
        <a:ext cx="2964756" cy="574200"/>
      </dsp:txXfrm>
    </dsp:sp>
    <dsp:sp modelId="{EAA1FB6C-7D3A-431F-816B-0DFCD1AD0750}">
      <dsp:nvSpPr>
        <dsp:cNvPr id="0" name=""/>
        <dsp:cNvSpPr/>
      </dsp:nvSpPr>
      <dsp:spPr>
        <a:xfrm>
          <a:off x="0" y="1431433"/>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Monitoring Progression</a:t>
          </a:r>
        </a:p>
      </dsp:txBody>
      <dsp:txXfrm>
        <a:off x="0" y="1431433"/>
        <a:ext cx="1089984" cy="574200"/>
      </dsp:txXfrm>
    </dsp:sp>
    <dsp:sp modelId="{A864B2B7-9D7B-4069-95CE-771F85EF9745}">
      <dsp:nvSpPr>
        <dsp:cNvPr id="0" name=""/>
        <dsp:cNvSpPr/>
      </dsp:nvSpPr>
      <dsp:spPr>
        <a:xfrm>
          <a:off x="1089983" y="1431433"/>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31433"/>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addressing new methodology to communicate progress on current adaptation measures with comprehensive monitoring of progress which can fund further investments to support national action plans.</a:t>
          </a:r>
        </a:p>
      </dsp:txBody>
      <dsp:txXfrm>
        <a:off x="1395179" y="1431433"/>
        <a:ext cx="2964756" cy="574200"/>
      </dsp:txXfrm>
    </dsp:sp>
    <dsp:sp modelId="{8FA0B071-56F2-48E1-A089-A54FDC6DB8E3}">
      <dsp:nvSpPr>
        <dsp:cNvPr id="0" name=""/>
        <dsp:cNvSpPr/>
      </dsp:nvSpPr>
      <dsp:spPr>
        <a:xfrm>
          <a:off x="0" y="2110033"/>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Adaptation Technologies</a:t>
          </a:r>
        </a:p>
      </dsp:txBody>
      <dsp:txXfrm>
        <a:off x="0" y="2110033"/>
        <a:ext cx="1089984" cy="574200"/>
      </dsp:txXfrm>
    </dsp:sp>
    <dsp:sp modelId="{84676396-225A-4F5A-AE88-B1E3A456197F}">
      <dsp:nvSpPr>
        <dsp:cNvPr id="0" name=""/>
        <dsp:cNvSpPr/>
      </dsp:nvSpPr>
      <dsp:spPr>
        <a:xfrm>
          <a:off x="1089983" y="2110033"/>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10033"/>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Global technology-oriented discussions with possible collaboration with multiple entities towards development and implementation of flood resilience and insurance tools.</a:t>
          </a:r>
        </a:p>
      </dsp:txBody>
      <dsp:txXfrm>
        <a:off x="1395179" y="2110033"/>
        <a:ext cx="2964756" cy="574200"/>
      </dsp:txXfrm>
    </dsp:sp>
    <dsp:sp modelId="{20A68A39-C93A-4B4F-B860-5011D984A42A}">
      <dsp:nvSpPr>
        <dsp:cNvPr id="0" name=""/>
        <dsp:cNvSpPr/>
      </dsp:nvSpPr>
      <dsp:spPr>
        <a:xfrm>
          <a:off x="0" y="2788633"/>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Private Sector Collaborations</a:t>
          </a:r>
        </a:p>
      </dsp:txBody>
      <dsp:txXfrm>
        <a:off x="0" y="2788633"/>
        <a:ext cx="1089984" cy="574200"/>
      </dsp:txXfrm>
    </dsp:sp>
    <dsp:sp modelId="{C4C4BD08-5698-4E71-9799-4BA4B4910E4B}">
      <dsp:nvSpPr>
        <dsp:cNvPr id="0" name=""/>
        <dsp:cNvSpPr/>
      </dsp:nvSpPr>
      <dsp:spPr>
        <a:xfrm>
          <a:off x="1089983" y="2788633"/>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6" y="2811314"/>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Multi sector-oriented investment discussion for private sector entities and telecommunication entities for climate smart agriculture technology deployment and development</a:t>
          </a:r>
        </a:p>
      </dsp:txBody>
      <dsp:txXfrm>
        <a:off x="1390296" y="2811314"/>
        <a:ext cx="2964756" cy="574200"/>
      </dsp:txXfrm>
    </dsp:sp>
    <dsp:sp modelId="{C09571B3-F575-4F85-BCFC-493AF035232B}">
      <dsp:nvSpPr>
        <dsp:cNvPr id="0" name=""/>
        <dsp:cNvSpPr/>
      </dsp:nvSpPr>
      <dsp:spPr>
        <a:xfrm>
          <a:off x="0" y="3467233"/>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Financing Climate Smart Agri</a:t>
          </a:r>
        </a:p>
      </dsp:txBody>
      <dsp:txXfrm>
        <a:off x="0" y="3467233"/>
        <a:ext cx="1089984" cy="574200"/>
      </dsp:txXfrm>
    </dsp:sp>
    <dsp:sp modelId="{A05B67F8-F6DD-4A56-8EE4-522993B6EA02}">
      <dsp:nvSpPr>
        <dsp:cNvPr id="0" name=""/>
        <dsp:cNvSpPr/>
      </dsp:nvSpPr>
      <dsp:spPr>
        <a:xfrm>
          <a:off x="1089983" y="3467233"/>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97114"/>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accessibility of low-cost financing solutions for sustained agricultural needs with new technology investment being part of technology funding.</a:t>
          </a:r>
        </a:p>
      </dsp:txBody>
      <dsp:txXfrm>
        <a:off x="1390296" y="3497114"/>
        <a:ext cx="2964756" cy="5742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5684E-4375-4766-8329-E610937E32E8}">
      <dsp:nvSpPr>
        <dsp:cNvPr id="0" name=""/>
        <dsp:cNvSpPr/>
      </dsp:nvSpPr>
      <dsp:spPr>
        <a:xfrm>
          <a:off x="3047" y="13086"/>
          <a:ext cx="1619127" cy="460800"/>
        </a:xfrm>
        <a:prstGeom prst="rect">
          <a:avLst/>
        </a:prstGeom>
        <a:noFill/>
        <a:ln w="9525"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AWARE</a:t>
          </a:r>
          <a:endParaRPr lang="en-US" sz="900" kern="1200" dirty="0">
            <a:solidFill>
              <a:schemeClr val="tx1"/>
            </a:solidFill>
            <a:latin typeface="+mj-lt"/>
          </a:endParaRPr>
        </a:p>
      </dsp:txBody>
      <dsp:txXfrm>
        <a:off x="3047" y="13086"/>
        <a:ext cx="1619127" cy="460800"/>
      </dsp:txXfrm>
    </dsp:sp>
    <dsp:sp modelId="{9DFBF5C5-6407-48DC-BEAA-C0DABAC9D00C}">
      <dsp:nvSpPr>
        <dsp:cNvPr id="0" name=""/>
        <dsp:cNvSpPr/>
      </dsp:nvSpPr>
      <dsp:spPr>
        <a:xfrm>
          <a:off x="13652" y="474360"/>
          <a:ext cx="1619127" cy="1053822"/>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Partnership with World Meteorological Organization to adopt political contribution requirements across multiple aspects of water management systems towards field systems deployment</a:t>
          </a:r>
        </a:p>
      </dsp:txBody>
      <dsp:txXfrm>
        <a:off x="13652" y="474360"/>
        <a:ext cx="1619127" cy="1053822"/>
      </dsp:txXfrm>
    </dsp:sp>
    <dsp:sp modelId="{200872BA-0111-41C9-8221-9BED8D81B190}">
      <dsp:nvSpPr>
        <dsp:cNvPr id="0" name=""/>
        <dsp:cNvSpPr/>
      </dsp:nvSpPr>
      <dsp:spPr>
        <a:xfrm>
          <a:off x="1848852" y="13086"/>
          <a:ext cx="1619127" cy="460800"/>
        </a:xfrm>
        <a:prstGeom prst="rect">
          <a:avLst/>
        </a:prstGeom>
        <a:noFill/>
        <a:ln w="2540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Early</a:t>
          </a:r>
          <a:r>
            <a:rPr lang="en-US" sz="900" b="1" kern="1200" dirty="0">
              <a:solidFill>
                <a:schemeClr val="accent3"/>
              </a:solidFill>
              <a:latin typeface="+mj-lt"/>
            </a:rPr>
            <a:t> </a:t>
          </a:r>
        </a:p>
        <a:p>
          <a:pPr marL="0" lvl="0" indent="0" algn="l" defTabSz="400050">
            <a:lnSpc>
              <a:spcPct val="90000"/>
            </a:lnSpc>
            <a:spcBef>
              <a:spcPct val="0"/>
            </a:spcBef>
            <a:spcAft>
              <a:spcPct val="35000"/>
            </a:spcAft>
            <a:buNone/>
          </a:pPr>
          <a:r>
            <a:rPr lang="en-US" sz="900" b="1" kern="1200" dirty="0">
              <a:solidFill>
                <a:schemeClr val="tx1"/>
              </a:solidFill>
              <a:latin typeface="+mj-lt"/>
            </a:rPr>
            <a:t>Warning</a:t>
          </a:r>
          <a:endParaRPr lang="en-US" sz="900" kern="1200" dirty="0">
            <a:solidFill>
              <a:schemeClr val="tx1"/>
            </a:solidFill>
          </a:endParaRPr>
        </a:p>
      </dsp:txBody>
      <dsp:txXfrm>
        <a:off x="1848852" y="13086"/>
        <a:ext cx="1619127" cy="460800"/>
      </dsp:txXfrm>
    </dsp:sp>
    <dsp:sp modelId="{49A8DC16-1A25-4527-A33C-C55F0BE4C595}">
      <dsp:nvSpPr>
        <dsp:cNvPr id="0" name=""/>
        <dsp:cNvSpPr/>
      </dsp:nvSpPr>
      <dsp:spPr>
        <a:xfrm>
          <a:off x="1843946" y="474371"/>
          <a:ext cx="1619127" cy="1053822"/>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Focused and Important discussions focusing on implementation of the UN Secretary General Early Warning Initiative which includes key risks of Water scarcity and Flash Flood protection</a:t>
          </a:r>
        </a:p>
      </dsp:txBody>
      <dsp:txXfrm>
        <a:off x="1843946" y="474371"/>
        <a:ext cx="1619127" cy="1053822"/>
      </dsp:txXfrm>
    </dsp:sp>
    <dsp:sp modelId="{521840DC-1990-4894-9B24-B4E1D4641DA5}">
      <dsp:nvSpPr>
        <dsp:cNvPr id="0" name=""/>
        <dsp:cNvSpPr/>
      </dsp:nvSpPr>
      <dsp:spPr>
        <a:xfrm>
          <a:off x="3698413" y="12874"/>
          <a:ext cx="1619127" cy="460800"/>
        </a:xfrm>
        <a:prstGeom prst="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River Basin </a:t>
          </a:r>
        </a:p>
        <a:p>
          <a:pPr marL="0" lvl="0" indent="0" algn="l" defTabSz="400050">
            <a:lnSpc>
              <a:spcPct val="90000"/>
            </a:lnSpc>
            <a:spcBef>
              <a:spcPct val="0"/>
            </a:spcBef>
            <a:spcAft>
              <a:spcPct val="35000"/>
            </a:spcAft>
            <a:buNone/>
          </a:pPr>
          <a:r>
            <a:rPr lang="en-US" sz="900" b="1" kern="1200" dirty="0">
              <a:solidFill>
                <a:schemeClr val="tx1"/>
              </a:solidFill>
              <a:latin typeface="+mj-lt"/>
            </a:rPr>
            <a:t>Systems</a:t>
          </a:r>
          <a:endParaRPr lang="en-US" sz="900" kern="1200" dirty="0">
            <a:solidFill>
              <a:schemeClr val="tx1"/>
            </a:solidFill>
            <a:latin typeface="+mj-lt"/>
          </a:endParaRPr>
        </a:p>
      </dsp:txBody>
      <dsp:txXfrm>
        <a:off x="3698413" y="12874"/>
        <a:ext cx="1619127" cy="460800"/>
      </dsp:txXfrm>
    </dsp:sp>
    <dsp:sp modelId="{21FC3C5D-1655-493E-BC54-4A0D1F3AF2B7}">
      <dsp:nvSpPr>
        <dsp:cNvPr id="0" name=""/>
        <dsp:cNvSpPr/>
      </dsp:nvSpPr>
      <dsp:spPr>
        <a:xfrm>
          <a:off x="3698413" y="478165"/>
          <a:ext cx="1619127" cy="1053822"/>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Case study-based discussion with multiple stakeholders on Nile River based Geospatial Earth Monitoring Systems as part of computational analysis within the river streams  </a:t>
          </a:r>
        </a:p>
      </dsp:txBody>
      <dsp:txXfrm>
        <a:off x="3698413" y="478165"/>
        <a:ext cx="1619127" cy="1053822"/>
      </dsp:txXfrm>
    </dsp:sp>
    <dsp:sp modelId="{30F67470-005F-45AC-B22E-E0386064F69D}">
      <dsp:nvSpPr>
        <dsp:cNvPr id="0" name=""/>
        <dsp:cNvSpPr/>
      </dsp:nvSpPr>
      <dsp:spPr>
        <a:xfrm>
          <a:off x="5540462" y="13086"/>
          <a:ext cx="1619127" cy="460800"/>
        </a:xfrm>
        <a:prstGeom prst="rect">
          <a:avLst/>
        </a:prstGeom>
        <a:noFill/>
        <a:ln w="2540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Water </a:t>
          </a:r>
        </a:p>
        <a:p>
          <a:pPr marL="0" lvl="0" indent="0" algn="l" defTabSz="400050">
            <a:lnSpc>
              <a:spcPct val="90000"/>
            </a:lnSpc>
            <a:spcBef>
              <a:spcPct val="0"/>
            </a:spcBef>
            <a:spcAft>
              <a:spcPct val="35000"/>
            </a:spcAft>
            <a:buNone/>
          </a:pPr>
          <a:r>
            <a:rPr lang="en-US" sz="900" b="1" kern="1200" dirty="0">
              <a:solidFill>
                <a:schemeClr val="tx1"/>
              </a:solidFill>
              <a:latin typeface="+mj-lt"/>
            </a:rPr>
            <a:t>Security</a:t>
          </a:r>
        </a:p>
      </dsp:txBody>
      <dsp:txXfrm>
        <a:off x="5540462" y="13086"/>
        <a:ext cx="1619127" cy="460800"/>
      </dsp:txXfrm>
    </dsp:sp>
    <dsp:sp modelId="{9CA74715-1498-4CEA-86FE-B260ED6ED0FE}">
      <dsp:nvSpPr>
        <dsp:cNvPr id="0" name=""/>
        <dsp:cNvSpPr/>
      </dsp:nvSpPr>
      <dsp:spPr>
        <a:xfrm>
          <a:off x="5543733" y="478544"/>
          <a:ext cx="1619127" cy="1053822"/>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Detailed 5 Panel discussions focusing upon limitation of water scarcity, digitization solutions, water efficiency development and water recycling efforts for technological / solution collaborations</a:t>
          </a:r>
        </a:p>
      </dsp:txBody>
      <dsp:txXfrm>
        <a:off x="5543733" y="478544"/>
        <a:ext cx="1619127" cy="1053822"/>
      </dsp:txXfrm>
    </dsp:sp>
    <dsp:sp modelId="{B624CE01-8775-433B-B35A-299FD19A5265}">
      <dsp:nvSpPr>
        <dsp:cNvPr id="0" name=""/>
        <dsp:cNvSpPr/>
      </dsp:nvSpPr>
      <dsp:spPr>
        <a:xfrm>
          <a:off x="7386267" y="13086"/>
          <a:ext cx="1619127" cy="460800"/>
        </a:xfrm>
        <a:prstGeom prst="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Sea Level Rise </a:t>
          </a:r>
        </a:p>
        <a:p>
          <a:pPr marL="0" lvl="0" indent="0" algn="l" defTabSz="400050">
            <a:lnSpc>
              <a:spcPct val="90000"/>
            </a:lnSpc>
            <a:spcBef>
              <a:spcPct val="0"/>
            </a:spcBef>
            <a:spcAft>
              <a:spcPct val="35000"/>
            </a:spcAft>
            <a:buNone/>
          </a:pPr>
          <a:r>
            <a:rPr lang="en-US" sz="900" b="1" kern="1200" dirty="0">
              <a:solidFill>
                <a:schemeClr val="tx1"/>
              </a:solidFill>
              <a:latin typeface="+mj-lt"/>
            </a:rPr>
            <a:t>Solutions</a:t>
          </a:r>
        </a:p>
      </dsp:txBody>
      <dsp:txXfrm>
        <a:off x="7386267" y="13086"/>
        <a:ext cx="1619127" cy="460800"/>
      </dsp:txXfrm>
    </dsp:sp>
    <dsp:sp modelId="{0367DA91-8381-4AB8-81BE-D81C6C9FB9F1}">
      <dsp:nvSpPr>
        <dsp:cNvPr id="0" name=""/>
        <dsp:cNvSpPr/>
      </dsp:nvSpPr>
      <dsp:spPr>
        <a:xfrm>
          <a:off x="7386267" y="474360"/>
          <a:ext cx="1619127" cy="1053822"/>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Discussion towards identification of delta zone protection measures which also includes direct physical hard barricading protections for the cities. This would be intended towards diversion of certain climate financing funds for costal protection</a:t>
          </a:r>
        </a:p>
      </dsp:txBody>
      <dsp:txXfrm>
        <a:off x="7386267" y="474360"/>
        <a:ext cx="1619127" cy="1053822"/>
      </dsp:txXfrm>
    </dsp:sp>
    <dsp:sp modelId="{F03BE70C-8B6D-43BF-9544-28D347F006E2}">
      <dsp:nvSpPr>
        <dsp:cNvPr id="0" name=""/>
        <dsp:cNvSpPr/>
      </dsp:nvSpPr>
      <dsp:spPr>
        <a:xfrm>
          <a:off x="9232072" y="13086"/>
          <a:ext cx="1619127" cy="460800"/>
        </a:xfrm>
        <a:prstGeom prst="rect">
          <a:avLst/>
        </a:prstGeom>
        <a:noFill/>
        <a:ln w="2540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tx1"/>
              </a:solidFill>
              <a:latin typeface="+mj-lt"/>
            </a:rPr>
            <a:t>Water Action </a:t>
          </a:r>
        </a:p>
        <a:p>
          <a:pPr marL="0" lvl="0" indent="0" algn="l" defTabSz="400050">
            <a:lnSpc>
              <a:spcPct val="90000"/>
            </a:lnSpc>
            <a:spcBef>
              <a:spcPct val="0"/>
            </a:spcBef>
            <a:spcAft>
              <a:spcPct val="35000"/>
            </a:spcAft>
            <a:buNone/>
          </a:pPr>
          <a:r>
            <a:rPr lang="en-US" sz="900" b="1" kern="1200" dirty="0">
              <a:solidFill>
                <a:schemeClr val="tx1"/>
              </a:solidFill>
              <a:latin typeface="+mj-lt"/>
            </a:rPr>
            <a:t>Decade Review</a:t>
          </a:r>
        </a:p>
      </dsp:txBody>
      <dsp:txXfrm>
        <a:off x="9232072" y="13086"/>
        <a:ext cx="1619127" cy="460800"/>
      </dsp:txXfrm>
    </dsp:sp>
    <dsp:sp modelId="{9EBF80A7-EF5F-4F55-94D9-886B540C53C9}">
      <dsp:nvSpPr>
        <dsp:cNvPr id="0" name=""/>
        <dsp:cNvSpPr/>
      </dsp:nvSpPr>
      <dsp:spPr>
        <a:xfrm>
          <a:off x="9235116" y="486973"/>
          <a:ext cx="1619127" cy="1053822"/>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bg2"/>
              </a:solidFill>
            </a:rPr>
            <a:t>Pre-UN-Water 2023 Conference illustrations to be discussed focusing on current progress and leading outcomes in the current decade by Leader of Water Conferences</a:t>
          </a:r>
        </a:p>
      </dsp:txBody>
      <dsp:txXfrm>
        <a:off x="9235116" y="486973"/>
        <a:ext cx="1619127" cy="10538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African Just and Affordable Energy</a:t>
          </a:r>
        </a:p>
      </dsp:txBody>
      <dsp:txXfrm>
        <a:off x="0" y="65261"/>
        <a:ext cx="1089984" cy="574200"/>
      </dsp:txXfrm>
    </dsp:sp>
    <dsp:sp modelId="{15C8D793-ACAE-4244-88FB-BDAFB06902E2}">
      <dsp:nvSpPr>
        <dsp:cNvPr id="0" name=""/>
        <dsp:cNvSpPr/>
      </dsp:nvSpPr>
      <dsp:spPr>
        <a:xfrm>
          <a:off x="1089983" y="652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7620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Initiative based discussion and launch focusing on bringing in collaboration towards affordable energy transition across the African region with technology and low-cost finance</a:t>
          </a:r>
        </a:p>
      </dsp:txBody>
      <dsp:txXfrm>
        <a:off x="1395179" y="76200"/>
        <a:ext cx="2964756" cy="574200"/>
      </dsp:txXfrm>
    </dsp:sp>
    <dsp:sp modelId="{3AD1163E-BDE9-40F3-81C2-10F81A89FBA3}">
      <dsp:nvSpPr>
        <dsp:cNvPr id="0" name=""/>
        <dsp:cNvSpPr/>
      </dsp:nvSpPr>
      <dsp:spPr>
        <a:xfrm>
          <a:off x="0" y="7438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Clean Energy </a:t>
          </a:r>
        </a:p>
      </dsp:txBody>
      <dsp:txXfrm>
        <a:off x="0" y="743861"/>
        <a:ext cx="1089984" cy="574200"/>
      </dsp:txXfrm>
    </dsp:sp>
    <dsp:sp modelId="{3AC3A73E-DEDA-4158-BF19-B7B5A4A4966E}">
      <dsp:nvSpPr>
        <dsp:cNvPr id="0" name=""/>
        <dsp:cNvSpPr/>
      </dsp:nvSpPr>
      <dsp:spPr>
        <a:xfrm>
          <a:off x="1089983" y="7438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3179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pathways from fossil fuels across the globe with a focus on long term strategy for future low carbon economy development</a:t>
          </a:r>
        </a:p>
      </dsp:txBody>
      <dsp:txXfrm>
        <a:off x="1395179" y="731791"/>
        <a:ext cx="2964756" cy="574200"/>
      </dsp:txXfrm>
    </dsp:sp>
    <dsp:sp modelId="{EAA1FB6C-7D3A-431F-816B-0DFCD1AD0750}">
      <dsp:nvSpPr>
        <dsp:cNvPr id="0" name=""/>
        <dsp:cNvSpPr/>
      </dsp:nvSpPr>
      <dsp:spPr>
        <a:xfrm>
          <a:off x="0" y="14224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New Energy Systems and Technologies</a:t>
          </a:r>
        </a:p>
      </dsp:txBody>
      <dsp:txXfrm>
        <a:off x="0" y="1422461"/>
        <a:ext cx="1089984" cy="574200"/>
      </dsp:txXfrm>
    </dsp:sp>
    <dsp:sp modelId="{A864B2B7-9D7B-4069-95CE-771F85EF9745}">
      <dsp:nvSpPr>
        <dsp:cNvPr id="0" name=""/>
        <dsp:cNvSpPr/>
      </dsp:nvSpPr>
      <dsp:spPr>
        <a:xfrm>
          <a:off x="1089983" y="14224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3340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addressing technological and financial requirements focusing on development of low-cost energy systems, battery storage and smart grids and scale up the solutions</a:t>
          </a:r>
        </a:p>
      </dsp:txBody>
      <dsp:txXfrm>
        <a:off x="1395179" y="1433400"/>
        <a:ext cx="2964756" cy="574200"/>
      </dsp:txXfrm>
    </dsp:sp>
    <dsp:sp modelId="{8FA0B071-56F2-48E1-A089-A54FDC6DB8E3}">
      <dsp:nvSpPr>
        <dsp:cNvPr id="0" name=""/>
        <dsp:cNvSpPr/>
      </dsp:nvSpPr>
      <dsp:spPr>
        <a:xfrm>
          <a:off x="0" y="21010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Green Hydrogen</a:t>
          </a:r>
        </a:p>
      </dsp:txBody>
      <dsp:txXfrm>
        <a:off x="0" y="2101061"/>
        <a:ext cx="1089984" cy="574200"/>
      </dsp:txXfrm>
    </dsp:sp>
    <dsp:sp modelId="{84676396-225A-4F5A-AE88-B1E3A456197F}">
      <dsp:nvSpPr>
        <dsp:cNvPr id="0" name=""/>
        <dsp:cNvSpPr/>
      </dsp:nvSpPr>
      <dsp:spPr>
        <a:xfrm>
          <a:off x="1089983" y="21010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0106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bringing in policymakers, financial lenders / investment instruments with technology stakeholders to enable development and deployment of hydrogen energy solutions</a:t>
          </a:r>
        </a:p>
      </dsp:txBody>
      <dsp:txXfrm>
        <a:off x="1395179" y="2101061"/>
        <a:ext cx="2964756" cy="574200"/>
      </dsp:txXfrm>
    </dsp:sp>
    <dsp:sp modelId="{20A68A39-C93A-4B4F-B860-5011D984A42A}">
      <dsp:nvSpPr>
        <dsp:cNvPr id="0" name=""/>
        <dsp:cNvSpPr/>
      </dsp:nvSpPr>
      <dsp:spPr>
        <a:xfrm>
          <a:off x="0" y="27796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Financing Clean Energy</a:t>
          </a:r>
        </a:p>
      </dsp:txBody>
      <dsp:txXfrm>
        <a:off x="0" y="2779661"/>
        <a:ext cx="1089984" cy="574200"/>
      </dsp:txXfrm>
    </dsp:sp>
    <dsp:sp modelId="{C4C4BD08-5698-4E71-9799-4BA4B4910E4B}">
      <dsp:nvSpPr>
        <dsp:cNvPr id="0" name=""/>
        <dsp:cNvSpPr/>
      </dsp:nvSpPr>
      <dsp:spPr>
        <a:xfrm>
          <a:off x="1089983" y="27796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7" y="281328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strengthening climate finance as part of blended finance partnership, just energy transition and other instruments towards new / ongoing energy deployments</a:t>
          </a:r>
        </a:p>
      </dsp:txBody>
      <dsp:txXfrm>
        <a:off x="1390297" y="2813280"/>
        <a:ext cx="2964756" cy="574200"/>
      </dsp:txXfrm>
    </dsp:sp>
    <dsp:sp modelId="{C09571B3-F575-4F85-BCFC-493AF035232B}">
      <dsp:nvSpPr>
        <dsp:cNvPr id="0" name=""/>
        <dsp:cNvSpPr/>
      </dsp:nvSpPr>
      <dsp:spPr>
        <a:xfrm>
          <a:off x="0" y="3458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Policies Implementation</a:t>
          </a:r>
        </a:p>
      </dsp:txBody>
      <dsp:txXfrm>
        <a:off x="0" y="3458261"/>
        <a:ext cx="1089984" cy="574200"/>
      </dsp:txXfrm>
    </dsp:sp>
    <dsp:sp modelId="{A05B67F8-F6DD-4A56-8EE4-522993B6EA02}">
      <dsp:nvSpPr>
        <dsp:cNvPr id="0" name=""/>
        <dsp:cNvSpPr/>
      </dsp:nvSpPr>
      <dsp:spPr>
        <a:xfrm>
          <a:off x="1089983" y="34582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88142"/>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and initiative towards impacts and assessments of national / global level policies focusing on clean energy deployment</a:t>
          </a:r>
        </a:p>
      </dsp:txBody>
      <dsp:txXfrm>
        <a:off x="1390296" y="3488142"/>
        <a:ext cx="2964756" cy="5742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Biodiversity Nexus</a:t>
          </a:r>
        </a:p>
      </dsp:txBody>
      <dsp:txXfrm>
        <a:off x="0" y="65261"/>
        <a:ext cx="1089984" cy="574200"/>
      </dsp:txXfrm>
    </dsp:sp>
    <dsp:sp modelId="{15C8D793-ACAE-4244-88FB-BDAFB06902E2}">
      <dsp:nvSpPr>
        <dsp:cNvPr id="0" name=""/>
        <dsp:cNvSpPr/>
      </dsp:nvSpPr>
      <dsp:spPr>
        <a:xfrm>
          <a:off x="1089983" y="65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65261"/>
          <a:ext cx="2964756" cy="5742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supporting and bringing in new scientific based knowledge solutions focusing on creating and ecosystem of mitigation and adaptation</a:t>
          </a:r>
        </a:p>
      </dsp:txBody>
      <dsp:txXfrm>
        <a:off x="1395179" y="65261"/>
        <a:ext cx="2964756" cy="574200"/>
      </dsp:txXfrm>
    </dsp:sp>
    <dsp:sp modelId="{3AD1163E-BDE9-40F3-81C2-10F81A89FBA3}">
      <dsp:nvSpPr>
        <dsp:cNvPr id="0" name=""/>
        <dsp:cNvSpPr/>
      </dsp:nvSpPr>
      <dsp:spPr>
        <a:xfrm>
          <a:off x="0" y="7438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Nature Solutions</a:t>
          </a:r>
        </a:p>
      </dsp:txBody>
      <dsp:txXfrm>
        <a:off x="0" y="743861"/>
        <a:ext cx="1089984" cy="574200"/>
      </dsp:txXfrm>
    </dsp:sp>
    <dsp:sp modelId="{3AC3A73E-DEDA-4158-BF19-B7B5A4A4966E}">
      <dsp:nvSpPr>
        <dsp:cNvPr id="0" name=""/>
        <dsp:cNvSpPr/>
      </dsp:nvSpPr>
      <dsp:spPr>
        <a:xfrm>
          <a:off x="1089983" y="7438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438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The multiphase discussion by launching a focused initiative on nature-based solutions which majorly concentrates upon the biodiversity management</a:t>
          </a:r>
        </a:p>
      </dsp:txBody>
      <dsp:txXfrm>
        <a:off x="1395179" y="743861"/>
        <a:ext cx="2964756" cy="574200"/>
      </dsp:txXfrm>
    </dsp:sp>
    <dsp:sp modelId="{EAA1FB6C-7D3A-431F-816B-0DFCD1AD0750}">
      <dsp:nvSpPr>
        <dsp:cNvPr id="0" name=""/>
        <dsp:cNvSpPr/>
      </dsp:nvSpPr>
      <dsp:spPr>
        <a:xfrm>
          <a:off x="0" y="14224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Urgent Action of Biodiversity</a:t>
          </a:r>
        </a:p>
      </dsp:txBody>
      <dsp:txXfrm>
        <a:off x="0" y="1422461"/>
        <a:ext cx="1089984" cy="574200"/>
      </dsp:txXfrm>
    </dsp:sp>
    <dsp:sp modelId="{A864B2B7-9D7B-4069-95CE-771F85EF9745}">
      <dsp:nvSpPr>
        <dsp:cNvPr id="0" name=""/>
        <dsp:cNvSpPr/>
      </dsp:nvSpPr>
      <dsp:spPr>
        <a:xfrm>
          <a:off x="1089983" y="14224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2246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Critical discussions on addressing potential policymakers and other technology / nontechnology oriented stakeholders towards Glasgow Declaration of Forests which would be a pre illustrative discussion on CBD 15  - COP15 Part 2.</a:t>
          </a:r>
        </a:p>
      </dsp:txBody>
      <dsp:txXfrm>
        <a:off x="1395179" y="1422461"/>
        <a:ext cx="2964756" cy="574200"/>
      </dsp:txXfrm>
    </dsp:sp>
    <dsp:sp modelId="{8FA0B071-56F2-48E1-A089-A54FDC6DB8E3}">
      <dsp:nvSpPr>
        <dsp:cNvPr id="0" name=""/>
        <dsp:cNvSpPr/>
      </dsp:nvSpPr>
      <dsp:spPr>
        <a:xfrm>
          <a:off x="0" y="21010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Sustainable Transport</a:t>
          </a:r>
        </a:p>
      </dsp:txBody>
      <dsp:txXfrm>
        <a:off x="0" y="2101061"/>
        <a:ext cx="1089984" cy="574200"/>
      </dsp:txXfrm>
    </dsp:sp>
    <dsp:sp modelId="{84676396-225A-4F5A-AE88-B1E3A456197F}">
      <dsp:nvSpPr>
        <dsp:cNvPr id="0" name=""/>
        <dsp:cNvSpPr/>
      </dsp:nvSpPr>
      <dsp:spPr>
        <a:xfrm>
          <a:off x="1089983" y="21010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010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Global pledge-oriented discussions focusing on technological and process improvisations towards new low carbon transportation technology as a presidency initiative.</a:t>
          </a:r>
        </a:p>
      </dsp:txBody>
      <dsp:txXfrm>
        <a:off x="1395179" y="2101061"/>
        <a:ext cx="2964756" cy="574200"/>
      </dsp:txXfrm>
    </dsp:sp>
    <dsp:sp modelId="{20A68A39-C93A-4B4F-B860-5011D984A42A}">
      <dsp:nvSpPr>
        <dsp:cNvPr id="0" name=""/>
        <dsp:cNvSpPr/>
      </dsp:nvSpPr>
      <dsp:spPr>
        <a:xfrm>
          <a:off x="0" y="27796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Private Sector Climate </a:t>
          </a:r>
          <a:r>
            <a:rPr lang="en-US" sz="900" b="1" kern="1200" dirty="0" err="1"/>
            <a:t>Sol</a:t>
          </a:r>
          <a:r>
            <a:rPr lang="en-US" sz="900" b="1" kern="1200" baseline="30000" dirty="0" err="1"/>
            <a:t>n</a:t>
          </a:r>
          <a:endParaRPr lang="en-US" sz="900" b="1" kern="1200" dirty="0"/>
        </a:p>
      </dsp:txBody>
      <dsp:txXfrm>
        <a:off x="0" y="2779661"/>
        <a:ext cx="1089984" cy="574200"/>
      </dsp:txXfrm>
    </dsp:sp>
    <dsp:sp modelId="{C4C4BD08-5698-4E71-9799-4BA4B4910E4B}">
      <dsp:nvSpPr>
        <dsp:cNvPr id="0" name=""/>
        <dsp:cNvSpPr/>
      </dsp:nvSpPr>
      <dsp:spPr>
        <a:xfrm>
          <a:off x="1089983" y="27796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6" y="2802342"/>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Multi sector-oriented discussion with private and public partnership entities to have an evolution of policy towards new nature </a:t>
          </a:r>
          <a:r>
            <a:rPr lang="en-US" sz="800" kern="1200" dirty="0" err="1"/>
            <a:t>solutiosn</a:t>
          </a:r>
          <a:r>
            <a:rPr lang="en-US" sz="800" kern="1200" dirty="0"/>
            <a:t> deployment and additional financing by private sector entities</a:t>
          </a:r>
        </a:p>
      </dsp:txBody>
      <dsp:txXfrm>
        <a:off x="1390296" y="2802342"/>
        <a:ext cx="2964756" cy="574200"/>
      </dsp:txXfrm>
    </dsp:sp>
    <dsp:sp modelId="{C09571B3-F575-4F85-BCFC-493AF035232B}">
      <dsp:nvSpPr>
        <dsp:cNvPr id="0" name=""/>
        <dsp:cNvSpPr/>
      </dsp:nvSpPr>
      <dsp:spPr>
        <a:xfrm>
          <a:off x="0" y="3458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Waste Solutions</a:t>
          </a:r>
        </a:p>
      </dsp:txBody>
      <dsp:txXfrm>
        <a:off x="0" y="3458261"/>
        <a:ext cx="1089984" cy="574200"/>
      </dsp:txXfrm>
    </dsp:sp>
    <dsp:sp modelId="{A05B67F8-F6DD-4A56-8EE4-522993B6EA02}">
      <dsp:nvSpPr>
        <dsp:cNvPr id="0" name=""/>
        <dsp:cNvSpPr/>
      </dsp:nvSpPr>
      <dsp:spPr>
        <a:xfrm>
          <a:off x="1089983" y="3458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88142"/>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accessibility of Waste management resource systems across Africa and other Global South nations with possible collaboration towards action on ground projects</a:t>
          </a:r>
        </a:p>
      </dsp:txBody>
      <dsp:txXfrm>
        <a:off x="1390296" y="3488142"/>
        <a:ext cx="2964756" cy="5742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29F8B-5587-4342-A020-65D0FDAB9296}">
      <dsp:nvSpPr>
        <dsp:cNvPr id="0" name=""/>
        <dsp:cNvSpPr/>
      </dsp:nvSpPr>
      <dsp:spPr>
        <a:xfrm>
          <a:off x="24" y="19374"/>
          <a:ext cx="2305746" cy="5760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kern="1200" dirty="0"/>
            <a:t>Key Initiatives under Wealth Fund</a:t>
          </a:r>
        </a:p>
      </dsp:txBody>
      <dsp:txXfrm>
        <a:off x="24" y="19374"/>
        <a:ext cx="2305746" cy="576000"/>
      </dsp:txXfrm>
    </dsp:sp>
    <dsp:sp modelId="{41AA2714-F409-449D-AE58-020769119DD9}">
      <dsp:nvSpPr>
        <dsp:cNvPr id="0" name=""/>
        <dsp:cNvSpPr/>
      </dsp:nvSpPr>
      <dsp:spPr>
        <a:xfrm>
          <a:off x="24" y="595374"/>
          <a:ext cx="2305746" cy="878400"/>
        </a:xfrm>
        <a:prstGeom prst="rect">
          <a:avLst/>
        </a:prstGeom>
        <a:noFill/>
        <a:ln w="3175"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b="0" kern="1200" dirty="0">
              <a:solidFill>
                <a:schemeClr val="accent1"/>
              </a:solidFill>
            </a:rPr>
            <a:t>Committed to restore </a:t>
          </a:r>
          <a:r>
            <a:rPr lang="en-US" sz="800" b="1" kern="1200" dirty="0">
              <a:solidFill>
                <a:schemeClr val="accent3"/>
              </a:solidFill>
            </a:rPr>
            <a:t>200 million hectares </a:t>
          </a:r>
          <a:r>
            <a:rPr lang="en-US" sz="800" b="0" kern="1200" dirty="0">
              <a:solidFill>
                <a:schemeClr val="accent1"/>
              </a:solidFill>
            </a:rPr>
            <a:t>of degraded land across the Middle East by planting </a:t>
          </a:r>
          <a:r>
            <a:rPr lang="en-US" sz="800" b="1" kern="1200" dirty="0">
              <a:solidFill>
                <a:schemeClr val="accent3"/>
              </a:solidFill>
            </a:rPr>
            <a:t>50 billion trees </a:t>
          </a:r>
          <a:r>
            <a:rPr lang="en-US" sz="800" b="0" kern="1200" dirty="0">
              <a:solidFill>
                <a:schemeClr val="accent1"/>
              </a:solidFill>
            </a:rPr>
            <a:t>and by </a:t>
          </a:r>
          <a:r>
            <a:rPr lang="en-US" sz="800" b="1" kern="1200" dirty="0">
              <a:solidFill>
                <a:schemeClr val="accent3"/>
              </a:solidFill>
            </a:rPr>
            <a:t>2030</a:t>
          </a:r>
          <a:r>
            <a:rPr lang="en-US" sz="800" b="0" kern="1200" dirty="0">
              <a:solidFill>
                <a:schemeClr val="accent1"/>
              </a:solidFill>
            </a:rPr>
            <a:t>, generate </a:t>
          </a:r>
          <a:r>
            <a:rPr lang="en-US" sz="800" b="1" kern="1200" dirty="0">
              <a:solidFill>
                <a:schemeClr val="accent3"/>
              </a:solidFill>
            </a:rPr>
            <a:t>50%</a:t>
          </a:r>
          <a:r>
            <a:rPr lang="en-US" sz="800" b="0" kern="1200" dirty="0">
              <a:solidFill>
                <a:schemeClr val="accent1"/>
              </a:solidFill>
            </a:rPr>
            <a:t> of its electricity from </a:t>
          </a:r>
          <a:r>
            <a:rPr lang="en-US" sz="800" b="1" kern="1200" dirty="0">
              <a:solidFill>
                <a:schemeClr val="accent3"/>
              </a:solidFill>
            </a:rPr>
            <a:t>renewable sources</a:t>
          </a:r>
          <a:r>
            <a:rPr lang="en-US" sz="800" b="0" kern="1200" dirty="0">
              <a:solidFill>
                <a:schemeClr val="accent1"/>
              </a:solidFill>
            </a:rPr>
            <a:t>.</a:t>
          </a:r>
        </a:p>
      </dsp:txBody>
      <dsp:txXfrm>
        <a:off x="24" y="595374"/>
        <a:ext cx="2305746" cy="878400"/>
      </dsp:txXfrm>
    </dsp:sp>
    <dsp:sp modelId="{3EB5A249-3212-4446-80DB-93CE65B277B2}">
      <dsp:nvSpPr>
        <dsp:cNvPr id="0" name=""/>
        <dsp:cNvSpPr/>
      </dsp:nvSpPr>
      <dsp:spPr>
        <a:xfrm>
          <a:off x="2628574" y="19374"/>
          <a:ext cx="2305746" cy="5760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kern="1200" dirty="0"/>
            <a:t>Key Outcomes from Initiatives under Wealth Fund</a:t>
          </a:r>
        </a:p>
      </dsp:txBody>
      <dsp:txXfrm>
        <a:off x="2628574" y="19374"/>
        <a:ext cx="2305746" cy="576000"/>
      </dsp:txXfrm>
    </dsp:sp>
    <dsp:sp modelId="{8CFA18BB-C764-4812-A931-9CBF1E5F40A8}">
      <dsp:nvSpPr>
        <dsp:cNvPr id="0" name=""/>
        <dsp:cNvSpPr/>
      </dsp:nvSpPr>
      <dsp:spPr>
        <a:xfrm>
          <a:off x="2628574" y="595374"/>
          <a:ext cx="2305746" cy="878400"/>
        </a:xfrm>
        <a:prstGeom prst="rect">
          <a:avLst/>
        </a:prstGeom>
        <a:noFill/>
        <a:ln w="3175"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solidFill>
                <a:schemeClr val="accent1"/>
              </a:solidFill>
            </a:rPr>
            <a:t>By </a:t>
          </a:r>
          <a:r>
            <a:rPr lang="en-US" sz="800" b="1" kern="1200" dirty="0">
              <a:solidFill>
                <a:schemeClr val="accent3"/>
              </a:solidFill>
            </a:rPr>
            <a:t>2035</a:t>
          </a:r>
          <a:r>
            <a:rPr lang="en-US" sz="800" kern="1200" dirty="0">
              <a:solidFill>
                <a:schemeClr val="accent1"/>
              </a:solidFill>
            </a:rPr>
            <a:t>, the fund initiatives will have eliminated </a:t>
          </a:r>
          <a:r>
            <a:rPr lang="en-US" sz="800" b="1" kern="1200" dirty="0">
              <a:solidFill>
                <a:schemeClr val="accent3"/>
              </a:solidFill>
            </a:rPr>
            <a:t>44 million tons</a:t>
          </a:r>
          <a:r>
            <a:rPr lang="en-US" sz="800" kern="1200" dirty="0">
              <a:solidFill>
                <a:schemeClr val="accent1"/>
              </a:solidFill>
            </a:rPr>
            <a:t> of carbon emissions with removal of a total </a:t>
          </a:r>
          <a:r>
            <a:rPr lang="en-US" sz="800" b="1" kern="1200" dirty="0">
              <a:solidFill>
                <a:schemeClr val="accent3"/>
              </a:solidFill>
            </a:rPr>
            <a:t>670 million tons</a:t>
          </a:r>
          <a:r>
            <a:rPr lang="en-US" sz="800" kern="1200" dirty="0">
              <a:solidFill>
                <a:schemeClr val="accent1"/>
              </a:solidFill>
            </a:rPr>
            <a:t> of carbon dioxide equivalent across the initiative timeline and account for </a:t>
          </a:r>
          <a:r>
            <a:rPr lang="en-US" sz="800" b="1" kern="1200" dirty="0">
              <a:solidFill>
                <a:schemeClr val="accent3"/>
              </a:solidFill>
            </a:rPr>
            <a:t>10%</a:t>
          </a:r>
          <a:r>
            <a:rPr lang="en-US" sz="800" kern="1200" dirty="0">
              <a:solidFill>
                <a:schemeClr val="accent1"/>
              </a:solidFill>
            </a:rPr>
            <a:t> of world contributions</a:t>
          </a:r>
        </a:p>
      </dsp:txBody>
      <dsp:txXfrm>
        <a:off x="2628574" y="595374"/>
        <a:ext cx="2305746" cy="878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CF34-4068-4FC8-B738-55D9140C3124}">
      <dsp:nvSpPr>
        <dsp:cNvPr id="0" name=""/>
        <dsp:cNvSpPr/>
      </dsp:nvSpPr>
      <dsp:spPr>
        <a:xfrm>
          <a:off x="1491590" y="225"/>
          <a:ext cx="1123581" cy="6741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Disaster Risk Knowledge</a:t>
          </a:r>
        </a:p>
      </dsp:txBody>
      <dsp:txXfrm>
        <a:off x="1491590" y="225"/>
        <a:ext cx="1123581" cy="674148"/>
      </dsp:txXfrm>
    </dsp:sp>
    <dsp:sp modelId="{AA5CBF3D-A3EC-4F70-BA9C-130D64DBF5EE}">
      <dsp:nvSpPr>
        <dsp:cNvPr id="0" name=""/>
        <dsp:cNvSpPr/>
      </dsp:nvSpPr>
      <dsp:spPr>
        <a:xfrm>
          <a:off x="2727530" y="225"/>
          <a:ext cx="1123581" cy="6741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Observations and Forecasting</a:t>
          </a:r>
        </a:p>
      </dsp:txBody>
      <dsp:txXfrm>
        <a:off x="2727530" y="225"/>
        <a:ext cx="1123581" cy="674148"/>
      </dsp:txXfrm>
    </dsp:sp>
    <dsp:sp modelId="{374613FF-C292-49D5-91FD-2F9C86579B76}">
      <dsp:nvSpPr>
        <dsp:cNvPr id="0" name=""/>
        <dsp:cNvSpPr/>
      </dsp:nvSpPr>
      <dsp:spPr>
        <a:xfrm>
          <a:off x="3963469" y="225"/>
          <a:ext cx="1123581" cy="6741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Preparedness and Response</a:t>
          </a:r>
        </a:p>
      </dsp:txBody>
      <dsp:txXfrm>
        <a:off x="3963469" y="225"/>
        <a:ext cx="1123581" cy="674148"/>
      </dsp:txXfrm>
    </dsp:sp>
    <dsp:sp modelId="{E78946D1-18AB-4648-90D9-B387E0EB485E}">
      <dsp:nvSpPr>
        <dsp:cNvPr id="0" name=""/>
        <dsp:cNvSpPr/>
      </dsp:nvSpPr>
      <dsp:spPr>
        <a:xfrm>
          <a:off x="5199409" y="225"/>
          <a:ext cx="1123581" cy="67414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Communication of Early Warnings</a:t>
          </a:r>
        </a:p>
      </dsp:txBody>
      <dsp:txXfrm>
        <a:off x="5199409" y="225"/>
        <a:ext cx="1123581" cy="674148"/>
      </dsp:txXfrm>
    </dsp:sp>
    <dsp:sp modelId="{FA2281D9-3B13-4D0E-933A-E45BC7E7DC5B}">
      <dsp:nvSpPr>
        <dsp:cNvPr id="0" name=""/>
        <dsp:cNvSpPr/>
      </dsp:nvSpPr>
      <dsp:spPr>
        <a:xfrm>
          <a:off x="6435349" y="225"/>
          <a:ext cx="1123581" cy="674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Hazard Monitoring Systems</a:t>
          </a:r>
        </a:p>
      </dsp:txBody>
      <dsp:txXfrm>
        <a:off x="6435349" y="225"/>
        <a:ext cx="1123581" cy="6741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CD84F-7C87-4F50-8898-57F1417B614B}">
      <dsp:nvSpPr>
        <dsp:cNvPr id="0" name=""/>
        <dsp:cNvSpPr/>
      </dsp:nvSpPr>
      <dsp:spPr>
        <a:xfrm>
          <a:off x="0" y="323153"/>
          <a:ext cx="7232788" cy="430871"/>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2B972-626A-49AB-97E1-DF7C40140AB0}">
      <dsp:nvSpPr>
        <dsp:cNvPr id="0" name=""/>
        <dsp:cNvSpPr/>
      </dsp:nvSpPr>
      <dsp:spPr>
        <a:xfrm>
          <a:off x="1787" y="0"/>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Integration of sustainable value chain for renewables / hydrogen</a:t>
          </a:r>
        </a:p>
      </dsp:txBody>
      <dsp:txXfrm>
        <a:off x="1787" y="0"/>
        <a:ext cx="1040949" cy="430871"/>
      </dsp:txXfrm>
    </dsp:sp>
    <dsp:sp modelId="{C9421BAC-3D38-4315-A64F-695BE042EC5E}">
      <dsp:nvSpPr>
        <dsp:cNvPr id="0" name=""/>
        <dsp:cNvSpPr/>
      </dsp:nvSpPr>
      <dsp:spPr>
        <a:xfrm>
          <a:off x="468403" y="484730"/>
          <a:ext cx="107717" cy="1077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C9F00-738D-41B1-AE9B-5A740C1BA43B}">
      <dsp:nvSpPr>
        <dsp:cNvPr id="0" name=""/>
        <dsp:cNvSpPr/>
      </dsp:nvSpPr>
      <dsp:spPr>
        <a:xfrm>
          <a:off x="1094784" y="646307"/>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ESG Criteria alignment and standard cooperation</a:t>
          </a:r>
        </a:p>
      </dsp:txBody>
      <dsp:txXfrm>
        <a:off x="1094784" y="646307"/>
        <a:ext cx="1040949" cy="430871"/>
      </dsp:txXfrm>
    </dsp:sp>
    <dsp:sp modelId="{38D77BD8-2E93-45E0-AEC0-63A263111955}">
      <dsp:nvSpPr>
        <dsp:cNvPr id="0" name=""/>
        <dsp:cNvSpPr/>
      </dsp:nvSpPr>
      <dsp:spPr>
        <a:xfrm>
          <a:off x="1561400" y="484730"/>
          <a:ext cx="107717" cy="1077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9424B-A862-4387-8B1B-98A952075CA5}">
      <dsp:nvSpPr>
        <dsp:cNvPr id="0" name=""/>
        <dsp:cNvSpPr/>
      </dsp:nvSpPr>
      <dsp:spPr>
        <a:xfrm>
          <a:off x="2187781" y="0"/>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Funding Mobilization for Soft and Hard infrastructure</a:t>
          </a:r>
        </a:p>
      </dsp:txBody>
      <dsp:txXfrm>
        <a:off x="2187781" y="0"/>
        <a:ext cx="1040949" cy="430871"/>
      </dsp:txXfrm>
    </dsp:sp>
    <dsp:sp modelId="{24D6C3F2-73A1-4595-B1F7-38C8FD93AFE4}">
      <dsp:nvSpPr>
        <dsp:cNvPr id="0" name=""/>
        <dsp:cNvSpPr/>
      </dsp:nvSpPr>
      <dsp:spPr>
        <a:xfrm>
          <a:off x="2654397" y="484730"/>
          <a:ext cx="107717" cy="1077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10A478-DF59-4149-B4AE-D4163EA86DB2}">
      <dsp:nvSpPr>
        <dsp:cNvPr id="0" name=""/>
        <dsp:cNvSpPr/>
      </dsp:nvSpPr>
      <dsp:spPr>
        <a:xfrm>
          <a:off x="3280778" y="646307"/>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Capacity Building and Knowledge Integration of hydrogen value chain</a:t>
          </a:r>
        </a:p>
      </dsp:txBody>
      <dsp:txXfrm>
        <a:off x="3280778" y="646307"/>
        <a:ext cx="1040949" cy="430871"/>
      </dsp:txXfrm>
    </dsp:sp>
    <dsp:sp modelId="{0D571B62-1BC1-4856-98C8-C901A6A0718F}">
      <dsp:nvSpPr>
        <dsp:cNvPr id="0" name=""/>
        <dsp:cNvSpPr/>
      </dsp:nvSpPr>
      <dsp:spPr>
        <a:xfrm>
          <a:off x="3747394" y="484730"/>
          <a:ext cx="107717" cy="1077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54AC2B-F832-432F-8C56-0F673379B77A}">
      <dsp:nvSpPr>
        <dsp:cNvPr id="0" name=""/>
        <dsp:cNvSpPr/>
      </dsp:nvSpPr>
      <dsp:spPr>
        <a:xfrm>
          <a:off x="4373775" y="0"/>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b"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Research and Innovation of Hydrogen Technologies</a:t>
          </a:r>
        </a:p>
      </dsp:txBody>
      <dsp:txXfrm>
        <a:off x="4373775" y="0"/>
        <a:ext cx="1040949" cy="430871"/>
      </dsp:txXfrm>
    </dsp:sp>
    <dsp:sp modelId="{09781B50-AAAA-4A38-8A5D-52F121BC2D01}">
      <dsp:nvSpPr>
        <dsp:cNvPr id="0" name=""/>
        <dsp:cNvSpPr/>
      </dsp:nvSpPr>
      <dsp:spPr>
        <a:xfrm>
          <a:off x="4840390" y="484730"/>
          <a:ext cx="107717" cy="10771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02D0A-82E0-4FB5-A0C0-B52471F4943F}">
      <dsp:nvSpPr>
        <dsp:cNvPr id="0" name=""/>
        <dsp:cNvSpPr/>
      </dsp:nvSpPr>
      <dsp:spPr>
        <a:xfrm>
          <a:off x="5466771" y="646307"/>
          <a:ext cx="1040949" cy="43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t" anchorCtr="0">
          <a:noAutofit/>
        </a:bodyPr>
        <a:lstStyle/>
        <a:p>
          <a:pPr marL="0" lvl="0" indent="0" algn="ctr" defTabSz="311150">
            <a:lnSpc>
              <a:spcPct val="90000"/>
            </a:lnSpc>
            <a:spcBef>
              <a:spcPct val="0"/>
            </a:spcBef>
            <a:spcAft>
              <a:spcPct val="35000"/>
            </a:spcAft>
            <a:buNone/>
          </a:pPr>
          <a:r>
            <a:rPr lang="en-US" sz="700" b="0" kern="1200" dirty="0">
              <a:solidFill>
                <a:schemeClr val="tx2"/>
              </a:solidFill>
            </a:rPr>
            <a:t>Regulatory Alignment and Standardization</a:t>
          </a:r>
        </a:p>
      </dsp:txBody>
      <dsp:txXfrm>
        <a:off x="5466771" y="646307"/>
        <a:ext cx="1040949" cy="430871"/>
      </dsp:txXfrm>
    </dsp:sp>
    <dsp:sp modelId="{795F119A-A864-4F08-B6B3-0EA1CB757865}">
      <dsp:nvSpPr>
        <dsp:cNvPr id="0" name=""/>
        <dsp:cNvSpPr/>
      </dsp:nvSpPr>
      <dsp:spPr>
        <a:xfrm>
          <a:off x="5933387" y="484730"/>
          <a:ext cx="107717" cy="1077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4DC1B-B362-47B7-A93D-7EB3AD284186}">
      <dsp:nvSpPr>
        <dsp:cNvPr id="0" name=""/>
        <dsp:cNvSpPr/>
      </dsp:nvSpPr>
      <dsp:spPr>
        <a:xfrm>
          <a:off x="2" y="30971"/>
          <a:ext cx="1404240" cy="611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mj-lt"/>
              <a:cs typeface="Calibri" panose="020F0502020204030204" pitchFamily="34" charset="0"/>
            </a:rPr>
            <a:t> </a:t>
          </a:r>
          <a:r>
            <a:rPr lang="en-US" sz="1000" b="1" kern="1200" dirty="0">
              <a:latin typeface="+mj-lt"/>
              <a:cs typeface="Calibri" panose="020F0502020204030204" pitchFamily="34" charset="0"/>
            </a:rPr>
            <a:t>2009 – 10</a:t>
          </a:r>
        </a:p>
        <a:p>
          <a:pPr marL="0" lvl="0" indent="0" algn="ctr" defTabSz="311150">
            <a:lnSpc>
              <a:spcPct val="90000"/>
            </a:lnSpc>
            <a:spcBef>
              <a:spcPct val="0"/>
            </a:spcBef>
            <a:spcAft>
              <a:spcPct val="35000"/>
            </a:spcAft>
            <a:buNone/>
          </a:pPr>
          <a:r>
            <a:rPr lang="en-US" sz="600" b="1" kern="1200" dirty="0">
              <a:latin typeface="+mj-lt"/>
              <a:ea typeface="+mn-ea"/>
              <a:cs typeface="Calibri" panose="020F0502020204030204" pitchFamily="34" charset="0"/>
            </a:rPr>
            <a:t>Quantified Emissions Targets</a:t>
          </a:r>
          <a:endParaRPr lang="en-US" sz="600" kern="1200" dirty="0">
            <a:latin typeface="+mj-lt"/>
            <a:ea typeface="+mn-ea"/>
            <a:cs typeface="Calibri" panose="020F0502020204030204" pitchFamily="34" charset="0"/>
          </a:endParaRPr>
        </a:p>
      </dsp:txBody>
      <dsp:txXfrm>
        <a:off x="17923" y="48892"/>
        <a:ext cx="1368398" cy="576022"/>
      </dsp:txXfrm>
    </dsp:sp>
    <dsp:sp modelId="{8D021D10-B272-479F-888C-C1EB8B1CB146}">
      <dsp:nvSpPr>
        <dsp:cNvPr id="0" name=""/>
        <dsp:cNvSpPr/>
      </dsp:nvSpPr>
      <dsp:spPr>
        <a:xfrm>
          <a:off x="1544667" y="162777"/>
          <a:ext cx="297698" cy="3482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j-lt"/>
            <a:cs typeface="Calibri" panose="020F0502020204030204" pitchFamily="34" charset="0"/>
          </a:endParaRPr>
        </a:p>
      </dsp:txBody>
      <dsp:txXfrm>
        <a:off x="1544667" y="232427"/>
        <a:ext cx="208389" cy="208951"/>
      </dsp:txXfrm>
    </dsp:sp>
    <dsp:sp modelId="{B6CE41E0-84B4-4215-B3EC-EDADB61D9F64}">
      <dsp:nvSpPr>
        <dsp:cNvPr id="0" name=""/>
        <dsp:cNvSpPr/>
      </dsp:nvSpPr>
      <dsp:spPr>
        <a:xfrm>
          <a:off x="1965939" y="30971"/>
          <a:ext cx="1404240" cy="611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j-lt"/>
              <a:cs typeface="Calibri" panose="020F0502020204030204" pitchFamily="34" charset="0"/>
            </a:rPr>
            <a:t>2012</a:t>
          </a:r>
          <a:endParaRPr lang="en-US" sz="900" b="1" kern="1200" dirty="0">
            <a:latin typeface="+mj-lt"/>
            <a:cs typeface="Calibri" panose="020F0502020204030204" pitchFamily="34" charset="0"/>
          </a:endParaRPr>
        </a:p>
        <a:p>
          <a:pPr marL="0" lvl="0" indent="0" algn="ctr" defTabSz="444500">
            <a:lnSpc>
              <a:spcPct val="90000"/>
            </a:lnSpc>
            <a:spcBef>
              <a:spcPct val="0"/>
            </a:spcBef>
            <a:spcAft>
              <a:spcPct val="35000"/>
            </a:spcAft>
            <a:buNone/>
          </a:pPr>
          <a:r>
            <a:rPr lang="en-US" sz="600" b="1" kern="1200" dirty="0">
              <a:latin typeface="+mj-lt"/>
              <a:ea typeface="+mn-ea"/>
              <a:cs typeface="Calibri" panose="020F0502020204030204" pitchFamily="34" charset="0"/>
            </a:rPr>
            <a:t>Quantified Emissions Targets for 2013-20 ( Doha Amend.)</a:t>
          </a:r>
          <a:endParaRPr lang="en-US" sz="600" b="0" kern="1200" dirty="0">
            <a:latin typeface="+mj-lt"/>
            <a:cs typeface="Calibri" panose="020F0502020204030204" pitchFamily="34" charset="0"/>
          </a:endParaRPr>
        </a:p>
      </dsp:txBody>
      <dsp:txXfrm>
        <a:off x="1983860" y="48892"/>
        <a:ext cx="1368398" cy="576022"/>
      </dsp:txXfrm>
    </dsp:sp>
    <dsp:sp modelId="{D05E8650-2C5D-4A52-A12A-D3F99026DF82}">
      <dsp:nvSpPr>
        <dsp:cNvPr id="0" name=""/>
        <dsp:cNvSpPr/>
      </dsp:nvSpPr>
      <dsp:spPr>
        <a:xfrm>
          <a:off x="3510603" y="162777"/>
          <a:ext cx="297698" cy="3482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j-lt"/>
            <a:cs typeface="Calibri" panose="020F0502020204030204" pitchFamily="34" charset="0"/>
          </a:endParaRPr>
        </a:p>
      </dsp:txBody>
      <dsp:txXfrm>
        <a:off x="3510603" y="232427"/>
        <a:ext cx="208389" cy="208951"/>
      </dsp:txXfrm>
    </dsp:sp>
    <dsp:sp modelId="{1639F58B-5EFA-4527-B501-49E2E3B9A91B}">
      <dsp:nvSpPr>
        <dsp:cNvPr id="0" name=""/>
        <dsp:cNvSpPr/>
      </dsp:nvSpPr>
      <dsp:spPr>
        <a:xfrm>
          <a:off x="3931875" y="30971"/>
          <a:ext cx="1404240" cy="611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mj-lt"/>
              <a:cs typeface="Calibri" panose="020F0502020204030204" pitchFamily="34" charset="0"/>
            </a:rPr>
            <a:t>2017</a:t>
          </a:r>
        </a:p>
        <a:p>
          <a:pPr marL="0" lvl="0" indent="0" algn="ctr" defTabSz="444500">
            <a:lnSpc>
              <a:spcPct val="90000"/>
            </a:lnSpc>
            <a:spcBef>
              <a:spcPct val="0"/>
            </a:spcBef>
            <a:spcAft>
              <a:spcPct val="35000"/>
            </a:spcAft>
            <a:buNone/>
          </a:pPr>
          <a:r>
            <a:rPr lang="en-US" sz="600" b="1" kern="1200" dirty="0">
              <a:latin typeface="+mj-lt"/>
              <a:cs typeface="Calibri" panose="020F0502020204030204" pitchFamily="34" charset="0"/>
            </a:rPr>
            <a:t>Decision to convene Stock takes at COP24 &amp; COP25</a:t>
          </a:r>
        </a:p>
      </dsp:txBody>
      <dsp:txXfrm>
        <a:off x="3949796" y="48892"/>
        <a:ext cx="1368398" cy="576022"/>
      </dsp:txXfrm>
    </dsp:sp>
    <dsp:sp modelId="{76FAF030-4315-4204-B3D3-A39E991FBCA2}">
      <dsp:nvSpPr>
        <dsp:cNvPr id="0" name=""/>
        <dsp:cNvSpPr/>
      </dsp:nvSpPr>
      <dsp:spPr>
        <a:xfrm>
          <a:off x="5474847" y="162777"/>
          <a:ext cx="294108" cy="3482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j-lt"/>
            <a:cs typeface="Calibri" panose="020F0502020204030204" pitchFamily="34" charset="0"/>
          </a:endParaRPr>
        </a:p>
      </dsp:txBody>
      <dsp:txXfrm>
        <a:off x="5474847" y="232427"/>
        <a:ext cx="205876" cy="208951"/>
      </dsp:txXfrm>
    </dsp:sp>
    <dsp:sp modelId="{BE553642-C5F3-4248-BF6E-E384204A273E}">
      <dsp:nvSpPr>
        <dsp:cNvPr id="0" name=""/>
        <dsp:cNvSpPr/>
      </dsp:nvSpPr>
      <dsp:spPr>
        <a:xfrm>
          <a:off x="5891038" y="28443"/>
          <a:ext cx="1404240" cy="6169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000" b="1" kern="1200" dirty="0">
              <a:latin typeface="+mj-lt"/>
              <a:cs typeface="Calibri" panose="020F0502020204030204" pitchFamily="34" charset="0"/>
            </a:rPr>
            <a:t>2018 - 19</a:t>
          </a:r>
        </a:p>
        <a:p>
          <a:pPr marL="0" lvl="0" indent="0" algn="ctr" defTabSz="400050">
            <a:lnSpc>
              <a:spcPct val="90000"/>
            </a:lnSpc>
            <a:spcBef>
              <a:spcPct val="0"/>
            </a:spcBef>
            <a:spcAft>
              <a:spcPct val="35000"/>
            </a:spcAft>
            <a:buNone/>
          </a:pPr>
          <a:r>
            <a:rPr lang="en-US" sz="600" b="1" kern="1200" dirty="0">
              <a:latin typeface="+mj-lt"/>
              <a:cs typeface="Calibri" panose="020F0502020204030204" pitchFamily="34" charset="0"/>
            </a:rPr>
            <a:t>Stock takes at COP24 &amp; COP25</a:t>
          </a:r>
          <a:endParaRPr lang="en-US" sz="600" b="1" kern="1200" dirty="0">
            <a:latin typeface="+mj-lt"/>
            <a:ea typeface="+mn-ea"/>
            <a:cs typeface="Calibri" panose="020F0502020204030204" pitchFamily="34" charset="0"/>
          </a:endParaRPr>
        </a:p>
      </dsp:txBody>
      <dsp:txXfrm>
        <a:off x="5909107" y="46512"/>
        <a:ext cx="1368102" cy="580781"/>
      </dsp:txXfrm>
    </dsp:sp>
    <dsp:sp modelId="{4956895A-C104-4221-93B5-02ACC069B5BD}">
      <dsp:nvSpPr>
        <dsp:cNvPr id="0" name=""/>
        <dsp:cNvSpPr/>
      </dsp:nvSpPr>
      <dsp:spPr>
        <a:xfrm>
          <a:off x="7436835" y="162777"/>
          <a:ext cx="300098" cy="3482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j-lt"/>
            <a:cs typeface="Calibri" panose="020F0502020204030204" pitchFamily="34" charset="0"/>
          </a:endParaRPr>
        </a:p>
      </dsp:txBody>
      <dsp:txXfrm>
        <a:off x="7436835" y="232427"/>
        <a:ext cx="210069" cy="208951"/>
      </dsp:txXfrm>
    </dsp:sp>
    <dsp:sp modelId="{C4506791-BF1C-4340-8569-2AA5ED41C39A}">
      <dsp:nvSpPr>
        <dsp:cNvPr id="0" name=""/>
        <dsp:cNvSpPr/>
      </dsp:nvSpPr>
      <dsp:spPr>
        <a:xfrm>
          <a:off x="7861502" y="31725"/>
          <a:ext cx="1404240" cy="61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000" b="1" kern="1200" dirty="0">
              <a:latin typeface="+mj-lt"/>
              <a:ea typeface="+mn-ea"/>
              <a:cs typeface="Calibri" panose="020F0502020204030204" pitchFamily="34" charset="0"/>
            </a:rPr>
            <a:t>By 2020</a:t>
          </a:r>
        </a:p>
        <a:p>
          <a:pPr marL="0" lvl="0" indent="0" algn="ctr" defTabSz="400050">
            <a:lnSpc>
              <a:spcPct val="90000"/>
            </a:lnSpc>
            <a:spcBef>
              <a:spcPct val="0"/>
            </a:spcBef>
            <a:spcAft>
              <a:spcPct val="35000"/>
            </a:spcAft>
            <a:buNone/>
          </a:pPr>
          <a:r>
            <a:rPr lang="en-US" sz="600" b="1" kern="1200" dirty="0">
              <a:latin typeface="+mj-lt"/>
              <a:ea typeface="+mn-ea"/>
              <a:cs typeface="Calibri" panose="020F0502020204030204" pitchFamily="34" charset="0"/>
            </a:rPr>
            <a:t>To achieve USD100bn per year towards climate action</a:t>
          </a:r>
        </a:p>
      </dsp:txBody>
      <dsp:txXfrm>
        <a:off x="7879379" y="49602"/>
        <a:ext cx="1368486" cy="5746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135E5-C69B-465E-A4BF-17477BB692F6}">
      <dsp:nvSpPr>
        <dsp:cNvPr id="0" name=""/>
        <dsp:cNvSpPr/>
      </dsp:nvSpPr>
      <dsp:spPr>
        <a:xfrm>
          <a:off x="52" y="35657"/>
          <a:ext cx="5068114" cy="4320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i="0" kern="1200" dirty="0"/>
            <a:t>$8 Billion aimed at reducing the impact of farming on the planet </a:t>
          </a:r>
          <a:endParaRPr lang="en-US" sz="900" b="1" kern="1200" dirty="0"/>
        </a:p>
      </dsp:txBody>
      <dsp:txXfrm>
        <a:off x="52" y="35657"/>
        <a:ext cx="5068114" cy="432000"/>
      </dsp:txXfrm>
    </dsp:sp>
    <dsp:sp modelId="{162D096B-4061-4090-9263-601965BB016A}">
      <dsp:nvSpPr>
        <dsp:cNvPr id="0" name=""/>
        <dsp:cNvSpPr/>
      </dsp:nvSpPr>
      <dsp:spPr>
        <a:xfrm>
          <a:off x="0" y="468046"/>
          <a:ext cx="5068114" cy="658800"/>
        </a:xfrm>
        <a:prstGeom prst="rect">
          <a:avLst/>
        </a:prstGeom>
        <a:solidFill>
          <a:schemeClr val="accent1">
            <a:lumMod val="20000"/>
            <a:lumOff val="80000"/>
            <a:alpha val="9000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t>The funding made public at the COP27 climate summit in Egypt will support 22 more initiatives and virtually treble the investments made since the </a:t>
          </a:r>
          <a:r>
            <a:rPr lang="en-US" sz="800" b="1" kern="1200" dirty="0">
              <a:solidFill>
                <a:schemeClr val="accent1"/>
              </a:solidFill>
            </a:rPr>
            <a:t>Agriculture Innovation Mission</a:t>
          </a:r>
          <a:r>
            <a:rPr lang="en-US" sz="800" kern="1200" dirty="0">
              <a:solidFill>
                <a:schemeClr val="accent1"/>
              </a:solidFill>
            </a:rPr>
            <a:t> </a:t>
          </a:r>
          <a:r>
            <a:rPr lang="en-US" sz="800" kern="1200" dirty="0"/>
            <a:t>for Climate was revealed a year ago. These include initiatives to increase </a:t>
          </a:r>
          <a:r>
            <a:rPr lang="en-US" sz="800" b="1" kern="1200" dirty="0">
              <a:solidFill>
                <a:schemeClr val="accent1"/>
              </a:solidFill>
            </a:rPr>
            <a:t>Africa's</a:t>
          </a:r>
          <a:r>
            <a:rPr lang="en-US" sz="800" kern="1200" dirty="0"/>
            <a:t> rain-fed agriculture, track methane emissions from rice fields, and increase </a:t>
          </a:r>
          <a:r>
            <a:rPr lang="en-US" sz="800" b="1" kern="1200" dirty="0">
              <a:solidFill>
                <a:schemeClr val="accent1"/>
              </a:solidFill>
            </a:rPr>
            <a:t>Dubai's</a:t>
          </a:r>
          <a:r>
            <a:rPr lang="en-US" sz="800" kern="1200" dirty="0"/>
            <a:t> vertical farming.</a:t>
          </a:r>
        </a:p>
      </dsp:txBody>
      <dsp:txXfrm>
        <a:off x="0" y="468046"/>
        <a:ext cx="5068114" cy="658800"/>
      </dsp:txXfrm>
    </dsp:sp>
    <dsp:sp modelId="{5BE549AB-2BF2-46E3-BD7E-9EFEE2D6048E}">
      <dsp:nvSpPr>
        <dsp:cNvPr id="0" name=""/>
        <dsp:cNvSpPr/>
      </dsp:nvSpPr>
      <dsp:spPr>
        <a:xfrm>
          <a:off x="5777754" y="35969"/>
          <a:ext cx="5068114" cy="4320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i="0" kern="1200" dirty="0"/>
            <a:t>$109 Million Climate Funding for Nigerian Farmers</a:t>
          </a:r>
          <a:endParaRPr lang="en-US" sz="900" kern="1200" dirty="0"/>
        </a:p>
      </dsp:txBody>
      <dsp:txXfrm>
        <a:off x="5777754" y="35969"/>
        <a:ext cx="5068114" cy="432000"/>
      </dsp:txXfrm>
    </dsp:sp>
    <dsp:sp modelId="{BF20C52C-DFAA-48DF-A271-B511A78681F7}">
      <dsp:nvSpPr>
        <dsp:cNvPr id="0" name=""/>
        <dsp:cNvSpPr/>
      </dsp:nvSpPr>
      <dsp:spPr>
        <a:xfrm>
          <a:off x="5777703" y="467658"/>
          <a:ext cx="5068114" cy="6588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ctr" anchorCtr="0">
          <a:noAutofit/>
        </a:bodyPr>
        <a:lstStyle/>
        <a:p>
          <a:pPr marL="57150" lvl="1" indent="-57150" algn="ctr" defTabSz="355600">
            <a:lnSpc>
              <a:spcPct val="90000"/>
            </a:lnSpc>
            <a:spcBef>
              <a:spcPct val="0"/>
            </a:spcBef>
            <a:spcAft>
              <a:spcPct val="15000"/>
            </a:spcAft>
            <a:buNone/>
          </a:pPr>
          <a:r>
            <a:rPr lang="en-US" sz="800" kern="1200" dirty="0"/>
            <a:t>To assist Nigerian farmers in adjusting to the effects of climate change while increasing output in the continent's most populous nation, the UK government will grant fresh assistance. The UK government is contributing £95 million ($109 million) to a scheme that will scale up sustainable farming methods for 4 million farmers, including 2 million women.</a:t>
          </a:r>
        </a:p>
      </dsp:txBody>
      <dsp:txXfrm>
        <a:off x="5777703" y="467658"/>
        <a:ext cx="5068114" cy="6588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A62CE-2E88-4B3E-B3C7-84361852373F}">
      <dsp:nvSpPr>
        <dsp:cNvPr id="0" name=""/>
        <dsp:cNvSpPr/>
      </dsp:nvSpPr>
      <dsp:spPr>
        <a:xfrm>
          <a:off x="370300" y="-105322"/>
          <a:ext cx="1468589" cy="1554688"/>
        </a:xfrm>
        <a:prstGeom prst="rightArrow">
          <a:avLst>
            <a:gd name="adj1" fmla="val 70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To help direct billions of pounds in investment, procurement and trade to ensure credibility and transparency</a:t>
          </a:r>
        </a:p>
      </dsp:txBody>
      <dsp:txXfrm>
        <a:off x="737447" y="127881"/>
        <a:ext cx="715937" cy="1088282"/>
      </dsp:txXfrm>
    </dsp:sp>
    <dsp:sp modelId="{6CCA07A2-87AF-41A1-B525-492250C19EF0}">
      <dsp:nvSpPr>
        <dsp:cNvPr id="0" name=""/>
        <dsp:cNvSpPr/>
      </dsp:nvSpPr>
      <dsp:spPr>
        <a:xfrm>
          <a:off x="3152" y="304874"/>
          <a:ext cx="734294" cy="7342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Low / No Emission Energy Resource Production</a:t>
          </a:r>
        </a:p>
      </dsp:txBody>
      <dsp:txXfrm>
        <a:off x="110687" y="412409"/>
        <a:ext cx="519224" cy="519224"/>
      </dsp:txXfrm>
    </dsp:sp>
    <dsp:sp modelId="{A01CB41F-0467-4C0A-8419-768DE3BD16D7}">
      <dsp:nvSpPr>
        <dsp:cNvPr id="0" name=""/>
        <dsp:cNvSpPr/>
      </dsp:nvSpPr>
      <dsp:spPr>
        <a:xfrm>
          <a:off x="2297823" y="-105322"/>
          <a:ext cx="1468589" cy="1554688"/>
        </a:xfrm>
        <a:prstGeom prst="rightArrow">
          <a:avLst>
            <a:gd name="adj1" fmla="val 70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 50 Net-zero Emission Industrial Plants &amp; at least 100 H</a:t>
          </a:r>
          <a:r>
            <a:rPr lang="en-US" sz="700" kern="1200" baseline="-25000" dirty="0"/>
            <a:t>2</a:t>
          </a:r>
          <a:r>
            <a:rPr lang="en-US" sz="700" kern="1200" dirty="0"/>
            <a:t> valleys and a major cross-border power grid infrastructure</a:t>
          </a:r>
        </a:p>
      </dsp:txBody>
      <dsp:txXfrm>
        <a:off x="2664970" y="127881"/>
        <a:ext cx="715937" cy="1088282"/>
      </dsp:txXfrm>
    </dsp:sp>
    <dsp:sp modelId="{7C6EB156-BC95-4687-85E8-05F3BBC52391}">
      <dsp:nvSpPr>
        <dsp:cNvPr id="0" name=""/>
        <dsp:cNvSpPr/>
      </dsp:nvSpPr>
      <dsp:spPr>
        <a:xfrm>
          <a:off x="1930676" y="304874"/>
          <a:ext cx="734294" cy="7342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Net Emission Infra Deployment</a:t>
          </a:r>
        </a:p>
      </dsp:txBody>
      <dsp:txXfrm>
        <a:off x="2038211" y="412409"/>
        <a:ext cx="519224" cy="519224"/>
      </dsp:txXfrm>
    </dsp:sp>
    <dsp:sp modelId="{4A1664AB-A62A-4206-84D5-C7683D78B15D}">
      <dsp:nvSpPr>
        <dsp:cNvPr id="0" name=""/>
        <dsp:cNvSpPr/>
      </dsp:nvSpPr>
      <dsp:spPr>
        <a:xfrm>
          <a:off x="4225346" y="-105322"/>
          <a:ext cx="1468589" cy="1554688"/>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A common target date to phase out polluting cars and vehicles, consistent with the Paris Agreement. </a:t>
          </a:r>
        </a:p>
      </dsp:txBody>
      <dsp:txXfrm>
        <a:off x="4592493" y="127881"/>
        <a:ext cx="715937" cy="1088282"/>
      </dsp:txXfrm>
    </dsp:sp>
    <dsp:sp modelId="{A4BD999B-C944-463A-B329-59C08212D9E0}">
      <dsp:nvSpPr>
        <dsp:cNvPr id="0" name=""/>
        <dsp:cNvSpPr/>
      </dsp:nvSpPr>
      <dsp:spPr>
        <a:xfrm>
          <a:off x="3847537" y="304874"/>
          <a:ext cx="734294" cy="73429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Vehicular Phasing Out</a:t>
          </a:r>
        </a:p>
      </dsp:txBody>
      <dsp:txXfrm>
        <a:off x="3955072" y="412409"/>
        <a:ext cx="519224" cy="519224"/>
      </dsp:txXfrm>
    </dsp:sp>
    <dsp:sp modelId="{353B7FC1-E31B-400C-BC47-A26A48CA0685}">
      <dsp:nvSpPr>
        <dsp:cNvPr id="0" name=""/>
        <dsp:cNvSpPr/>
      </dsp:nvSpPr>
      <dsp:spPr>
        <a:xfrm>
          <a:off x="6152869" y="-105322"/>
          <a:ext cx="1468589" cy="1554688"/>
        </a:xfrm>
        <a:prstGeom prst="rightArrow">
          <a:avLst>
            <a:gd name="adj1" fmla="val 70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 Focus upon public procurement and infrastructure spend to stimulate global demand</a:t>
          </a:r>
        </a:p>
      </dsp:txBody>
      <dsp:txXfrm>
        <a:off x="6520016" y="127881"/>
        <a:ext cx="715937" cy="1088282"/>
      </dsp:txXfrm>
    </dsp:sp>
    <dsp:sp modelId="{975D5DA0-D305-4491-80C2-B5CB9105D03D}">
      <dsp:nvSpPr>
        <dsp:cNvPr id="0" name=""/>
        <dsp:cNvSpPr/>
      </dsp:nvSpPr>
      <dsp:spPr>
        <a:xfrm>
          <a:off x="5785722" y="304874"/>
          <a:ext cx="734294" cy="73429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Green Industrial Goods</a:t>
          </a:r>
        </a:p>
      </dsp:txBody>
      <dsp:txXfrm>
        <a:off x="5893257" y="412409"/>
        <a:ext cx="519224" cy="519224"/>
      </dsp:txXfrm>
    </dsp:sp>
    <dsp:sp modelId="{EF5529FB-D63E-4BA1-B900-EF2DE074A0AF}">
      <dsp:nvSpPr>
        <dsp:cNvPr id="0" name=""/>
        <dsp:cNvSpPr/>
      </dsp:nvSpPr>
      <dsp:spPr>
        <a:xfrm>
          <a:off x="8054472" y="-105322"/>
          <a:ext cx="1468589" cy="1554688"/>
        </a:xfrm>
        <a:prstGeom prst="rightArrow">
          <a:avLst>
            <a:gd name="adj1" fmla="val 70000"/>
            <a:gd name="adj2" fmla="val 50000"/>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b="0" kern="1200" dirty="0"/>
            <a:t>Strengthen financial and technological assistance to developing countries to support their transitions with Climate Funds</a:t>
          </a:r>
        </a:p>
      </dsp:txBody>
      <dsp:txXfrm>
        <a:off x="8421619" y="127881"/>
        <a:ext cx="715937" cy="1088282"/>
      </dsp:txXfrm>
    </dsp:sp>
    <dsp:sp modelId="{D07A006A-1273-47BF-800B-B4EA8E33CCE8}">
      <dsp:nvSpPr>
        <dsp:cNvPr id="0" name=""/>
        <dsp:cNvSpPr/>
      </dsp:nvSpPr>
      <dsp:spPr>
        <a:xfrm>
          <a:off x="7713245" y="304874"/>
          <a:ext cx="734294" cy="73429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Developing Nations Climate Support</a:t>
          </a:r>
        </a:p>
      </dsp:txBody>
      <dsp:txXfrm>
        <a:off x="7820780" y="412409"/>
        <a:ext cx="519224" cy="519224"/>
      </dsp:txXfrm>
    </dsp:sp>
    <dsp:sp modelId="{2934AE3A-3F89-4F0C-89F7-9FFA7874DFFD}">
      <dsp:nvSpPr>
        <dsp:cNvPr id="0" name=""/>
        <dsp:cNvSpPr/>
      </dsp:nvSpPr>
      <dsp:spPr>
        <a:xfrm>
          <a:off x="10007915" y="-105322"/>
          <a:ext cx="1468589" cy="1554688"/>
        </a:xfrm>
        <a:prstGeom prst="rightArrow">
          <a:avLst>
            <a:gd name="adj1" fmla="val 70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b="0" kern="1200" dirty="0"/>
            <a:t>Drive investment in agriculture RD&amp;D to generate solutions to address the challenges of food insecurity</a:t>
          </a:r>
        </a:p>
      </dsp:txBody>
      <dsp:txXfrm>
        <a:off x="10375063" y="127881"/>
        <a:ext cx="715937" cy="1088282"/>
      </dsp:txXfrm>
    </dsp:sp>
    <dsp:sp modelId="{365BE33A-CC22-43CD-9523-74E9DC0A5A37}">
      <dsp:nvSpPr>
        <dsp:cNvPr id="0" name=""/>
        <dsp:cNvSpPr/>
      </dsp:nvSpPr>
      <dsp:spPr>
        <a:xfrm>
          <a:off x="9640768" y="304874"/>
          <a:ext cx="734294" cy="7342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Sustainable Agriculture Oriented R&amp;D</a:t>
          </a:r>
        </a:p>
      </dsp:txBody>
      <dsp:txXfrm>
        <a:off x="9748303" y="412409"/>
        <a:ext cx="519224" cy="51922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D718E-707C-4B71-ABCF-3CDFA5F2DCCB}">
      <dsp:nvSpPr>
        <dsp:cNvPr id="0" name=""/>
        <dsp:cNvSpPr/>
      </dsp:nvSpPr>
      <dsp:spPr>
        <a:xfrm>
          <a:off x="0" y="573771"/>
          <a:ext cx="10852544" cy="765029"/>
        </a:xfrm>
        <a:prstGeom prst="notchedRightArrow">
          <a:avLst/>
        </a:prstGeom>
        <a:gradFill rotWithShape="0">
          <a:gsLst>
            <a:gs pos="0">
              <a:schemeClr val="accent1"/>
            </a:gs>
            <a:gs pos="74000">
              <a:schemeClr val="accent3"/>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dsp:style>
    </dsp:sp>
    <dsp:sp modelId="{05E50594-FFCC-4D87-B139-CC36E01A2EFC}">
      <dsp:nvSpPr>
        <dsp:cNvPr id="0" name=""/>
        <dsp:cNvSpPr/>
      </dsp:nvSpPr>
      <dsp:spPr>
        <a:xfrm>
          <a:off x="3292" y="0"/>
          <a:ext cx="1923742" cy="765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en-US" sz="800" kern="1200" dirty="0">
              <a:solidFill>
                <a:schemeClr val="accent1"/>
              </a:solidFill>
            </a:rPr>
            <a:t>The </a:t>
          </a:r>
          <a:r>
            <a:rPr lang="en-US" sz="800" b="1" kern="1200" dirty="0">
              <a:solidFill>
                <a:schemeClr val="accent3"/>
              </a:solidFill>
            </a:rPr>
            <a:t>First Movers Coalition </a:t>
          </a:r>
          <a:r>
            <a:rPr lang="en-US" sz="800" kern="1200" dirty="0">
              <a:solidFill>
                <a:schemeClr val="accent1"/>
              </a:solidFill>
            </a:rPr>
            <a:t>has expanded to 10 new corporate members to reach 65 in total with a combined market cap of about $8 trillion.</a:t>
          </a:r>
        </a:p>
      </dsp:txBody>
      <dsp:txXfrm>
        <a:off x="3292" y="0"/>
        <a:ext cx="1923742" cy="765029"/>
      </dsp:txXfrm>
    </dsp:sp>
    <dsp:sp modelId="{3E3C893D-0BB0-40F5-A13D-D1CDD59F6A90}">
      <dsp:nvSpPr>
        <dsp:cNvPr id="0" name=""/>
        <dsp:cNvSpPr/>
      </dsp:nvSpPr>
      <dsp:spPr>
        <a:xfrm>
          <a:off x="869535" y="860657"/>
          <a:ext cx="191257" cy="19125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B5C299-31DE-4D05-BFB9-39AB1295B0B2}">
      <dsp:nvSpPr>
        <dsp:cNvPr id="0" name=""/>
        <dsp:cNvSpPr/>
      </dsp:nvSpPr>
      <dsp:spPr>
        <a:xfrm>
          <a:off x="2001672" y="1147543"/>
          <a:ext cx="1492754" cy="765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US" sz="800" b="0" i="0" kern="1200" dirty="0">
              <a:solidFill>
                <a:schemeClr val="accent1"/>
              </a:solidFill>
            </a:rPr>
            <a:t>The First Movers Coalition also launched its </a:t>
          </a:r>
          <a:r>
            <a:rPr lang="en-US" sz="800" b="1" i="0" kern="1200" dirty="0">
              <a:solidFill>
                <a:schemeClr val="accent3"/>
              </a:solidFill>
            </a:rPr>
            <a:t>cement</a:t>
          </a:r>
          <a:r>
            <a:rPr lang="en-US" sz="800" b="0" i="0" kern="1200" dirty="0">
              <a:solidFill>
                <a:schemeClr val="accent1"/>
              </a:solidFill>
            </a:rPr>
            <a:t> and </a:t>
          </a:r>
          <a:r>
            <a:rPr lang="en-US" sz="800" b="1" i="0" kern="1200" dirty="0">
              <a:solidFill>
                <a:schemeClr val="accent3"/>
              </a:solidFill>
            </a:rPr>
            <a:t>concrete</a:t>
          </a:r>
          <a:r>
            <a:rPr lang="en-US" sz="800" b="0" i="0" kern="1200" dirty="0">
              <a:solidFill>
                <a:schemeClr val="accent1"/>
              </a:solidFill>
            </a:rPr>
            <a:t> sector</a:t>
          </a:r>
          <a:endParaRPr lang="en-US" sz="800" kern="1200" dirty="0">
            <a:solidFill>
              <a:schemeClr val="accent1"/>
            </a:solidFill>
          </a:endParaRPr>
        </a:p>
      </dsp:txBody>
      <dsp:txXfrm>
        <a:off x="2001672" y="1147543"/>
        <a:ext cx="1492754" cy="765029"/>
      </dsp:txXfrm>
    </dsp:sp>
    <dsp:sp modelId="{D5240C75-DBD8-403B-96AC-FD595A7D2462}">
      <dsp:nvSpPr>
        <dsp:cNvPr id="0" name=""/>
        <dsp:cNvSpPr/>
      </dsp:nvSpPr>
      <dsp:spPr>
        <a:xfrm>
          <a:off x="2652421" y="860657"/>
          <a:ext cx="191257" cy="19125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29F60-03DB-4829-B259-879852D087E7}">
      <dsp:nvSpPr>
        <dsp:cNvPr id="0" name=""/>
        <dsp:cNvSpPr/>
      </dsp:nvSpPr>
      <dsp:spPr>
        <a:xfrm>
          <a:off x="3569065" y="613"/>
          <a:ext cx="1492754" cy="76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en-US" sz="800" b="0" i="0" kern="1200" dirty="0">
              <a:solidFill>
                <a:schemeClr val="accent1"/>
              </a:solidFill>
            </a:rPr>
            <a:t>Launch of the </a:t>
          </a:r>
          <a:r>
            <a:rPr lang="en-US" sz="800" b="1" i="0" kern="1200" dirty="0">
              <a:solidFill>
                <a:schemeClr val="accent3"/>
              </a:solidFill>
            </a:rPr>
            <a:t>Climate Investment Funds’ (CIFs) </a:t>
          </a:r>
          <a:r>
            <a:rPr lang="en-US" sz="800" b="0" i="0" kern="1200" dirty="0">
              <a:solidFill>
                <a:schemeClr val="accent1"/>
              </a:solidFill>
            </a:rPr>
            <a:t>new Industry Transition Programme</a:t>
          </a:r>
          <a:endParaRPr lang="en-US" sz="800" kern="1200" dirty="0">
            <a:solidFill>
              <a:schemeClr val="accent1"/>
            </a:solidFill>
          </a:endParaRPr>
        </a:p>
      </dsp:txBody>
      <dsp:txXfrm>
        <a:off x="3569065" y="613"/>
        <a:ext cx="1492754" cy="762573"/>
      </dsp:txXfrm>
    </dsp:sp>
    <dsp:sp modelId="{E78BB8F9-A387-48BA-A0D5-8725C9C401CE}">
      <dsp:nvSpPr>
        <dsp:cNvPr id="0" name=""/>
        <dsp:cNvSpPr/>
      </dsp:nvSpPr>
      <dsp:spPr>
        <a:xfrm>
          <a:off x="4219813" y="860043"/>
          <a:ext cx="191257" cy="19125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64623-5A6F-40EC-AB8A-707148911F56}">
      <dsp:nvSpPr>
        <dsp:cNvPr id="0" name=""/>
        <dsp:cNvSpPr/>
      </dsp:nvSpPr>
      <dsp:spPr>
        <a:xfrm>
          <a:off x="5136457" y="1147543"/>
          <a:ext cx="1492754" cy="765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US" sz="800" kern="1200" dirty="0">
              <a:solidFill>
                <a:schemeClr val="accent1"/>
              </a:solidFill>
            </a:rPr>
            <a:t>Plan to launch </a:t>
          </a:r>
          <a:r>
            <a:rPr lang="en-US" sz="800" b="1" kern="1200" dirty="0">
              <a:solidFill>
                <a:schemeClr val="accent3"/>
              </a:solidFill>
            </a:rPr>
            <a:t>CIFs Capital Market Mechanism</a:t>
          </a:r>
          <a:r>
            <a:rPr lang="en-US" sz="800" kern="1200" dirty="0">
              <a:solidFill>
                <a:schemeClr val="accent3"/>
              </a:solidFill>
            </a:rPr>
            <a:t> </a:t>
          </a:r>
          <a:r>
            <a:rPr lang="en-US" sz="800" kern="1200" dirty="0">
              <a:solidFill>
                <a:schemeClr val="accent1"/>
              </a:solidFill>
            </a:rPr>
            <a:t>that will generate billions of dollars a year in extra finance into sector transitions</a:t>
          </a:r>
        </a:p>
      </dsp:txBody>
      <dsp:txXfrm>
        <a:off x="5136457" y="1147543"/>
        <a:ext cx="1492754" cy="765029"/>
      </dsp:txXfrm>
    </dsp:sp>
    <dsp:sp modelId="{D371676C-3927-4780-9E51-D7B13F9C9090}">
      <dsp:nvSpPr>
        <dsp:cNvPr id="0" name=""/>
        <dsp:cNvSpPr/>
      </dsp:nvSpPr>
      <dsp:spPr>
        <a:xfrm>
          <a:off x="5787206" y="860657"/>
          <a:ext cx="191257" cy="19125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716A6-D50E-43EE-8C50-DE32CB41B48B}">
      <dsp:nvSpPr>
        <dsp:cNvPr id="0" name=""/>
        <dsp:cNvSpPr/>
      </dsp:nvSpPr>
      <dsp:spPr>
        <a:xfrm>
          <a:off x="6703850" y="0"/>
          <a:ext cx="1492754" cy="765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en-US" sz="800" b="1" i="0" kern="1200" dirty="0">
              <a:solidFill>
                <a:schemeClr val="accent3"/>
              </a:solidFill>
            </a:rPr>
            <a:t>MPP</a:t>
          </a:r>
          <a:r>
            <a:rPr lang="en-US" sz="800" b="0" i="0" kern="1200" dirty="0">
              <a:solidFill>
                <a:schemeClr val="accent1"/>
              </a:solidFill>
            </a:rPr>
            <a:t>, an alliance of leading climate organizations, released 2030 Milestones for seven hard-to-abate industrial and transport sectors</a:t>
          </a:r>
          <a:endParaRPr lang="en-US" sz="800" kern="1200" dirty="0">
            <a:solidFill>
              <a:schemeClr val="accent1"/>
            </a:solidFill>
          </a:endParaRPr>
        </a:p>
      </dsp:txBody>
      <dsp:txXfrm>
        <a:off x="6703850" y="0"/>
        <a:ext cx="1492754" cy="765029"/>
      </dsp:txXfrm>
    </dsp:sp>
    <dsp:sp modelId="{6942AAEF-D8B1-4678-B45D-3258D2D48DC7}">
      <dsp:nvSpPr>
        <dsp:cNvPr id="0" name=""/>
        <dsp:cNvSpPr/>
      </dsp:nvSpPr>
      <dsp:spPr>
        <a:xfrm>
          <a:off x="7354598" y="860657"/>
          <a:ext cx="191257" cy="19125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A4B6A-5EA9-4753-B497-38C7EE64CC55}">
      <dsp:nvSpPr>
        <dsp:cNvPr id="0" name=""/>
        <dsp:cNvSpPr/>
      </dsp:nvSpPr>
      <dsp:spPr>
        <a:xfrm>
          <a:off x="8271242" y="1147543"/>
          <a:ext cx="1492754" cy="765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US" sz="800" b="0" i="0" kern="1200" dirty="0">
              <a:solidFill>
                <a:schemeClr val="accent1"/>
              </a:solidFill>
            </a:rPr>
            <a:t>The </a:t>
          </a:r>
          <a:r>
            <a:rPr lang="en-US" sz="800" b="1" i="0" kern="1200" dirty="0">
              <a:solidFill>
                <a:schemeClr val="accent3"/>
              </a:solidFill>
            </a:rPr>
            <a:t>Africa Net-Zero Concrete Group</a:t>
          </a:r>
          <a:r>
            <a:rPr lang="en-US" sz="800" b="0" i="0" kern="1200" dirty="0">
              <a:solidFill>
                <a:schemeClr val="accent3"/>
              </a:solidFill>
            </a:rPr>
            <a:t> </a:t>
          </a:r>
          <a:r>
            <a:rPr lang="en-US" sz="800" b="0" i="0" kern="1200" dirty="0">
              <a:solidFill>
                <a:schemeClr val="accent1"/>
              </a:solidFill>
            </a:rPr>
            <a:t>has launched and the first African Net-Zero Concrete National Roadmap</a:t>
          </a:r>
          <a:endParaRPr lang="en-US" sz="800" kern="1200" dirty="0">
            <a:solidFill>
              <a:schemeClr val="accent1"/>
            </a:solidFill>
          </a:endParaRPr>
        </a:p>
      </dsp:txBody>
      <dsp:txXfrm>
        <a:off x="8271242" y="1147543"/>
        <a:ext cx="1492754" cy="765029"/>
      </dsp:txXfrm>
    </dsp:sp>
    <dsp:sp modelId="{291AC18D-D243-4A58-BF50-65EEB4EC41FA}">
      <dsp:nvSpPr>
        <dsp:cNvPr id="0" name=""/>
        <dsp:cNvSpPr/>
      </dsp:nvSpPr>
      <dsp:spPr>
        <a:xfrm>
          <a:off x="8921991" y="860657"/>
          <a:ext cx="191257" cy="19125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7349E-F103-40CF-B99F-EA62A6FFD9BE}">
      <dsp:nvSpPr>
        <dsp:cNvPr id="0" name=""/>
        <dsp:cNvSpPr/>
      </dsp:nvSpPr>
      <dsp:spPr>
        <a:xfrm>
          <a:off x="1473" y="395656"/>
          <a:ext cx="1223100" cy="43200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Energy Sector</a:t>
          </a:r>
        </a:p>
      </dsp:txBody>
      <dsp:txXfrm>
        <a:off x="217473" y="395656"/>
        <a:ext cx="791100" cy="432000"/>
      </dsp:txXfrm>
    </dsp:sp>
    <dsp:sp modelId="{4CB0CFE1-0ABD-46BE-932A-B3E076FC68AF}">
      <dsp:nvSpPr>
        <dsp:cNvPr id="0" name=""/>
        <dsp:cNvSpPr/>
      </dsp:nvSpPr>
      <dsp:spPr>
        <a:xfrm>
          <a:off x="29717" y="893985"/>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kern="1200" dirty="0">
              <a:solidFill>
                <a:schemeClr val="tx1"/>
              </a:solidFill>
            </a:rPr>
            <a:t>Renewables Expansion and Low Carbon Technology Support</a:t>
          </a:r>
        </a:p>
        <a:p>
          <a:pPr marL="57150" lvl="1" indent="-57150" algn="ctr" defTabSz="355600">
            <a:lnSpc>
              <a:spcPct val="90000"/>
            </a:lnSpc>
            <a:spcBef>
              <a:spcPct val="0"/>
            </a:spcBef>
            <a:spcAft>
              <a:spcPct val="15000"/>
            </a:spcAft>
            <a:buChar char="•"/>
          </a:pPr>
          <a:endParaRPr lang="en-US" sz="800" kern="1200" dirty="0">
            <a:solidFill>
              <a:schemeClr val="tx1"/>
            </a:solidFill>
          </a:endParaRPr>
        </a:p>
        <a:p>
          <a:pPr marL="57150" lvl="1" indent="-57150" algn="ctr" defTabSz="355600">
            <a:lnSpc>
              <a:spcPct val="90000"/>
            </a:lnSpc>
            <a:spcBef>
              <a:spcPct val="0"/>
            </a:spcBef>
            <a:spcAft>
              <a:spcPct val="15000"/>
            </a:spcAft>
            <a:buNone/>
          </a:pPr>
          <a:r>
            <a:rPr lang="en-US" sz="800" kern="1200" dirty="0">
              <a:solidFill>
                <a:schemeClr val="tx1"/>
              </a:solidFill>
            </a:rPr>
            <a:t>Green Taxonomy and Energy Mix Optimization</a:t>
          </a:r>
        </a:p>
      </dsp:txBody>
      <dsp:txXfrm>
        <a:off x="29717" y="893985"/>
        <a:ext cx="978480" cy="992250"/>
      </dsp:txXfrm>
    </dsp:sp>
    <dsp:sp modelId="{6BE4665F-17A1-40AE-B927-70E86A3620C3}">
      <dsp:nvSpPr>
        <dsp:cNvPr id="0" name=""/>
        <dsp:cNvSpPr/>
      </dsp:nvSpPr>
      <dsp:spPr>
        <a:xfrm>
          <a:off x="1012133" y="395540"/>
          <a:ext cx="1223100" cy="43200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Transportation Sector</a:t>
          </a:r>
        </a:p>
      </dsp:txBody>
      <dsp:txXfrm>
        <a:off x="1228133" y="395540"/>
        <a:ext cx="791100" cy="432000"/>
      </dsp:txXfrm>
    </dsp:sp>
    <dsp:sp modelId="{E797B512-71AA-4BA6-91EF-A741DC73EC8A}">
      <dsp:nvSpPr>
        <dsp:cNvPr id="0" name=""/>
        <dsp:cNvSpPr/>
      </dsp:nvSpPr>
      <dsp:spPr>
        <a:xfrm>
          <a:off x="1053735" y="894729"/>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ctr" defTabSz="355600">
            <a:lnSpc>
              <a:spcPct val="90000"/>
            </a:lnSpc>
            <a:spcBef>
              <a:spcPct val="0"/>
            </a:spcBef>
            <a:spcAft>
              <a:spcPct val="15000"/>
            </a:spcAft>
            <a:buNone/>
          </a:pPr>
          <a:r>
            <a:rPr lang="en-US" sz="800" kern="1200" dirty="0"/>
            <a:t>Improved Fuel Efficiency and Clean Fuel Transition</a:t>
          </a:r>
        </a:p>
        <a:p>
          <a:pPr marL="57150" lvl="1" indent="-57150" algn="ctr" defTabSz="355600">
            <a:lnSpc>
              <a:spcPct val="90000"/>
            </a:lnSpc>
            <a:spcBef>
              <a:spcPct val="0"/>
            </a:spcBef>
            <a:spcAft>
              <a:spcPct val="15000"/>
            </a:spcAft>
            <a:buNone/>
          </a:pPr>
          <a:endParaRPr lang="en-US" sz="800" kern="1200" dirty="0"/>
        </a:p>
        <a:p>
          <a:pPr marL="57150" lvl="1" indent="-57150" algn="ctr" defTabSz="355600">
            <a:lnSpc>
              <a:spcPct val="90000"/>
            </a:lnSpc>
            <a:spcBef>
              <a:spcPct val="0"/>
            </a:spcBef>
            <a:spcAft>
              <a:spcPct val="15000"/>
            </a:spcAft>
            <a:buNone/>
          </a:pPr>
          <a:r>
            <a:rPr lang="en-US" sz="800" kern="1200" dirty="0"/>
            <a:t>Intelligent Transportation Management and Electrification</a:t>
          </a:r>
        </a:p>
      </dsp:txBody>
      <dsp:txXfrm>
        <a:off x="1053735" y="894729"/>
        <a:ext cx="978480" cy="992250"/>
      </dsp:txXfrm>
    </dsp:sp>
    <dsp:sp modelId="{15293C0B-6A9A-48EB-AEBF-6092F9DE277A}">
      <dsp:nvSpPr>
        <dsp:cNvPr id="0" name=""/>
        <dsp:cNvSpPr/>
      </dsp:nvSpPr>
      <dsp:spPr>
        <a:xfrm>
          <a:off x="2019233" y="395540"/>
          <a:ext cx="1223100" cy="43200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Urban Design Sector</a:t>
          </a:r>
        </a:p>
      </dsp:txBody>
      <dsp:txXfrm>
        <a:off x="2235233" y="395540"/>
        <a:ext cx="791100" cy="432000"/>
      </dsp:txXfrm>
    </dsp:sp>
    <dsp:sp modelId="{ADDEF02D-22BA-4438-B8A0-2781D4DCBEC4}">
      <dsp:nvSpPr>
        <dsp:cNvPr id="0" name=""/>
        <dsp:cNvSpPr/>
      </dsp:nvSpPr>
      <dsp:spPr>
        <a:xfrm>
          <a:off x="2080004" y="912927"/>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b="0" kern="1200" dirty="0"/>
            <a:t>Climate Resilient Design of Infrastructure</a:t>
          </a:r>
        </a:p>
        <a:p>
          <a:pPr marL="57150" lvl="1" indent="-57150" algn="ctr" defTabSz="355600">
            <a:lnSpc>
              <a:spcPct val="90000"/>
            </a:lnSpc>
            <a:spcBef>
              <a:spcPct val="0"/>
            </a:spcBef>
            <a:spcAft>
              <a:spcPct val="15000"/>
            </a:spcAft>
            <a:buNone/>
          </a:pPr>
          <a:endParaRPr lang="en-US" sz="800" b="0" kern="1200" dirty="0"/>
        </a:p>
        <a:p>
          <a:pPr marL="57150" lvl="1" indent="-57150" algn="ctr" defTabSz="355600">
            <a:lnSpc>
              <a:spcPct val="90000"/>
            </a:lnSpc>
            <a:spcBef>
              <a:spcPct val="0"/>
            </a:spcBef>
            <a:spcAft>
              <a:spcPct val="15000"/>
            </a:spcAft>
            <a:buNone/>
          </a:pPr>
          <a:r>
            <a:rPr lang="en-US" sz="800" b="0" kern="1200" dirty="0"/>
            <a:t>Low Carbon Pathway based Resource Management</a:t>
          </a:r>
        </a:p>
      </dsp:txBody>
      <dsp:txXfrm>
        <a:off x="2080004" y="912927"/>
        <a:ext cx="978480" cy="992250"/>
      </dsp:txXfrm>
    </dsp:sp>
    <dsp:sp modelId="{C350658A-8191-4FD0-A401-7BA7A3C490B8}">
      <dsp:nvSpPr>
        <dsp:cNvPr id="0" name=""/>
        <dsp:cNvSpPr/>
      </dsp:nvSpPr>
      <dsp:spPr>
        <a:xfrm>
          <a:off x="3026333" y="395540"/>
          <a:ext cx="1223100" cy="43200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Industrial Sector</a:t>
          </a:r>
        </a:p>
      </dsp:txBody>
      <dsp:txXfrm>
        <a:off x="3242333" y="395540"/>
        <a:ext cx="791100" cy="432000"/>
      </dsp:txXfrm>
    </dsp:sp>
    <dsp:sp modelId="{80BFF680-C79D-45D5-ACC7-9EA38B9CF3B3}">
      <dsp:nvSpPr>
        <dsp:cNvPr id="0" name=""/>
        <dsp:cNvSpPr/>
      </dsp:nvSpPr>
      <dsp:spPr>
        <a:xfrm>
          <a:off x="3116644" y="900077"/>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b="0" kern="1200" dirty="0"/>
            <a:t>Natural and Bio Based Resource Efficiency</a:t>
          </a:r>
        </a:p>
        <a:p>
          <a:pPr marL="57150" lvl="1" indent="-57150" algn="ctr" defTabSz="355600">
            <a:lnSpc>
              <a:spcPct val="90000"/>
            </a:lnSpc>
            <a:spcBef>
              <a:spcPct val="0"/>
            </a:spcBef>
            <a:spcAft>
              <a:spcPct val="15000"/>
            </a:spcAft>
            <a:buNone/>
          </a:pPr>
          <a:endParaRPr lang="en-US" sz="800" b="0" kern="1200" dirty="0"/>
        </a:p>
        <a:p>
          <a:pPr marL="57150" lvl="1" indent="-57150" algn="ctr" defTabSz="355600">
            <a:lnSpc>
              <a:spcPct val="90000"/>
            </a:lnSpc>
            <a:spcBef>
              <a:spcPct val="0"/>
            </a:spcBef>
            <a:spcAft>
              <a:spcPct val="15000"/>
            </a:spcAft>
            <a:buNone/>
          </a:pPr>
          <a:r>
            <a:rPr lang="en-US" sz="800" b="0" kern="1200" dirty="0"/>
            <a:t>Green Hydrogen Implementation and Sustainable MSME Integration</a:t>
          </a:r>
        </a:p>
      </dsp:txBody>
      <dsp:txXfrm>
        <a:off x="3116644" y="900077"/>
        <a:ext cx="978480" cy="992250"/>
      </dsp:txXfrm>
    </dsp:sp>
    <dsp:sp modelId="{4492554A-F655-433F-8A99-54E78045D382}">
      <dsp:nvSpPr>
        <dsp:cNvPr id="0" name=""/>
        <dsp:cNvSpPr/>
      </dsp:nvSpPr>
      <dsp:spPr>
        <a:xfrm>
          <a:off x="4033433" y="395540"/>
          <a:ext cx="1223100" cy="43200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CCUS Technologies</a:t>
          </a:r>
        </a:p>
      </dsp:txBody>
      <dsp:txXfrm>
        <a:off x="4249433" y="395540"/>
        <a:ext cx="791100" cy="432000"/>
      </dsp:txXfrm>
    </dsp:sp>
    <dsp:sp modelId="{2C4FC72C-3829-4813-AC3F-397780138BA9}">
      <dsp:nvSpPr>
        <dsp:cNvPr id="0" name=""/>
        <dsp:cNvSpPr/>
      </dsp:nvSpPr>
      <dsp:spPr>
        <a:xfrm>
          <a:off x="4097228" y="900077"/>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b="0" kern="1200" dirty="0"/>
            <a:t>New and Improvised Exploration Efforts</a:t>
          </a:r>
        </a:p>
        <a:p>
          <a:pPr marL="57150" lvl="1" indent="-57150" algn="ctr" defTabSz="355600">
            <a:lnSpc>
              <a:spcPct val="90000"/>
            </a:lnSpc>
            <a:spcBef>
              <a:spcPct val="0"/>
            </a:spcBef>
            <a:spcAft>
              <a:spcPct val="15000"/>
            </a:spcAft>
            <a:buNone/>
          </a:pPr>
          <a:endParaRPr lang="en-US" sz="800" b="0" kern="1200" dirty="0"/>
        </a:p>
        <a:p>
          <a:pPr marL="57150" lvl="1" indent="-57150" algn="ctr" defTabSz="355600">
            <a:lnSpc>
              <a:spcPct val="90000"/>
            </a:lnSpc>
            <a:spcBef>
              <a:spcPct val="0"/>
            </a:spcBef>
            <a:spcAft>
              <a:spcPct val="15000"/>
            </a:spcAft>
            <a:buNone/>
          </a:pPr>
          <a:r>
            <a:rPr lang="en-US" sz="800" b="0" kern="1200" dirty="0"/>
            <a:t>Financing and Capacity Building Interventions</a:t>
          </a:r>
        </a:p>
      </dsp:txBody>
      <dsp:txXfrm>
        <a:off x="4097228" y="900077"/>
        <a:ext cx="978480" cy="992250"/>
      </dsp:txXfrm>
    </dsp:sp>
    <dsp:sp modelId="{061E6256-A1E3-4A5F-A03C-32F50097AB0C}">
      <dsp:nvSpPr>
        <dsp:cNvPr id="0" name=""/>
        <dsp:cNvSpPr/>
      </dsp:nvSpPr>
      <dsp:spPr>
        <a:xfrm>
          <a:off x="5014481" y="396201"/>
          <a:ext cx="1223100" cy="43200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Forestry Sector</a:t>
          </a:r>
        </a:p>
      </dsp:txBody>
      <dsp:txXfrm>
        <a:off x="5230481" y="396201"/>
        <a:ext cx="791100" cy="432000"/>
      </dsp:txXfrm>
    </dsp:sp>
    <dsp:sp modelId="{5230475A-A9A4-4880-BCF1-C16F1E84E206}">
      <dsp:nvSpPr>
        <dsp:cNvPr id="0" name=""/>
        <dsp:cNvSpPr/>
      </dsp:nvSpPr>
      <dsp:spPr>
        <a:xfrm>
          <a:off x="5101011" y="876710"/>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b="0" kern="1200" dirty="0"/>
            <a:t>Conservation and Management of Forests</a:t>
          </a:r>
        </a:p>
        <a:p>
          <a:pPr marL="57150" lvl="1" indent="-57150" algn="ctr" defTabSz="355600">
            <a:lnSpc>
              <a:spcPct val="90000"/>
            </a:lnSpc>
            <a:spcBef>
              <a:spcPct val="0"/>
            </a:spcBef>
            <a:spcAft>
              <a:spcPct val="15000"/>
            </a:spcAft>
            <a:buNone/>
          </a:pPr>
          <a:endParaRPr lang="en-US" sz="800" b="0" kern="1200" dirty="0"/>
        </a:p>
        <a:p>
          <a:pPr marL="57150" lvl="1" indent="-57150" algn="ctr" defTabSz="355600">
            <a:lnSpc>
              <a:spcPct val="90000"/>
            </a:lnSpc>
            <a:spcBef>
              <a:spcPct val="0"/>
            </a:spcBef>
            <a:spcAft>
              <a:spcPct val="15000"/>
            </a:spcAft>
            <a:buNone/>
          </a:pPr>
          <a:r>
            <a:rPr lang="en-US" sz="800" b="0" kern="1200" dirty="0"/>
            <a:t>Infrastructure and Upgradation of Forrest Reserve Management</a:t>
          </a:r>
        </a:p>
      </dsp:txBody>
      <dsp:txXfrm>
        <a:off x="5101011" y="876710"/>
        <a:ext cx="978480" cy="992250"/>
      </dsp:txXfrm>
    </dsp:sp>
    <dsp:sp modelId="{54AF5A92-F6F2-4DB2-A3AE-3363479F6A2A}">
      <dsp:nvSpPr>
        <dsp:cNvPr id="0" name=""/>
        <dsp:cNvSpPr/>
      </dsp:nvSpPr>
      <dsp:spPr>
        <a:xfrm>
          <a:off x="6045322" y="395423"/>
          <a:ext cx="1223100" cy="43200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kern="1200" dirty="0"/>
            <a:t>Low Carbon Development</a:t>
          </a:r>
        </a:p>
      </dsp:txBody>
      <dsp:txXfrm>
        <a:off x="6261322" y="395423"/>
        <a:ext cx="791100" cy="432000"/>
      </dsp:txXfrm>
    </dsp:sp>
    <dsp:sp modelId="{623B5293-FE81-4E48-868A-6A94D77842C4}">
      <dsp:nvSpPr>
        <dsp:cNvPr id="0" name=""/>
        <dsp:cNvSpPr/>
      </dsp:nvSpPr>
      <dsp:spPr>
        <a:xfrm>
          <a:off x="6110469" y="881790"/>
          <a:ext cx="978480" cy="99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ctr" defTabSz="355600">
            <a:lnSpc>
              <a:spcPct val="90000"/>
            </a:lnSpc>
            <a:spcBef>
              <a:spcPct val="0"/>
            </a:spcBef>
            <a:spcAft>
              <a:spcPct val="15000"/>
            </a:spcAft>
            <a:buNone/>
          </a:pPr>
          <a:r>
            <a:rPr lang="en-US" sz="800" b="0" kern="1200" dirty="0"/>
            <a:t>Climate Specific Financing</a:t>
          </a:r>
        </a:p>
        <a:p>
          <a:pPr marL="57150" lvl="1" indent="-57150" algn="ctr" defTabSz="355600">
            <a:lnSpc>
              <a:spcPct val="90000"/>
            </a:lnSpc>
            <a:spcBef>
              <a:spcPct val="0"/>
            </a:spcBef>
            <a:spcAft>
              <a:spcPct val="15000"/>
            </a:spcAft>
            <a:buNone/>
          </a:pPr>
          <a:endParaRPr lang="en-US" sz="800" b="0" kern="1200" dirty="0"/>
        </a:p>
        <a:p>
          <a:pPr marL="57150" lvl="1" indent="-57150" algn="ctr" defTabSz="355600">
            <a:lnSpc>
              <a:spcPct val="90000"/>
            </a:lnSpc>
            <a:spcBef>
              <a:spcPct val="0"/>
            </a:spcBef>
            <a:spcAft>
              <a:spcPct val="15000"/>
            </a:spcAft>
            <a:buNone/>
          </a:pPr>
          <a:r>
            <a:rPr lang="en-US" sz="800" b="0" kern="1200" dirty="0"/>
            <a:t>Technology Transfer and Multilateral Mechanisms</a:t>
          </a:r>
        </a:p>
      </dsp:txBody>
      <dsp:txXfrm>
        <a:off x="6110469" y="881790"/>
        <a:ext cx="978480" cy="9922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220A3-6BE1-4BD5-A54A-4E87DA3482CE}">
      <dsp:nvSpPr>
        <dsp:cNvPr id="0" name=""/>
        <dsp:cNvSpPr/>
      </dsp:nvSpPr>
      <dsp:spPr>
        <a:xfrm>
          <a:off x="7284" y="8010"/>
          <a:ext cx="4920613" cy="403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kern="1200" dirty="0"/>
            <a:t>Climate Justice Gap</a:t>
          </a:r>
        </a:p>
      </dsp:txBody>
      <dsp:txXfrm>
        <a:off x="7284" y="8010"/>
        <a:ext cx="4920613" cy="403200"/>
      </dsp:txXfrm>
    </dsp:sp>
    <dsp:sp modelId="{4B7A41AC-4FF2-4066-B4C3-B1953B70C561}">
      <dsp:nvSpPr>
        <dsp:cNvPr id="0" name=""/>
        <dsp:cNvSpPr/>
      </dsp:nvSpPr>
      <dsp:spPr>
        <a:xfrm>
          <a:off x="51" y="416323"/>
          <a:ext cx="4920613" cy="1859051"/>
        </a:xfrm>
        <a:prstGeom prst="rect">
          <a:avLst/>
        </a:prstGeom>
        <a:no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ctr" anchorCtr="0">
          <a:noAutofit/>
        </a:bodyPr>
        <a:lstStyle/>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Recognizing that climate change is a widespread concern for humanity, Parties should respect, promote, and consider their respective obligations regarding human rights, a healthy and sustainable environment, the right to health, the rights of indigenous peoples, local communities, children, and people in vulnerable situations when taking action to address climate change. </a:t>
          </a: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Inevitably, attention shifted away from climate justice and toward hard science and finance. Even the conclusion report only made a cursory acknowledgement of the full scope of the disproportionate effects of the climate problem on civilizations. </a:t>
          </a: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As a result, it was unable to offer practical methods for dealing with this. More than just acknowledgment is required for truly just grassroots action.</a:t>
          </a:r>
          <a:endParaRPr lang="en-US" sz="900" kern="1200" dirty="0">
            <a:solidFill>
              <a:schemeClr val="tx2"/>
            </a:solidFill>
          </a:endParaRPr>
        </a:p>
      </dsp:txBody>
      <dsp:txXfrm>
        <a:off x="51" y="416323"/>
        <a:ext cx="4920613" cy="1859051"/>
      </dsp:txXfrm>
    </dsp:sp>
    <dsp:sp modelId="{37CD709C-787D-4094-8679-19CED1148550}">
      <dsp:nvSpPr>
        <dsp:cNvPr id="0" name=""/>
        <dsp:cNvSpPr/>
      </dsp:nvSpPr>
      <dsp:spPr>
        <a:xfrm>
          <a:off x="5609550" y="13123"/>
          <a:ext cx="4920613" cy="403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b="1" kern="1200" dirty="0"/>
            <a:t>Political Agenda Gap</a:t>
          </a:r>
        </a:p>
      </dsp:txBody>
      <dsp:txXfrm>
        <a:off x="5609550" y="13123"/>
        <a:ext cx="4920613" cy="403200"/>
      </dsp:txXfrm>
    </dsp:sp>
    <dsp:sp modelId="{39A3A835-5E1A-4386-83D7-EA41BAF6F689}">
      <dsp:nvSpPr>
        <dsp:cNvPr id="0" name=""/>
        <dsp:cNvSpPr/>
      </dsp:nvSpPr>
      <dsp:spPr>
        <a:xfrm>
          <a:off x="5609602" y="415932"/>
          <a:ext cx="4920613" cy="1859051"/>
        </a:xfrm>
        <a:prstGeom prst="rect">
          <a:avLst/>
        </a:prstGeom>
        <a:no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ctr" anchorCtr="0">
          <a:noAutofit/>
        </a:bodyPr>
        <a:lstStyle/>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The U.N. climate agency released a revised draft of a suggested final agreement for the COP27, fleshing out certain crucial provisions of the agreement that nations are finding difficult to come to. The roughly 200 nations attending the climate meeting in Egypt would need to approve the document, which serves as the overall political agreement for COP27.</a:t>
          </a: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A day after the meeting was supposed to end, several other agreements are still being fiercely negotiated alongside the so-called "cover decision." Only a small portion of the document addressed the sensitive topic of "loss and damage" compensation to nations affected by climate-related calamities. </a:t>
          </a: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endParaRPr lang="en-US" sz="900" kern="1200" dirty="0">
            <a:solidFill>
              <a:schemeClr val="tx2"/>
            </a:solidFill>
          </a:endParaRPr>
        </a:p>
        <a:p>
          <a:pPr marL="57150" lvl="1" indent="-57150" algn="just" defTabSz="400050">
            <a:lnSpc>
              <a:spcPct val="90000"/>
            </a:lnSpc>
            <a:spcBef>
              <a:spcPct val="0"/>
            </a:spcBef>
            <a:spcAft>
              <a:spcPct val="15000"/>
            </a:spcAft>
            <a:buClrTx/>
            <a:buSzTx/>
            <a:buFont typeface="Arial" panose="020B0604020202020204" pitchFamily="34" charset="0"/>
            <a:buChar char="•"/>
          </a:pPr>
          <a:r>
            <a:rPr kumimoji="0" lang="en-US" sz="900" b="0" i="0" u="none" strike="noStrike" kern="1200" cap="none" spc="0" normalizeH="0" baseline="0" noProof="0" dirty="0">
              <a:ln/>
              <a:solidFill>
                <a:schemeClr val="tx2"/>
              </a:solidFill>
              <a:effectLst/>
              <a:uLnTx/>
              <a:uFillTx/>
              <a:latin typeface="Arial"/>
              <a:cs typeface="Calibri"/>
              <a:sym typeface="Calibri"/>
            </a:rPr>
            <a:t>It left a blank space where text might be written later, if necessary, in the part for financial arrangements for loss and damage. Researchers and activists attending the talks for the first time described disbelief as government negotiators spent days going back and forth over single words in the document.</a:t>
          </a:r>
          <a:endParaRPr lang="en-US" sz="900" kern="1200" dirty="0">
            <a:solidFill>
              <a:schemeClr val="tx2"/>
            </a:solidFill>
          </a:endParaRPr>
        </a:p>
      </dsp:txBody>
      <dsp:txXfrm>
        <a:off x="5609602" y="415932"/>
        <a:ext cx="4920613" cy="185905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9D508-4E00-4B0D-B287-CEC17F30A668}">
      <dsp:nvSpPr>
        <dsp:cNvPr id="0" name=""/>
        <dsp:cNvSpPr/>
      </dsp:nvSpPr>
      <dsp:spPr>
        <a:xfrm>
          <a:off x="1435270" y="708957"/>
          <a:ext cx="2650546" cy="176791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n-US" sz="900" kern="1200" dirty="0"/>
            <a:t>COP28 and Dubai can learn several things from this. First, begin the negotiations right away and work diligently over the following 12 months to ensure that all nations are ready to reach a definitive agreement by the end. </a:t>
          </a:r>
        </a:p>
      </dsp:txBody>
      <dsp:txXfrm>
        <a:off x="1859357" y="708957"/>
        <a:ext cx="2226458" cy="1767914"/>
      </dsp:txXfrm>
    </dsp:sp>
    <dsp:sp modelId="{7C19797B-6BEE-466C-B0FB-4A9BBCFD9CB6}">
      <dsp:nvSpPr>
        <dsp:cNvPr id="0" name=""/>
        <dsp:cNvSpPr/>
      </dsp:nvSpPr>
      <dsp:spPr>
        <a:xfrm>
          <a:off x="1435270" y="2476872"/>
          <a:ext cx="2650546" cy="1767914"/>
        </a:xfrm>
        <a:prstGeom prst="rect">
          <a:avLst/>
        </a:prstGeom>
        <a:solidFill>
          <a:schemeClr val="accent4">
            <a:tint val="40000"/>
            <a:alpha val="90000"/>
            <a:hueOff val="1746072"/>
            <a:satOff val="-24556"/>
            <a:lumOff val="-1529"/>
            <a:alphaOff val="0"/>
          </a:schemeClr>
        </a:solidFill>
        <a:ln w="25400" cap="flat" cmpd="sng" algn="ctr">
          <a:solidFill>
            <a:schemeClr val="accent4">
              <a:tint val="40000"/>
              <a:alpha val="90000"/>
              <a:hueOff val="1746072"/>
              <a:satOff val="-24556"/>
              <a:lumOff val="-1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n-US" sz="900" kern="1200" dirty="0"/>
            <a:t>For all nations to understand what is being negotiated and for confidence to be rebuilt, the next COP must conduct an open and transparent process. So that there is a chance of staying below the 1.5 C limit with a focus on phasing out fossil fuels, countries in Dubai must be pressed to increase their commitments.</a:t>
          </a:r>
        </a:p>
      </dsp:txBody>
      <dsp:txXfrm>
        <a:off x="1859357" y="2476872"/>
        <a:ext cx="2226458" cy="1767914"/>
      </dsp:txXfrm>
    </dsp:sp>
    <dsp:sp modelId="{F981CBB0-AE88-45F1-9BFF-8680E07D34C0}">
      <dsp:nvSpPr>
        <dsp:cNvPr id="0" name=""/>
        <dsp:cNvSpPr/>
      </dsp:nvSpPr>
      <dsp:spPr>
        <a:xfrm>
          <a:off x="21645" y="2145"/>
          <a:ext cx="1767030" cy="176703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t>Best Way Ahead for COP28 Implementation</a:t>
          </a:r>
        </a:p>
      </dsp:txBody>
      <dsp:txXfrm>
        <a:off x="280421" y="260921"/>
        <a:ext cx="1249478" cy="1249478"/>
      </dsp:txXfrm>
    </dsp:sp>
    <dsp:sp modelId="{9A6FF781-8BC5-4638-A37A-11B1935AEA3C}">
      <dsp:nvSpPr>
        <dsp:cNvPr id="0" name=""/>
        <dsp:cNvSpPr/>
      </dsp:nvSpPr>
      <dsp:spPr>
        <a:xfrm>
          <a:off x="5852847" y="708957"/>
          <a:ext cx="2650546" cy="1767914"/>
        </a:xfrm>
        <a:prstGeom prst="rect">
          <a:avLst/>
        </a:prstGeom>
        <a:solidFill>
          <a:schemeClr val="accent4">
            <a:tint val="40000"/>
            <a:alpha val="90000"/>
            <a:hueOff val="3492143"/>
            <a:satOff val="-49112"/>
            <a:lumOff val="-3057"/>
            <a:alphaOff val="0"/>
          </a:schemeClr>
        </a:solidFill>
        <a:ln w="25400" cap="flat" cmpd="sng" algn="ctr">
          <a:solidFill>
            <a:schemeClr val="accent4">
              <a:tint val="40000"/>
              <a:alpha val="90000"/>
              <a:hueOff val="3492143"/>
              <a:satOff val="-49112"/>
              <a:lumOff val="-30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n-US" sz="900" kern="1200" dirty="0"/>
            <a:t>Wealthy rising economies and high-income nations must contribute to adaptation funds and a functional and open loss and damage facility. The goal of COP27, an African COP, was to make climate justice the focal point of the talks. </a:t>
          </a:r>
        </a:p>
      </dsp:txBody>
      <dsp:txXfrm>
        <a:off x="6276934" y="708957"/>
        <a:ext cx="2226458" cy="1767914"/>
      </dsp:txXfrm>
    </dsp:sp>
    <dsp:sp modelId="{070BD345-E827-42EC-8A03-C59A9AA61B47}">
      <dsp:nvSpPr>
        <dsp:cNvPr id="0" name=""/>
        <dsp:cNvSpPr/>
      </dsp:nvSpPr>
      <dsp:spPr>
        <a:xfrm>
          <a:off x="5852847" y="2476872"/>
          <a:ext cx="2650546" cy="1767914"/>
        </a:xfrm>
        <a:prstGeom prst="rect">
          <a:avLst/>
        </a:prstGeom>
        <a:solidFill>
          <a:schemeClr val="accent4">
            <a:tint val="40000"/>
            <a:alpha val="90000"/>
            <a:hueOff val="5238215"/>
            <a:satOff val="-73668"/>
            <a:lumOff val="-4586"/>
            <a:alphaOff val="0"/>
          </a:schemeClr>
        </a:solidFill>
        <a:ln w="25400" cap="flat" cmpd="sng" algn="ctr">
          <a:solidFill>
            <a:schemeClr val="accent4">
              <a:tint val="40000"/>
              <a:alpha val="90000"/>
              <a:hueOff val="5238215"/>
              <a:satOff val="-73668"/>
              <a:lumOff val="-45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n-US" sz="900" kern="1200" dirty="0"/>
            <a:t>As money will need to be put on the table for adaptation, loss and damages, as well as a swift ramp-up of renewables, this concept will need to be at the center of the COP28 negotiations.</a:t>
          </a:r>
        </a:p>
      </dsp:txBody>
      <dsp:txXfrm>
        <a:off x="6276934" y="2476872"/>
        <a:ext cx="2226458" cy="1767914"/>
      </dsp:txXfrm>
    </dsp:sp>
    <dsp:sp modelId="{D79DF07D-E38B-4FAC-85ED-EDE716A72ACF}">
      <dsp:nvSpPr>
        <dsp:cNvPr id="0" name=""/>
        <dsp:cNvSpPr/>
      </dsp:nvSpPr>
      <dsp:spPr>
        <a:xfrm>
          <a:off x="4439222" y="2145"/>
          <a:ext cx="1767030" cy="1767030"/>
        </a:xfrm>
        <a:prstGeom prst="ellipse">
          <a:avLst/>
        </a:prstGeom>
        <a:solidFill>
          <a:schemeClr val="accent4">
            <a:hueOff val="4645427"/>
            <a:satOff val="-60557"/>
            <a:lumOff val="-21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t>Future Negotiations Foundation</a:t>
          </a:r>
        </a:p>
      </dsp:txBody>
      <dsp:txXfrm>
        <a:off x="4697998" y="260921"/>
        <a:ext cx="1249478" cy="1249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F29D-71C0-477B-B33E-B6BA6C330112}">
      <dsp:nvSpPr>
        <dsp:cNvPr id="0" name=""/>
        <dsp:cNvSpPr/>
      </dsp:nvSpPr>
      <dsp:spPr>
        <a:xfrm>
          <a:off x="0" y="0"/>
          <a:ext cx="1687841" cy="1621419"/>
        </a:xfrm>
        <a:prstGeom prst="roundRect">
          <a:avLst>
            <a:gd name="adj" fmla="val 5000"/>
          </a:avLst>
        </a:prstGeom>
        <a:noFill/>
        <a:ln w="952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ctr" defTabSz="488950">
            <a:lnSpc>
              <a:spcPct val="90000"/>
            </a:lnSpc>
            <a:spcBef>
              <a:spcPct val="0"/>
            </a:spcBef>
            <a:spcAft>
              <a:spcPct val="35000"/>
            </a:spcAft>
            <a:buNone/>
          </a:pPr>
          <a:r>
            <a:rPr lang="en-US" sz="1100" b="1" kern="1200" dirty="0">
              <a:solidFill>
                <a:schemeClr val="accent1"/>
              </a:solidFill>
              <a:latin typeface="+mj-lt"/>
              <a:cs typeface="Calibri" panose="020F0502020204030204" pitchFamily="34" charset="0"/>
            </a:rPr>
            <a:t>Mitigation</a:t>
          </a:r>
        </a:p>
      </dsp:txBody>
      <dsp:txXfrm rot="16200000">
        <a:off x="-495997" y="495997"/>
        <a:ext cx="1329563" cy="337568"/>
      </dsp:txXfrm>
    </dsp:sp>
    <dsp:sp modelId="{D7014D46-5DD3-4315-87BB-8F5C3494B167}">
      <dsp:nvSpPr>
        <dsp:cNvPr id="0" name=""/>
        <dsp:cNvSpPr/>
      </dsp:nvSpPr>
      <dsp:spPr>
        <a:xfrm>
          <a:off x="337568" y="0"/>
          <a:ext cx="1257441" cy="1621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accent1"/>
              </a:solidFill>
              <a:latin typeface="+mj-lt"/>
              <a:cs typeface="Calibri" panose="020F0502020204030204" pitchFamily="34" charset="0"/>
            </a:rPr>
            <a:t>All parties are focused to adopt bold and rapid actions and reduce carbon emissions in order to keep global warming far below the 2°C.</a:t>
          </a:r>
        </a:p>
      </dsp:txBody>
      <dsp:txXfrm>
        <a:off x="337568" y="0"/>
        <a:ext cx="1257441" cy="1621419"/>
      </dsp:txXfrm>
    </dsp:sp>
    <dsp:sp modelId="{DDE8BF5B-EAE7-4023-A7C0-9FC82F44F3C7}">
      <dsp:nvSpPr>
        <dsp:cNvPr id="0" name=""/>
        <dsp:cNvSpPr/>
      </dsp:nvSpPr>
      <dsp:spPr>
        <a:xfrm>
          <a:off x="1741366" y="0"/>
          <a:ext cx="1687841" cy="1621419"/>
        </a:xfrm>
        <a:prstGeom prst="roundRect">
          <a:avLst>
            <a:gd name="adj" fmla="val 5000"/>
          </a:avLst>
        </a:prstGeom>
        <a:noFill/>
        <a:ln w="952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ctr" defTabSz="488950">
            <a:lnSpc>
              <a:spcPct val="90000"/>
            </a:lnSpc>
            <a:spcBef>
              <a:spcPct val="0"/>
            </a:spcBef>
            <a:spcAft>
              <a:spcPct val="35000"/>
            </a:spcAft>
            <a:buNone/>
          </a:pPr>
          <a:r>
            <a:rPr lang="en-US" sz="1100" b="1" i="0" kern="1200" dirty="0">
              <a:solidFill>
                <a:schemeClr val="accent1"/>
              </a:solidFill>
              <a:latin typeface="+mj-lt"/>
              <a:cs typeface="Calibri" panose="020F0502020204030204" pitchFamily="34" charset="0"/>
            </a:rPr>
            <a:t>Adaptation</a:t>
          </a:r>
          <a:endParaRPr lang="en-US" sz="1100" kern="1200" dirty="0">
            <a:solidFill>
              <a:schemeClr val="accent1"/>
            </a:solidFill>
            <a:latin typeface="+mj-lt"/>
            <a:cs typeface="Calibri" panose="020F0502020204030204" pitchFamily="34" charset="0"/>
          </a:endParaRPr>
        </a:p>
      </dsp:txBody>
      <dsp:txXfrm rot="16200000">
        <a:off x="1245369" y="495997"/>
        <a:ext cx="1329563" cy="337568"/>
      </dsp:txXfrm>
    </dsp:sp>
    <dsp:sp modelId="{BDC65031-2731-4983-9506-A697D3423548}">
      <dsp:nvSpPr>
        <dsp:cNvPr id="0" name=""/>
        <dsp:cNvSpPr/>
      </dsp:nvSpPr>
      <dsp:spPr>
        <a:xfrm rot="5400000">
          <a:off x="1609356" y="1262158"/>
          <a:ext cx="238193" cy="253176"/>
        </a:xfrm>
        <a:prstGeom prst="flowChartExtract">
          <a:avLst/>
        </a:prstGeom>
        <a:solidFill>
          <a:schemeClr val="bg2"/>
        </a:solidFill>
        <a:ln w="190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A9D870D0-399F-40E6-BAEF-03BB3700B247}">
      <dsp:nvSpPr>
        <dsp:cNvPr id="0" name=""/>
        <dsp:cNvSpPr/>
      </dsp:nvSpPr>
      <dsp:spPr>
        <a:xfrm>
          <a:off x="2078935" y="0"/>
          <a:ext cx="1257441" cy="1621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accent1"/>
              </a:solidFill>
              <a:latin typeface="+mj-lt"/>
              <a:cs typeface="Calibri" panose="020F0502020204030204" pitchFamily="34" charset="0"/>
            </a:rPr>
            <a:t>Achieve "critically needed progress" at COP27 in order to help the world's most vulnerable populations and improve climate change resilience.</a:t>
          </a:r>
        </a:p>
      </dsp:txBody>
      <dsp:txXfrm>
        <a:off x="2078935" y="0"/>
        <a:ext cx="1257441" cy="1621419"/>
      </dsp:txXfrm>
    </dsp:sp>
    <dsp:sp modelId="{5EAF5439-67E7-47B0-A82E-8AF2D004B70F}">
      <dsp:nvSpPr>
        <dsp:cNvPr id="0" name=""/>
        <dsp:cNvSpPr/>
      </dsp:nvSpPr>
      <dsp:spPr>
        <a:xfrm>
          <a:off x="3514157" y="0"/>
          <a:ext cx="1687841" cy="1621419"/>
        </a:xfrm>
        <a:prstGeom prst="roundRect">
          <a:avLst>
            <a:gd name="adj" fmla="val 5000"/>
          </a:avLst>
        </a:prstGeom>
        <a:noFill/>
        <a:ln w="952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ctr" defTabSz="488950">
            <a:lnSpc>
              <a:spcPct val="90000"/>
            </a:lnSpc>
            <a:spcBef>
              <a:spcPct val="0"/>
            </a:spcBef>
            <a:spcAft>
              <a:spcPct val="35000"/>
            </a:spcAft>
            <a:buNone/>
          </a:pPr>
          <a:r>
            <a:rPr lang="en-US" sz="1100" b="1" i="0" kern="1200" dirty="0">
              <a:solidFill>
                <a:schemeClr val="accent1"/>
              </a:solidFill>
              <a:latin typeface="+mj-lt"/>
              <a:cs typeface="Calibri" panose="020F0502020204030204" pitchFamily="34" charset="0"/>
            </a:rPr>
            <a:t>Finance</a:t>
          </a:r>
          <a:endParaRPr lang="en-US" sz="1100" kern="1200" dirty="0">
            <a:latin typeface="+mj-lt"/>
            <a:cs typeface="Calibri" panose="020F0502020204030204" pitchFamily="34" charset="0"/>
          </a:endParaRPr>
        </a:p>
      </dsp:txBody>
      <dsp:txXfrm rot="16200000">
        <a:off x="3018159" y="495997"/>
        <a:ext cx="1329563" cy="337568"/>
      </dsp:txXfrm>
    </dsp:sp>
    <dsp:sp modelId="{59EBB16D-94EB-4C54-9E3F-9E1845D24EAF}">
      <dsp:nvSpPr>
        <dsp:cNvPr id="0" name=""/>
        <dsp:cNvSpPr/>
      </dsp:nvSpPr>
      <dsp:spPr>
        <a:xfrm rot="5400000">
          <a:off x="3356271" y="1262157"/>
          <a:ext cx="238193" cy="253176"/>
        </a:xfrm>
        <a:prstGeom prst="flowChartExtract">
          <a:avLst/>
        </a:prstGeom>
        <a:solidFill>
          <a:schemeClr val="bg2"/>
        </a:solidFill>
        <a:ln w="190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A6309523-DA87-4123-BAB0-DF6AEE3D3A96}">
      <dsp:nvSpPr>
        <dsp:cNvPr id="0" name=""/>
        <dsp:cNvSpPr/>
      </dsp:nvSpPr>
      <dsp:spPr>
        <a:xfrm>
          <a:off x="3851725" y="0"/>
          <a:ext cx="1257441" cy="1621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accent1"/>
              </a:solidFill>
              <a:latin typeface="+mj-lt"/>
              <a:cs typeface="Calibri" panose="020F0502020204030204" pitchFamily="34" charset="0"/>
            </a:rPr>
            <a:t>Make considerable strides in the area of climate finance, particularly delivering the annual $100 billion in aid committed to developing nations.</a:t>
          </a:r>
        </a:p>
      </dsp:txBody>
      <dsp:txXfrm>
        <a:off x="3851725" y="0"/>
        <a:ext cx="1257441" cy="1621419"/>
      </dsp:txXfrm>
    </dsp:sp>
    <dsp:sp modelId="{8AD16AC3-6A06-4E6A-A4B2-B702BCB539D8}">
      <dsp:nvSpPr>
        <dsp:cNvPr id="0" name=""/>
        <dsp:cNvSpPr/>
      </dsp:nvSpPr>
      <dsp:spPr>
        <a:xfrm>
          <a:off x="5243552" y="0"/>
          <a:ext cx="1687841" cy="1621419"/>
        </a:xfrm>
        <a:prstGeom prst="roundRect">
          <a:avLst>
            <a:gd name="adj" fmla="val 5000"/>
          </a:avLst>
        </a:prstGeom>
        <a:noFill/>
        <a:ln w="952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ctr" defTabSz="488950">
            <a:lnSpc>
              <a:spcPct val="90000"/>
            </a:lnSpc>
            <a:spcBef>
              <a:spcPct val="0"/>
            </a:spcBef>
            <a:spcAft>
              <a:spcPct val="35000"/>
            </a:spcAft>
            <a:buNone/>
          </a:pPr>
          <a:r>
            <a:rPr lang="en-US" sz="1100" b="1" i="0" kern="1200" dirty="0">
              <a:solidFill>
                <a:schemeClr val="accent1"/>
              </a:solidFill>
              <a:latin typeface="+mj-lt"/>
              <a:cs typeface="Calibri" panose="020F0502020204030204" pitchFamily="34" charset="0"/>
            </a:rPr>
            <a:t>Collaboration</a:t>
          </a:r>
          <a:endParaRPr lang="en-US" sz="1100" kern="1200" dirty="0">
            <a:latin typeface="+mj-lt"/>
          </a:endParaRPr>
        </a:p>
      </dsp:txBody>
      <dsp:txXfrm rot="16200000">
        <a:off x="4747555" y="495997"/>
        <a:ext cx="1329563" cy="337568"/>
      </dsp:txXfrm>
    </dsp:sp>
    <dsp:sp modelId="{4A05F73E-70E2-438F-B77F-8FB120DAF47B}">
      <dsp:nvSpPr>
        <dsp:cNvPr id="0" name=""/>
        <dsp:cNvSpPr/>
      </dsp:nvSpPr>
      <dsp:spPr>
        <a:xfrm rot="5400000">
          <a:off x="5132895" y="1262877"/>
          <a:ext cx="238193" cy="253176"/>
        </a:xfrm>
        <a:prstGeom prst="flowChartExtract">
          <a:avLst/>
        </a:prstGeom>
        <a:solidFill>
          <a:schemeClr val="bg2"/>
        </a:solidFill>
        <a:ln w="190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500AA173-41F7-4522-8464-ADE406C13CED}">
      <dsp:nvSpPr>
        <dsp:cNvPr id="0" name=""/>
        <dsp:cNvSpPr/>
      </dsp:nvSpPr>
      <dsp:spPr>
        <a:xfrm>
          <a:off x="5581121" y="0"/>
          <a:ext cx="1257441" cy="1621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accent1"/>
              </a:solidFill>
              <a:latin typeface="+mj-lt"/>
              <a:cs typeface="Calibri" panose="020F0502020204030204" pitchFamily="34" charset="0"/>
            </a:rPr>
            <a:t>Since the UN discussions are consensus-based, everyone involved must actively participate to reach a consensus.</a:t>
          </a:r>
        </a:p>
      </dsp:txBody>
      <dsp:txXfrm>
        <a:off x="5581121" y="0"/>
        <a:ext cx="1257441" cy="16214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A7088-D37A-431E-80E2-FBF2963A3D24}">
      <dsp:nvSpPr>
        <dsp:cNvPr id="0" name=""/>
        <dsp:cNvSpPr/>
      </dsp:nvSpPr>
      <dsp:spPr>
        <a:xfrm>
          <a:off x="0" y="666094"/>
          <a:ext cx="1984946" cy="731471"/>
        </a:xfrm>
        <a:prstGeom prst="roundRect">
          <a:avLst>
            <a:gd name="adj" fmla="val 10000"/>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ctr" defTabSz="355600">
            <a:lnSpc>
              <a:spcPct val="90000"/>
            </a:lnSpc>
            <a:spcBef>
              <a:spcPct val="0"/>
            </a:spcBef>
            <a:spcAft>
              <a:spcPct val="15000"/>
            </a:spcAft>
            <a:buNone/>
          </a:pPr>
          <a:r>
            <a:rPr lang="en-US" sz="800" b="0" i="0" kern="1200" dirty="0"/>
            <a:t>Finance towards loss and damage from climate change</a:t>
          </a:r>
          <a:endParaRPr lang="en-US" sz="800" kern="1200" dirty="0">
            <a:latin typeface="+mj-lt"/>
            <a:cs typeface="Calibri" panose="020F0502020204030204" pitchFamily="34" charset="0"/>
          </a:endParaRPr>
        </a:p>
      </dsp:txBody>
      <dsp:txXfrm>
        <a:off x="16833" y="682927"/>
        <a:ext cx="1951280" cy="541061"/>
      </dsp:txXfrm>
    </dsp:sp>
    <dsp:sp modelId="{B27D1085-6F72-4308-AA59-A35A759C4AE4}">
      <dsp:nvSpPr>
        <dsp:cNvPr id="0" name=""/>
        <dsp:cNvSpPr/>
      </dsp:nvSpPr>
      <dsp:spPr>
        <a:xfrm>
          <a:off x="1089723" y="-150033"/>
          <a:ext cx="2349417" cy="2349417"/>
        </a:xfrm>
        <a:prstGeom prst="leftCircularArrow">
          <a:avLst>
            <a:gd name="adj1" fmla="val 3768"/>
            <a:gd name="adj2" fmla="val 470570"/>
            <a:gd name="adj3" fmla="val 2234750"/>
            <a:gd name="adj4" fmla="val 9013158"/>
            <a:gd name="adj5" fmla="val 4396"/>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2662BFC1-C252-426A-86EA-A279A4907C02}">
      <dsp:nvSpPr>
        <dsp:cNvPr id="0" name=""/>
        <dsp:cNvSpPr/>
      </dsp:nvSpPr>
      <dsp:spPr>
        <a:xfrm>
          <a:off x="637939" y="1247006"/>
          <a:ext cx="1380336" cy="313487"/>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j-lt"/>
              <a:cs typeface="Calibri" panose="020F0502020204030204" pitchFamily="34" charset="0"/>
            </a:rPr>
            <a:t>Financing Mechanism</a:t>
          </a:r>
        </a:p>
      </dsp:txBody>
      <dsp:txXfrm>
        <a:off x="647121" y="1256188"/>
        <a:ext cx="1361972" cy="295123"/>
      </dsp:txXfrm>
    </dsp:sp>
    <dsp:sp modelId="{77E66ABD-EB11-4D14-9AA4-1832040BB822}">
      <dsp:nvSpPr>
        <dsp:cNvPr id="0" name=""/>
        <dsp:cNvSpPr/>
      </dsp:nvSpPr>
      <dsp:spPr>
        <a:xfrm>
          <a:off x="2403948" y="666094"/>
          <a:ext cx="1984946" cy="73147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57150" lvl="1" indent="-57150" algn="ctr" defTabSz="355600">
            <a:lnSpc>
              <a:spcPct val="90000"/>
            </a:lnSpc>
            <a:spcBef>
              <a:spcPct val="0"/>
            </a:spcBef>
            <a:spcAft>
              <a:spcPct val="15000"/>
            </a:spcAft>
            <a:buNone/>
          </a:pPr>
          <a:r>
            <a:rPr lang="en-US" sz="800" kern="1200" dirty="0">
              <a:latin typeface="+mj-lt"/>
              <a:cs typeface="Calibri" panose="020F0502020204030204" pitchFamily="34" charset="0"/>
            </a:rPr>
            <a:t>Finalization / Adoption of National Adaptation Plan and NDCs</a:t>
          </a:r>
        </a:p>
      </dsp:txBody>
      <dsp:txXfrm>
        <a:off x="2420781" y="839671"/>
        <a:ext cx="1951280" cy="541061"/>
      </dsp:txXfrm>
    </dsp:sp>
    <dsp:sp modelId="{C5B8DAB6-0FCF-4E13-9DD5-3AD5F6E020CB}">
      <dsp:nvSpPr>
        <dsp:cNvPr id="0" name=""/>
        <dsp:cNvSpPr/>
      </dsp:nvSpPr>
      <dsp:spPr>
        <a:xfrm>
          <a:off x="3467190" y="-178866"/>
          <a:ext cx="2479889" cy="2479889"/>
        </a:xfrm>
        <a:prstGeom prst="circularArrow">
          <a:avLst>
            <a:gd name="adj1" fmla="val 3570"/>
            <a:gd name="adj2" fmla="val 443699"/>
            <a:gd name="adj3" fmla="val 19426298"/>
            <a:gd name="adj4" fmla="val 12621018"/>
            <a:gd name="adj5" fmla="val 416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83B74B-CBC6-4662-9D5D-78C0D9F8B0BB}">
      <dsp:nvSpPr>
        <dsp:cNvPr id="0" name=""/>
        <dsp:cNvSpPr/>
      </dsp:nvSpPr>
      <dsp:spPr>
        <a:xfrm>
          <a:off x="3042703" y="483013"/>
          <a:ext cx="1354368" cy="3134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j-lt"/>
              <a:cs typeface="Calibri" panose="020F0502020204030204" pitchFamily="34" charset="0"/>
            </a:rPr>
            <a:t>Adaptation Support</a:t>
          </a:r>
        </a:p>
      </dsp:txBody>
      <dsp:txXfrm>
        <a:off x="3051885" y="492195"/>
        <a:ext cx="1336004" cy="295123"/>
      </dsp:txXfrm>
    </dsp:sp>
    <dsp:sp modelId="{5EDB1CEF-FE80-4602-8B32-17BF1D711283}">
      <dsp:nvSpPr>
        <dsp:cNvPr id="0" name=""/>
        <dsp:cNvSpPr/>
      </dsp:nvSpPr>
      <dsp:spPr>
        <a:xfrm>
          <a:off x="4810478" y="666094"/>
          <a:ext cx="1984946" cy="73147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355600">
            <a:lnSpc>
              <a:spcPct val="90000"/>
            </a:lnSpc>
            <a:spcBef>
              <a:spcPct val="0"/>
            </a:spcBef>
            <a:spcAft>
              <a:spcPct val="15000"/>
            </a:spcAft>
            <a:buNone/>
          </a:pPr>
          <a:r>
            <a:rPr lang="en-US" sz="800" kern="1200" dirty="0">
              <a:latin typeface="+mj-lt"/>
              <a:cs typeface="Calibri" panose="020F0502020204030204" pitchFamily="34" charset="0"/>
            </a:rPr>
            <a:t>Revisit and Strengthen 2030 Emission Targets </a:t>
          </a:r>
        </a:p>
      </dsp:txBody>
      <dsp:txXfrm>
        <a:off x="4827311" y="682927"/>
        <a:ext cx="1951280" cy="541061"/>
      </dsp:txXfrm>
    </dsp:sp>
    <dsp:sp modelId="{0C3E7917-15DA-488C-BCF3-08289576FBFB}">
      <dsp:nvSpPr>
        <dsp:cNvPr id="0" name=""/>
        <dsp:cNvSpPr/>
      </dsp:nvSpPr>
      <dsp:spPr>
        <a:xfrm>
          <a:off x="5940593" y="-143214"/>
          <a:ext cx="2318828" cy="2318828"/>
        </a:xfrm>
        <a:prstGeom prst="leftCircularArrow">
          <a:avLst>
            <a:gd name="adj1" fmla="val 3818"/>
            <a:gd name="adj2" fmla="val 477348"/>
            <a:gd name="adj3" fmla="val 2301131"/>
            <a:gd name="adj4" fmla="val 9072761"/>
            <a:gd name="adj5" fmla="val 44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29BFE4-3810-4346-A3FC-9DE609FED248}">
      <dsp:nvSpPr>
        <dsp:cNvPr id="0" name=""/>
        <dsp:cNvSpPr/>
      </dsp:nvSpPr>
      <dsp:spPr>
        <a:xfrm>
          <a:off x="5503733" y="1214852"/>
          <a:ext cx="1328409" cy="3134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j-lt"/>
              <a:cs typeface="Calibri" panose="020F0502020204030204" pitchFamily="34" charset="0"/>
            </a:rPr>
            <a:t>National Targets</a:t>
          </a:r>
        </a:p>
      </dsp:txBody>
      <dsp:txXfrm>
        <a:off x="5512915" y="1224034"/>
        <a:ext cx="1310045" cy="295123"/>
      </dsp:txXfrm>
    </dsp:sp>
    <dsp:sp modelId="{ED9978A1-1F92-49D3-B9AC-3E1564293E79}">
      <dsp:nvSpPr>
        <dsp:cNvPr id="0" name=""/>
        <dsp:cNvSpPr/>
      </dsp:nvSpPr>
      <dsp:spPr>
        <a:xfrm>
          <a:off x="7217007" y="666094"/>
          <a:ext cx="1984946" cy="731471"/>
        </a:xfrm>
        <a:prstGeom prst="roundRect">
          <a:avLst>
            <a:gd name="adj" fmla="val 10000"/>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355600">
            <a:lnSpc>
              <a:spcPct val="90000"/>
            </a:lnSpc>
            <a:spcBef>
              <a:spcPct val="0"/>
            </a:spcBef>
            <a:spcAft>
              <a:spcPct val="15000"/>
            </a:spcAft>
            <a:buNone/>
          </a:pPr>
          <a:r>
            <a:rPr lang="en-US" sz="800" kern="1200" dirty="0"/>
            <a:t>Continuation of USD100bn financial commitment</a:t>
          </a:r>
        </a:p>
      </dsp:txBody>
      <dsp:txXfrm>
        <a:off x="7233840" y="839671"/>
        <a:ext cx="1951280" cy="541061"/>
      </dsp:txXfrm>
    </dsp:sp>
    <dsp:sp modelId="{5608BE14-5754-4A34-8431-6FD37FAD8F43}">
      <dsp:nvSpPr>
        <dsp:cNvPr id="0" name=""/>
        <dsp:cNvSpPr/>
      </dsp:nvSpPr>
      <dsp:spPr>
        <a:xfrm>
          <a:off x="8384973" y="-152638"/>
          <a:ext cx="2379931" cy="2379931"/>
        </a:xfrm>
        <a:prstGeom prst="circularArrow">
          <a:avLst>
            <a:gd name="adj1" fmla="val 3720"/>
            <a:gd name="adj2" fmla="val 463998"/>
            <a:gd name="adj3" fmla="val 19413035"/>
            <a:gd name="adj4" fmla="val 12628054"/>
            <a:gd name="adj5" fmla="val 434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75A20ED3-0DDB-433A-B121-04FE9D48B1CC}">
      <dsp:nvSpPr>
        <dsp:cNvPr id="0" name=""/>
        <dsp:cNvSpPr/>
      </dsp:nvSpPr>
      <dsp:spPr>
        <a:xfrm>
          <a:off x="8065155" y="483013"/>
          <a:ext cx="1132646" cy="313487"/>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j-lt"/>
              <a:cs typeface="Calibri" panose="020F0502020204030204" pitchFamily="34" charset="0"/>
            </a:rPr>
            <a:t>Climate Finance</a:t>
          </a:r>
        </a:p>
      </dsp:txBody>
      <dsp:txXfrm>
        <a:off x="8074337" y="492195"/>
        <a:ext cx="1114282" cy="295123"/>
      </dsp:txXfrm>
    </dsp:sp>
    <dsp:sp modelId="{BCC3DA75-4CAD-467A-BFAE-E3688CBB37AB}">
      <dsp:nvSpPr>
        <dsp:cNvPr id="0" name=""/>
        <dsp:cNvSpPr/>
      </dsp:nvSpPr>
      <dsp:spPr>
        <a:xfrm>
          <a:off x="9634649" y="668837"/>
          <a:ext cx="1985850" cy="731471"/>
        </a:xfrm>
        <a:prstGeom prst="roundRect">
          <a:avLst>
            <a:gd name="adj" fmla="val 10000"/>
          </a:avLst>
        </a:prstGeom>
        <a:solidFill>
          <a:srgbClr val="F5F5F5">
            <a:alpha val="90000"/>
            <a:hueOff val="0"/>
            <a:satOff val="0"/>
            <a:lumOff val="0"/>
            <a:alphaOff val="0"/>
          </a:srgb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355600">
            <a:lnSpc>
              <a:spcPct val="90000"/>
            </a:lnSpc>
            <a:spcBef>
              <a:spcPct val="0"/>
            </a:spcBef>
            <a:spcAft>
              <a:spcPct val="15000"/>
            </a:spcAft>
            <a:buNone/>
          </a:pPr>
          <a:r>
            <a:rPr lang="en-US" sz="800" kern="1200" dirty="0"/>
            <a:t>Innovative formats of collective progress communication towards political support as an agenda</a:t>
          </a:r>
        </a:p>
      </dsp:txBody>
      <dsp:txXfrm>
        <a:off x="9651482" y="685670"/>
        <a:ext cx="1952184" cy="541061"/>
      </dsp:txXfrm>
    </dsp:sp>
    <dsp:sp modelId="{DA7488C2-B6D8-4D52-9114-559EE91F123E}">
      <dsp:nvSpPr>
        <dsp:cNvPr id="0" name=""/>
        <dsp:cNvSpPr/>
      </dsp:nvSpPr>
      <dsp:spPr>
        <a:xfrm>
          <a:off x="10351418" y="1254132"/>
          <a:ext cx="1269080" cy="31348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j-lt"/>
              <a:cs typeface="Calibri" panose="020F0502020204030204" pitchFamily="34" charset="0"/>
            </a:rPr>
            <a:t>Global Stock take</a:t>
          </a:r>
        </a:p>
      </dsp:txBody>
      <dsp:txXfrm>
        <a:off x="10360600" y="1263314"/>
        <a:ext cx="1250716" cy="295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D0801-8F2F-4626-A3F0-DBAFEF0DA429}">
      <dsp:nvSpPr>
        <dsp:cNvPr id="0" name=""/>
        <dsp:cNvSpPr/>
      </dsp:nvSpPr>
      <dsp:spPr>
        <a:xfrm>
          <a:off x="0" y="2872"/>
          <a:ext cx="8872635" cy="61234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accent1"/>
              </a:solidFill>
            </a:rPr>
            <a:t>Investors are pledging to go net-zero, incorporating science-based net-zero goals and strategies into their portfolio decisions, by presenting Investor Climate Action Plans, encouraging businesses to reduce their emissions and create transition plans, and urging policymakers to take strong climate action. This is being motivated by fundamental fiduciary duty to reduce our exposure to climate risk as well as by the potential benefits of moving toward a net-zero emissions economy.</a:t>
          </a:r>
        </a:p>
      </dsp:txBody>
      <dsp:txXfrm>
        <a:off x="0" y="2872"/>
        <a:ext cx="8872635" cy="612340"/>
      </dsp:txXfrm>
    </dsp:sp>
    <dsp:sp modelId="{B090ABB5-4B74-427A-9A9B-F6F6EAC7FBCA}">
      <dsp:nvSpPr>
        <dsp:cNvPr id="0" name=""/>
        <dsp:cNvSpPr/>
      </dsp:nvSpPr>
      <dsp:spPr>
        <a:xfrm>
          <a:off x="0" y="554432"/>
          <a:ext cx="8872635" cy="219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411E1-5D8B-48D6-982E-E38ECB086F31}">
      <dsp:nvSpPr>
        <dsp:cNvPr id="0" name=""/>
        <dsp:cNvSpPr/>
      </dsp:nvSpPr>
      <dsp:spPr>
        <a:xfrm>
          <a:off x="685580" y="515451"/>
          <a:ext cx="1323659" cy="882880"/>
        </a:xfrm>
        <a:prstGeom prst="round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2030 targets in NDCs to align with the goal of limiting global temperature rise to 1.5°C.</a:t>
          </a:r>
        </a:p>
      </dsp:txBody>
      <dsp:txXfrm>
        <a:off x="897366" y="515451"/>
        <a:ext cx="1111873" cy="882880"/>
      </dsp:txXfrm>
    </dsp:sp>
    <dsp:sp modelId="{A204DBB5-063E-4561-9F40-B9BA763F1BCC}">
      <dsp:nvSpPr>
        <dsp:cNvPr id="0" name=""/>
        <dsp:cNvSpPr/>
      </dsp:nvSpPr>
      <dsp:spPr>
        <a:xfrm>
          <a:off x="132" y="162793"/>
          <a:ext cx="882439" cy="88243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NDC</a:t>
          </a:r>
        </a:p>
      </dsp:txBody>
      <dsp:txXfrm>
        <a:off x="129362" y="292023"/>
        <a:ext cx="623979" cy="623979"/>
      </dsp:txXfrm>
    </dsp:sp>
    <dsp:sp modelId="{2991B528-8FBB-4737-9F66-392E040C96CE}">
      <dsp:nvSpPr>
        <dsp:cNvPr id="0" name=""/>
        <dsp:cNvSpPr/>
      </dsp:nvSpPr>
      <dsp:spPr>
        <a:xfrm>
          <a:off x="2891679" y="515451"/>
          <a:ext cx="1323659" cy="882880"/>
        </a:xfrm>
        <a:prstGeom prst="round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Placing internal measures such as carbon pricing systems and a timeframe to phase out fossil fuel subsidies</a:t>
          </a:r>
        </a:p>
      </dsp:txBody>
      <dsp:txXfrm>
        <a:off x="3103464" y="515451"/>
        <a:ext cx="1111873" cy="882880"/>
      </dsp:txXfrm>
    </dsp:sp>
    <dsp:sp modelId="{5BD38CC3-3DDE-4C9C-A855-C0C0F2F0753B}">
      <dsp:nvSpPr>
        <dsp:cNvPr id="0" name=""/>
        <dsp:cNvSpPr/>
      </dsp:nvSpPr>
      <dsp:spPr>
        <a:xfrm>
          <a:off x="2206231" y="162793"/>
          <a:ext cx="882439" cy="88243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Policies</a:t>
          </a:r>
        </a:p>
      </dsp:txBody>
      <dsp:txXfrm>
        <a:off x="2335461" y="292023"/>
        <a:ext cx="623979" cy="623979"/>
      </dsp:txXfrm>
    </dsp:sp>
    <dsp:sp modelId="{C06D5529-0A44-46CC-A0EA-D973554B7C4C}">
      <dsp:nvSpPr>
        <dsp:cNvPr id="0" name=""/>
        <dsp:cNvSpPr/>
      </dsp:nvSpPr>
      <dsp:spPr>
        <a:xfrm>
          <a:off x="5097778" y="515451"/>
          <a:ext cx="1323659" cy="882880"/>
        </a:xfrm>
        <a:prstGeom prst="round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0" kern="1200" dirty="0"/>
            <a:t>Lowering of non-carbon dioxide greenhouse gas emissions to support the Global Methane Pledge's successful implementation</a:t>
          </a:r>
        </a:p>
      </dsp:txBody>
      <dsp:txXfrm>
        <a:off x="5309563" y="515451"/>
        <a:ext cx="1111873" cy="882880"/>
      </dsp:txXfrm>
    </dsp:sp>
    <dsp:sp modelId="{59985A7A-F583-4CFE-AEEC-DF59EB8542FC}">
      <dsp:nvSpPr>
        <dsp:cNvPr id="0" name=""/>
        <dsp:cNvSpPr/>
      </dsp:nvSpPr>
      <dsp:spPr>
        <a:xfrm>
          <a:off x="4412330" y="162793"/>
          <a:ext cx="882439" cy="88243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Non GHG Emission Reductions</a:t>
          </a:r>
        </a:p>
      </dsp:txBody>
      <dsp:txXfrm>
        <a:off x="4541560" y="292023"/>
        <a:ext cx="623979" cy="623979"/>
      </dsp:txXfrm>
    </dsp:sp>
    <dsp:sp modelId="{A3D52280-05EF-4552-BC76-734896A4856E}">
      <dsp:nvSpPr>
        <dsp:cNvPr id="0" name=""/>
        <dsp:cNvSpPr/>
      </dsp:nvSpPr>
      <dsp:spPr>
        <a:xfrm>
          <a:off x="7303876" y="515451"/>
          <a:ext cx="1323659" cy="882880"/>
        </a:xfrm>
        <a:prstGeom prst="round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0" kern="1200" dirty="0"/>
            <a:t>Public and private sector funding for climate change for resilience, adaptation, and mitigation, with a focus on the needs of developing nations.</a:t>
          </a:r>
        </a:p>
      </dsp:txBody>
      <dsp:txXfrm>
        <a:off x="7515662" y="515451"/>
        <a:ext cx="1111873" cy="882880"/>
      </dsp:txXfrm>
    </dsp:sp>
    <dsp:sp modelId="{34CB01EC-CBB7-46E5-A706-E1D62FCE7F26}">
      <dsp:nvSpPr>
        <dsp:cNvPr id="0" name=""/>
        <dsp:cNvSpPr/>
      </dsp:nvSpPr>
      <dsp:spPr>
        <a:xfrm>
          <a:off x="6634590" y="171503"/>
          <a:ext cx="882439" cy="88243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Climate Finance</a:t>
          </a:r>
        </a:p>
      </dsp:txBody>
      <dsp:txXfrm>
        <a:off x="6763820" y="300733"/>
        <a:ext cx="623979" cy="623979"/>
      </dsp:txXfrm>
    </dsp:sp>
    <dsp:sp modelId="{35327278-7AA7-48AE-9847-C12826DBBD14}">
      <dsp:nvSpPr>
        <dsp:cNvPr id="0" name=""/>
        <dsp:cNvSpPr/>
      </dsp:nvSpPr>
      <dsp:spPr>
        <a:xfrm>
          <a:off x="9530611" y="511434"/>
          <a:ext cx="1323659" cy="882880"/>
        </a:xfrm>
        <a:prstGeom prst="round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0" kern="1200" dirty="0"/>
            <a:t>Enhancing climate disclosures in the financial sector, including transition strategies.</a:t>
          </a:r>
        </a:p>
      </dsp:txBody>
      <dsp:txXfrm>
        <a:off x="9742397" y="511434"/>
        <a:ext cx="1111873" cy="882880"/>
      </dsp:txXfrm>
    </dsp:sp>
    <dsp:sp modelId="{56D8EA56-7F4A-4A72-923D-531EA2666BD9}">
      <dsp:nvSpPr>
        <dsp:cNvPr id="0" name=""/>
        <dsp:cNvSpPr/>
      </dsp:nvSpPr>
      <dsp:spPr>
        <a:xfrm>
          <a:off x="8824527" y="162793"/>
          <a:ext cx="882439" cy="88243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Climate Transition Plans</a:t>
          </a:r>
        </a:p>
      </dsp:txBody>
      <dsp:txXfrm>
        <a:off x="8953757" y="292023"/>
        <a:ext cx="623979" cy="6239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9878B-F4B2-4958-A27F-6E0B75BF46A4}">
      <dsp:nvSpPr>
        <dsp:cNvPr id="0" name=""/>
        <dsp:cNvSpPr/>
      </dsp:nvSpPr>
      <dsp:spPr>
        <a:xfrm>
          <a:off x="2336203" y="1008827"/>
          <a:ext cx="1292376" cy="129253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A0BCAF7-4CE5-42F9-BC76-F90D2E0A290D}">
      <dsp:nvSpPr>
        <dsp:cNvPr id="0" name=""/>
        <dsp:cNvSpPr/>
      </dsp:nvSpPr>
      <dsp:spPr>
        <a:xfrm>
          <a:off x="2241968" y="216537"/>
          <a:ext cx="1480847" cy="7924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Finance</a:t>
          </a:r>
        </a:p>
      </dsp:txBody>
      <dsp:txXfrm>
        <a:off x="2241968" y="216537"/>
        <a:ext cx="1480847" cy="792480"/>
      </dsp:txXfrm>
    </dsp:sp>
    <dsp:sp modelId="{8341A3B2-06E2-40C4-86ED-5B913CDE6413}">
      <dsp:nvSpPr>
        <dsp:cNvPr id="0" name=""/>
        <dsp:cNvSpPr/>
      </dsp:nvSpPr>
      <dsp:spPr>
        <a:xfrm>
          <a:off x="2715300" y="1191097"/>
          <a:ext cx="1292376" cy="129253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A6B6A34-F64D-47A6-9F4B-E240D22C9862}">
      <dsp:nvSpPr>
        <dsp:cNvPr id="0" name=""/>
        <dsp:cNvSpPr/>
      </dsp:nvSpPr>
      <dsp:spPr>
        <a:xfrm>
          <a:off x="4167070" y="752856"/>
          <a:ext cx="1400074" cy="8717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Science and Decarbonization</a:t>
          </a:r>
        </a:p>
      </dsp:txBody>
      <dsp:txXfrm>
        <a:off x="4167070" y="752856"/>
        <a:ext cx="1400074" cy="871728"/>
      </dsp:txXfrm>
    </dsp:sp>
    <dsp:sp modelId="{004BF483-3A45-4D2A-8A29-F1B1601888AB}">
      <dsp:nvSpPr>
        <dsp:cNvPr id="0" name=""/>
        <dsp:cNvSpPr/>
      </dsp:nvSpPr>
      <dsp:spPr>
        <a:xfrm>
          <a:off x="2808459" y="1601205"/>
          <a:ext cx="1292376" cy="129253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A0D129E-A853-481A-A6FA-A2DA78F4F339}">
      <dsp:nvSpPr>
        <dsp:cNvPr id="0" name=""/>
        <dsp:cNvSpPr/>
      </dsp:nvSpPr>
      <dsp:spPr>
        <a:xfrm>
          <a:off x="4301692" y="1862328"/>
          <a:ext cx="1373149" cy="9311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Youth and Future Generations </a:t>
          </a:r>
        </a:p>
      </dsp:txBody>
      <dsp:txXfrm>
        <a:off x="4301692" y="1862328"/>
        <a:ext cx="1373149" cy="931164"/>
      </dsp:txXfrm>
    </dsp:sp>
    <dsp:sp modelId="{1803956D-480C-4D8A-ADD3-8E11083426F0}">
      <dsp:nvSpPr>
        <dsp:cNvPr id="0" name=""/>
        <dsp:cNvSpPr/>
      </dsp:nvSpPr>
      <dsp:spPr>
        <a:xfrm>
          <a:off x="2546214" y="1930085"/>
          <a:ext cx="1292376" cy="129253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D15347A-10D0-478E-B9EA-DBF2DDA556E8}">
      <dsp:nvSpPr>
        <dsp:cNvPr id="0" name=""/>
        <dsp:cNvSpPr/>
      </dsp:nvSpPr>
      <dsp:spPr>
        <a:xfrm>
          <a:off x="3709353" y="3110484"/>
          <a:ext cx="1480847" cy="8519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Adaptation and Agriculture</a:t>
          </a:r>
        </a:p>
      </dsp:txBody>
      <dsp:txXfrm>
        <a:off x="3709353" y="3110484"/>
        <a:ext cx="1480847" cy="851916"/>
      </dsp:txXfrm>
    </dsp:sp>
    <dsp:sp modelId="{1B40AECF-088A-4B65-8834-755C12C6E1B5}">
      <dsp:nvSpPr>
        <dsp:cNvPr id="0" name=""/>
        <dsp:cNvSpPr/>
      </dsp:nvSpPr>
      <dsp:spPr>
        <a:xfrm>
          <a:off x="2126192" y="1930085"/>
          <a:ext cx="1292376" cy="1292534"/>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8E4A3CD-523A-405D-A828-3551300C1051}">
      <dsp:nvSpPr>
        <dsp:cNvPr id="0" name=""/>
        <dsp:cNvSpPr/>
      </dsp:nvSpPr>
      <dsp:spPr>
        <a:xfrm>
          <a:off x="774582" y="3110484"/>
          <a:ext cx="1480847" cy="8519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Gender, Ace and Civil Society</a:t>
          </a:r>
        </a:p>
      </dsp:txBody>
      <dsp:txXfrm>
        <a:off x="774582" y="3110484"/>
        <a:ext cx="1480847" cy="851916"/>
      </dsp:txXfrm>
    </dsp:sp>
    <dsp:sp modelId="{4921B0DF-E35A-41B7-A771-5608D6543BC9}">
      <dsp:nvSpPr>
        <dsp:cNvPr id="0" name=""/>
        <dsp:cNvSpPr/>
      </dsp:nvSpPr>
      <dsp:spPr>
        <a:xfrm>
          <a:off x="1863947" y="1601205"/>
          <a:ext cx="1292376" cy="129253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FD2DDE4-E713-4B31-B819-A25774F9185C}">
      <dsp:nvSpPr>
        <dsp:cNvPr id="0" name=""/>
        <dsp:cNvSpPr/>
      </dsp:nvSpPr>
      <dsp:spPr>
        <a:xfrm>
          <a:off x="289941" y="1862328"/>
          <a:ext cx="1373149" cy="9311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Water and Energy</a:t>
          </a:r>
        </a:p>
      </dsp:txBody>
      <dsp:txXfrm>
        <a:off x="289941" y="1862328"/>
        <a:ext cx="1373149" cy="931164"/>
      </dsp:txXfrm>
    </dsp:sp>
    <dsp:sp modelId="{4F7231AB-A3D1-4895-A12F-534D04884D43}">
      <dsp:nvSpPr>
        <dsp:cNvPr id="0" name=""/>
        <dsp:cNvSpPr/>
      </dsp:nvSpPr>
      <dsp:spPr>
        <a:xfrm>
          <a:off x="1957106" y="1191097"/>
          <a:ext cx="1292376" cy="129253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7715597-BDE8-4D27-91B2-93CD1C848BA5}">
      <dsp:nvSpPr>
        <dsp:cNvPr id="0" name=""/>
        <dsp:cNvSpPr/>
      </dsp:nvSpPr>
      <dsp:spPr>
        <a:xfrm>
          <a:off x="397639" y="752856"/>
          <a:ext cx="1400074" cy="8717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mj-lt"/>
              <a:cs typeface="Calibri" panose="020F0502020204030204" pitchFamily="34" charset="0"/>
            </a:rPr>
            <a:t>Biodiversity and Solutions</a:t>
          </a:r>
        </a:p>
      </dsp:txBody>
      <dsp:txXfrm>
        <a:off x="397639" y="752856"/>
        <a:ext cx="1400074" cy="8717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Resilience Financing</a:t>
          </a:r>
        </a:p>
      </dsp:txBody>
      <dsp:txXfrm>
        <a:off x="0" y="65261"/>
        <a:ext cx="1089984" cy="574200"/>
      </dsp:txXfrm>
    </dsp:sp>
    <dsp:sp modelId="{15C8D793-ACAE-4244-88FB-BDAFB06902E2}">
      <dsp:nvSpPr>
        <dsp:cNvPr id="0" name=""/>
        <dsp:cNvSpPr/>
      </dsp:nvSpPr>
      <dsp:spPr>
        <a:xfrm>
          <a:off x="1089983" y="652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7620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commitment to mobilize $140 to $300bn of investment that will be needed across both public and private sources towards adaptation and resilience requirements</a:t>
          </a:r>
        </a:p>
      </dsp:txBody>
      <dsp:txXfrm>
        <a:off x="1395179" y="76200"/>
        <a:ext cx="2964756" cy="574200"/>
      </dsp:txXfrm>
    </dsp:sp>
    <dsp:sp modelId="{3AD1163E-BDE9-40F3-81C2-10F81A89FBA3}">
      <dsp:nvSpPr>
        <dsp:cNvPr id="0" name=""/>
        <dsp:cNvSpPr/>
      </dsp:nvSpPr>
      <dsp:spPr>
        <a:xfrm>
          <a:off x="0" y="7438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Public Finance Policy</a:t>
          </a:r>
        </a:p>
      </dsp:txBody>
      <dsp:txXfrm>
        <a:off x="0" y="743861"/>
        <a:ext cx="1089984" cy="574200"/>
      </dsp:txXfrm>
    </dsp:sp>
    <dsp:sp modelId="{3AC3A73E-DEDA-4158-BF19-B7B5A4A4966E}">
      <dsp:nvSpPr>
        <dsp:cNvPr id="0" name=""/>
        <dsp:cNvSpPr/>
      </dsp:nvSpPr>
      <dsp:spPr>
        <a:xfrm>
          <a:off x="1089983" y="7438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3179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Mandated discussions towards mobilizing sustainable finance tools, sovereign debt allocation and access to low-cost financing which also includes commitments to reduce cost of green loans focusing on Nature Solutions and Climate Change</a:t>
          </a:r>
        </a:p>
      </dsp:txBody>
      <dsp:txXfrm>
        <a:off x="1395179" y="731791"/>
        <a:ext cx="2964756" cy="574200"/>
      </dsp:txXfrm>
    </dsp:sp>
    <dsp:sp modelId="{EAA1FB6C-7D3A-431F-816B-0DFCD1AD0750}">
      <dsp:nvSpPr>
        <dsp:cNvPr id="0" name=""/>
        <dsp:cNvSpPr/>
      </dsp:nvSpPr>
      <dsp:spPr>
        <a:xfrm>
          <a:off x="0" y="14224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Adaptation Financing</a:t>
          </a:r>
        </a:p>
      </dsp:txBody>
      <dsp:txXfrm>
        <a:off x="0" y="1422461"/>
        <a:ext cx="1089984" cy="574200"/>
      </dsp:txXfrm>
    </dsp:sp>
    <dsp:sp modelId="{A864B2B7-9D7B-4069-95CE-771F85EF9745}">
      <dsp:nvSpPr>
        <dsp:cNvPr id="0" name=""/>
        <dsp:cNvSpPr/>
      </dsp:nvSpPr>
      <dsp:spPr>
        <a:xfrm>
          <a:off x="1089983" y="14224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3340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addressing financial requirements towards adaptation and resilience to the current climate change trend by bringing in focused plans and project adaptation as part of bankability </a:t>
          </a:r>
        </a:p>
      </dsp:txBody>
      <dsp:txXfrm>
        <a:off x="1395179" y="1433400"/>
        <a:ext cx="2964756" cy="574200"/>
      </dsp:txXfrm>
    </dsp:sp>
    <dsp:sp modelId="{8FA0B071-56F2-48E1-A089-A54FDC6DB8E3}">
      <dsp:nvSpPr>
        <dsp:cNvPr id="0" name=""/>
        <dsp:cNvSpPr/>
      </dsp:nvSpPr>
      <dsp:spPr>
        <a:xfrm>
          <a:off x="0" y="21010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Private Climate Transition</a:t>
          </a:r>
        </a:p>
      </dsp:txBody>
      <dsp:txXfrm>
        <a:off x="0" y="2101061"/>
        <a:ext cx="1089984" cy="574200"/>
      </dsp:txXfrm>
    </dsp:sp>
    <dsp:sp modelId="{84676396-225A-4F5A-AE88-B1E3A456197F}">
      <dsp:nvSpPr>
        <dsp:cNvPr id="0" name=""/>
        <dsp:cNvSpPr/>
      </dsp:nvSpPr>
      <dsp:spPr>
        <a:xfrm>
          <a:off x="1089983" y="21010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0106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special financing tools by mitigating possible roadblocks of private green financing to increase bankability of projects</a:t>
          </a:r>
        </a:p>
      </dsp:txBody>
      <dsp:txXfrm>
        <a:off x="1395179" y="2101061"/>
        <a:ext cx="2964756" cy="574200"/>
      </dsp:txXfrm>
    </dsp:sp>
    <dsp:sp modelId="{20A68A39-C93A-4B4F-B860-5011D984A42A}">
      <dsp:nvSpPr>
        <dsp:cNvPr id="0" name=""/>
        <dsp:cNvSpPr/>
      </dsp:nvSpPr>
      <dsp:spPr>
        <a:xfrm>
          <a:off x="0" y="27796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Regulatory Establishment</a:t>
          </a:r>
        </a:p>
      </dsp:txBody>
      <dsp:txXfrm>
        <a:off x="0" y="2779661"/>
        <a:ext cx="1089984" cy="574200"/>
      </dsp:txXfrm>
    </dsp:sp>
    <dsp:sp modelId="{C4C4BD08-5698-4E71-9799-4BA4B4910E4B}">
      <dsp:nvSpPr>
        <dsp:cNvPr id="0" name=""/>
        <dsp:cNvSpPr/>
      </dsp:nvSpPr>
      <dsp:spPr>
        <a:xfrm>
          <a:off x="1089983" y="27796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7" y="2813280"/>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strengthening climate finance as part of reporting, taxonomy formation, incentivization and anti - greenwashing</a:t>
          </a:r>
        </a:p>
      </dsp:txBody>
      <dsp:txXfrm>
        <a:off x="1390297" y="2813280"/>
        <a:ext cx="2964756" cy="574200"/>
      </dsp:txXfrm>
    </dsp:sp>
    <dsp:sp modelId="{C09571B3-F575-4F85-BCFC-493AF035232B}">
      <dsp:nvSpPr>
        <dsp:cNvPr id="0" name=""/>
        <dsp:cNvSpPr/>
      </dsp:nvSpPr>
      <dsp:spPr>
        <a:xfrm>
          <a:off x="0" y="3458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Financing Guidebook</a:t>
          </a:r>
        </a:p>
      </dsp:txBody>
      <dsp:txXfrm>
        <a:off x="0" y="3458261"/>
        <a:ext cx="1089984" cy="574200"/>
      </dsp:txXfrm>
    </dsp:sp>
    <dsp:sp modelId="{A05B67F8-F6DD-4A56-8EE4-522993B6EA02}">
      <dsp:nvSpPr>
        <dsp:cNvPr id="0" name=""/>
        <dsp:cNvSpPr/>
      </dsp:nvSpPr>
      <dsp:spPr>
        <a:xfrm>
          <a:off x="1089983" y="3458261"/>
          <a:ext cx="217996" cy="5742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88142"/>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and initiative formation towards guidebook formation focusing on Just Financing initiatives by acknowledging loss and damage finance</a:t>
          </a:r>
        </a:p>
      </dsp:txBody>
      <dsp:txXfrm>
        <a:off x="1390296" y="3488142"/>
        <a:ext cx="2964756" cy="574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67A57-54B1-469E-BE60-506582451216}">
      <dsp:nvSpPr>
        <dsp:cNvPr id="0" name=""/>
        <dsp:cNvSpPr/>
      </dsp:nvSpPr>
      <dsp:spPr>
        <a:xfrm>
          <a:off x="0" y="65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IPCC Implementation</a:t>
          </a:r>
        </a:p>
      </dsp:txBody>
      <dsp:txXfrm>
        <a:off x="0" y="65261"/>
        <a:ext cx="1089984" cy="574200"/>
      </dsp:txXfrm>
    </dsp:sp>
    <dsp:sp modelId="{15C8D793-ACAE-4244-88FB-BDAFB06902E2}">
      <dsp:nvSpPr>
        <dsp:cNvPr id="0" name=""/>
        <dsp:cNvSpPr/>
      </dsp:nvSpPr>
      <dsp:spPr>
        <a:xfrm>
          <a:off x="1089983" y="65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40CB7-5FB9-4652-B24A-30794E273438}">
      <dsp:nvSpPr>
        <dsp:cNvPr id="0" name=""/>
        <dsp:cNvSpPr/>
      </dsp:nvSpPr>
      <dsp:spPr>
        <a:xfrm>
          <a:off x="1395179" y="65261"/>
          <a:ext cx="2964756" cy="5742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on latest IPCC report to focus on advances in Climate Science and impacts of climate change ecosystems across the global nations. </a:t>
          </a:r>
        </a:p>
      </dsp:txBody>
      <dsp:txXfrm>
        <a:off x="1395179" y="65261"/>
        <a:ext cx="2964756" cy="574200"/>
      </dsp:txXfrm>
    </dsp:sp>
    <dsp:sp modelId="{3AD1163E-BDE9-40F3-81C2-10F81A89FBA3}">
      <dsp:nvSpPr>
        <dsp:cNvPr id="0" name=""/>
        <dsp:cNvSpPr/>
      </dsp:nvSpPr>
      <dsp:spPr>
        <a:xfrm>
          <a:off x="0" y="7438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Climate Science Research</a:t>
          </a:r>
        </a:p>
      </dsp:txBody>
      <dsp:txXfrm>
        <a:off x="0" y="743861"/>
        <a:ext cx="1089984" cy="574200"/>
      </dsp:txXfrm>
    </dsp:sp>
    <dsp:sp modelId="{3AC3A73E-DEDA-4158-BF19-B7B5A4A4966E}">
      <dsp:nvSpPr>
        <dsp:cNvPr id="0" name=""/>
        <dsp:cNvSpPr/>
      </dsp:nvSpPr>
      <dsp:spPr>
        <a:xfrm>
          <a:off x="1089983" y="7438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FD46-D90A-43AD-8D73-EE4DB0CCE6CF}">
      <dsp:nvSpPr>
        <dsp:cNvPr id="0" name=""/>
        <dsp:cNvSpPr/>
      </dsp:nvSpPr>
      <dsp:spPr>
        <a:xfrm>
          <a:off x="1395179" y="7438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Development focused discussion towards formation of Global scientific hub to work upon climate change research alongside implementation of collaborative actions with academic institutions</a:t>
          </a:r>
        </a:p>
      </dsp:txBody>
      <dsp:txXfrm>
        <a:off x="1395179" y="743861"/>
        <a:ext cx="2964756" cy="574200"/>
      </dsp:txXfrm>
    </dsp:sp>
    <dsp:sp modelId="{EAA1FB6C-7D3A-431F-816B-0DFCD1AD0750}">
      <dsp:nvSpPr>
        <dsp:cNvPr id="0" name=""/>
        <dsp:cNvSpPr/>
      </dsp:nvSpPr>
      <dsp:spPr>
        <a:xfrm>
          <a:off x="0" y="14224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Sustainable Health</a:t>
          </a:r>
        </a:p>
      </dsp:txBody>
      <dsp:txXfrm>
        <a:off x="0" y="1422461"/>
        <a:ext cx="1089984" cy="574200"/>
      </dsp:txXfrm>
    </dsp:sp>
    <dsp:sp modelId="{A864B2B7-9D7B-4069-95CE-771F85EF9745}">
      <dsp:nvSpPr>
        <dsp:cNvPr id="0" name=""/>
        <dsp:cNvSpPr/>
      </dsp:nvSpPr>
      <dsp:spPr>
        <a:xfrm>
          <a:off x="1089983" y="14224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947C3-3ECF-4906-8788-EA098FF6A83F}">
      <dsp:nvSpPr>
        <dsp:cNvPr id="0" name=""/>
        <dsp:cNvSpPr/>
      </dsp:nvSpPr>
      <dsp:spPr>
        <a:xfrm>
          <a:off x="1395179" y="1422461"/>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addressing potential approaches and protocols for future tangible impacts of biological and non biological diseases towards optimization of health ecosystem</a:t>
          </a:r>
        </a:p>
      </dsp:txBody>
      <dsp:txXfrm>
        <a:off x="1395179" y="1422461"/>
        <a:ext cx="2964756" cy="574200"/>
      </dsp:txXfrm>
    </dsp:sp>
    <dsp:sp modelId="{8FA0B071-56F2-48E1-A089-A54FDC6DB8E3}">
      <dsp:nvSpPr>
        <dsp:cNvPr id="0" name=""/>
        <dsp:cNvSpPr/>
      </dsp:nvSpPr>
      <dsp:spPr>
        <a:xfrm>
          <a:off x="0" y="21010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African Climate Resilience</a:t>
          </a:r>
        </a:p>
      </dsp:txBody>
      <dsp:txXfrm>
        <a:off x="0" y="2101061"/>
        <a:ext cx="1089984" cy="574200"/>
      </dsp:txXfrm>
    </dsp:sp>
    <dsp:sp modelId="{84676396-225A-4F5A-AE88-B1E3A456197F}">
      <dsp:nvSpPr>
        <dsp:cNvPr id="0" name=""/>
        <dsp:cNvSpPr/>
      </dsp:nvSpPr>
      <dsp:spPr>
        <a:xfrm>
          <a:off x="1089983" y="21010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504F2-7BAC-4FCB-94A3-5258AC6C077D}">
      <dsp:nvSpPr>
        <dsp:cNvPr id="0" name=""/>
        <dsp:cNvSpPr/>
      </dsp:nvSpPr>
      <dsp:spPr>
        <a:xfrm>
          <a:off x="1395179" y="2101061"/>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Discussions on special scientific evidence-based climate change aspects across Africa in past 3 decades with focus on impact and magnitude</a:t>
          </a:r>
        </a:p>
      </dsp:txBody>
      <dsp:txXfrm>
        <a:off x="1395179" y="2101061"/>
        <a:ext cx="2964756" cy="574200"/>
      </dsp:txXfrm>
    </dsp:sp>
    <dsp:sp modelId="{20A68A39-C93A-4B4F-B860-5011D984A42A}">
      <dsp:nvSpPr>
        <dsp:cNvPr id="0" name=""/>
        <dsp:cNvSpPr/>
      </dsp:nvSpPr>
      <dsp:spPr>
        <a:xfrm>
          <a:off x="0" y="27796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Innovation for Climate</a:t>
          </a:r>
        </a:p>
      </dsp:txBody>
      <dsp:txXfrm>
        <a:off x="0" y="2779661"/>
        <a:ext cx="1089984" cy="574200"/>
      </dsp:txXfrm>
    </dsp:sp>
    <dsp:sp modelId="{C4C4BD08-5698-4E71-9799-4BA4B4910E4B}">
      <dsp:nvSpPr>
        <dsp:cNvPr id="0" name=""/>
        <dsp:cNvSpPr/>
      </dsp:nvSpPr>
      <dsp:spPr>
        <a:xfrm>
          <a:off x="1089983" y="27796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5FCCAA-A4C4-4CC1-B1FD-9423159D8350}">
      <dsp:nvSpPr>
        <dsp:cNvPr id="0" name=""/>
        <dsp:cNvSpPr/>
      </dsp:nvSpPr>
      <dsp:spPr>
        <a:xfrm>
          <a:off x="1390296" y="2802342"/>
          <a:ext cx="2964756" cy="574200"/>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Launch of an initiative focusing on research and development of climate change technologies with multiple universities towards SDG achievement</a:t>
          </a:r>
        </a:p>
      </dsp:txBody>
      <dsp:txXfrm>
        <a:off x="1390296" y="2802342"/>
        <a:ext cx="2964756" cy="574200"/>
      </dsp:txXfrm>
    </dsp:sp>
    <dsp:sp modelId="{C09571B3-F575-4F85-BCFC-493AF035232B}">
      <dsp:nvSpPr>
        <dsp:cNvPr id="0" name=""/>
        <dsp:cNvSpPr/>
      </dsp:nvSpPr>
      <dsp:spPr>
        <a:xfrm>
          <a:off x="0" y="3458261"/>
          <a:ext cx="1089984"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64008" bIns="22860" numCol="1" spcCol="1270" anchor="ctr" anchorCtr="0">
          <a:noAutofit/>
        </a:bodyPr>
        <a:lstStyle/>
        <a:p>
          <a:pPr marL="0" lvl="0" indent="0" algn="r" defTabSz="400050">
            <a:lnSpc>
              <a:spcPct val="90000"/>
            </a:lnSpc>
            <a:spcBef>
              <a:spcPct val="0"/>
            </a:spcBef>
            <a:spcAft>
              <a:spcPct val="35000"/>
            </a:spcAft>
            <a:buNone/>
          </a:pPr>
          <a:r>
            <a:rPr lang="en-US" sz="900" b="1" kern="1200" dirty="0"/>
            <a:t>Critical Natural Habitat Tech </a:t>
          </a:r>
        </a:p>
      </dsp:txBody>
      <dsp:txXfrm>
        <a:off x="0" y="3458261"/>
        <a:ext cx="1089984" cy="574200"/>
      </dsp:txXfrm>
    </dsp:sp>
    <dsp:sp modelId="{A05B67F8-F6DD-4A56-8EE4-522993B6EA02}">
      <dsp:nvSpPr>
        <dsp:cNvPr id="0" name=""/>
        <dsp:cNvSpPr/>
      </dsp:nvSpPr>
      <dsp:spPr>
        <a:xfrm>
          <a:off x="1089983" y="3458261"/>
          <a:ext cx="217996" cy="574200"/>
        </a:xfrm>
        <a:prstGeom prst="leftBrace">
          <a:avLst>
            <a:gd name="adj1" fmla="val 35000"/>
            <a:gd name="adj2" fmla="val 5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30C8B-A406-4C5E-B1E1-E88238181BD7}">
      <dsp:nvSpPr>
        <dsp:cNvPr id="0" name=""/>
        <dsp:cNvSpPr/>
      </dsp:nvSpPr>
      <dsp:spPr>
        <a:xfrm>
          <a:off x="1390296" y="3488142"/>
          <a:ext cx="2964756" cy="574200"/>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57150" lvl="1" indent="-57150" algn="ctr" defTabSz="355600">
            <a:lnSpc>
              <a:spcPct val="90000"/>
            </a:lnSpc>
            <a:spcBef>
              <a:spcPct val="0"/>
            </a:spcBef>
            <a:spcAft>
              <a:spcPct val="15000"/>
            </a:spcAft>
            <a:buNone/>
          </a:pPr>
          <a:r>
            <a:rPr lang="en-US" sz="800" kern="1200" dirty="0"/>
            <a:t>Discussion towards development of special machine learning models of spatiotemporal analysis of coral reefs with special discussion on dust particles-based regulations for multiple systems of climate requirements.</a:t>
          </a:r>
        </a:p>
      </dsp:txBody>
      <dsp:txXfrm>
        <a:off x="1390296" y="3488142"/>
        <a:ext cx="2964756" cy="57420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223129-7BFB-40DD-8443-ED859C380FFE}" type="datetimeFigureOut">
              <a:rPr lang="en-US" smtClean="0">
                <a:latin typeface="Arial" panose="020B0604020202020204" pitchFamily="34" charset="0"/>
                <a:cs typeface="Arial" panose="020B0604020202020204" pitchFamily="34" charset="0"/>
              </a:rPr>
              <a:t>11/24/2022</a:t>
            </a:fld>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C825D7-BD72-4598-966D-62DA167CE1AF}"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0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0" name="Shape 30"/>
          <p:cNvSpPr>
            <a:spLocks noGrp="1"/>
          </p:cNvSpPr>
          <p:nvPr>
            <p:ph type="body" sz="quarter" idx="1"/>
          </p:nvPr>
        </p:nvSpPr>
        <p:spPr>
          <a:xfrm>
            <a:off x="914400" y="4343400"/>
            <a:ext cx="5029200" cy="4114800"/>
          </a:xfrm>
          <a:prstGeom prst="rect">
            <a:avLst/>
          </a:prstGeom>
        </p:spPr>
        <p:txBody>
          <a:bodyPr/>
          <a:lstStyle/>
          <a:p>
            <a:endParaRPr dirty="0"/>
          </a:p>
        </p:txBody>
      </p:sp>
    </p:spTree>
    <p:extLst>
      <p:ext uri="{BB962C8B-B14F-4D97-AF65-F5344CB8AC3E}">
        <p14:creationId xmlns:p14="http://schemas.microsoft.com/office/powerpoint/2010/main" val="3077003633"/>
      </p:ext>
    </p:extLst>
  </p:cSld>
  <p:clrMap bg1="lt1" tx1="dk1" bg2="lt2" tx2="dk2" accent1="accent1" accent2="accent2" accent3="accent3" accent4="accent4" accent5="accent5" accent6="accent6" hlink="hlink" folHlink="folHlink"/>
  <p:notesStyle>
    <a:lvl1pPr defTabSz="457078" latinLnBrk="0">
      <a:defRPr sz="1200">
        <a:latin typeface="Arial" panose="020B0604020202020204" pitchFamily="34" charset="0"/>
        <a:ea typeface="+mn-ea"/>
        <a:cs typeface="Arial" panose="020B0604020202020204" pitchFamily="34" charset="0"/>
        <a:sym typeface="Helvetica"/>
      </a:defRPr>
    </a:lvl1pPr>
    <a:lvl2pPr indent="114293" defTabSz="457078" latinLnBrk="0">
      <a:defRPr sz="1200">
        <a:latin typeface="+mn-lt"/>
        <a:ea typeface="+mn-ea"/>
        <a:cs typeface="+mn-cs"/>
        <a:sym typeface="Helvetica"/>
      </a:defRPr>
    </a:lvl2pPr>
    <a:lvl3pPr indent="228585" defTabSz="457078" latinLnBrk="0">
      <a:defRPr sz="1200">
        <a:latin typeface="+mn-lt"/>
        <a:ea typeface="+mn-ea"/>
        <a:cs typeface="+mn-cs"/>
        <a:sym typeface="Helvetica"/>
      </a:defRPr>
    </a:lvl3pPr>
    <a:lvl4pPr indent="342878" defTabSz="457078" latinLnBrk="0">
      <a:defRPr sz="1200">
        <a:latin typeface="+mn-lt"/>
        <a:ea typeface="+mn-ea"/>
        <a:cs typeface="+mn-cs"/>
        <a:sym typeface="Helvetica"/>
      </a:defRPr>
    </a:lvl4pPr>
    <a:lvl5pPr indent="457170" defTabSz="457078" latinLnBrk="0">
      <a:defRPr sz="1200">
        <a:latin typeface="+mn-lt"/>
        <a:ea typeface="+mn-ea"/>
        <a:cs typeface="+mn-cs"/>
        <a:sym typeface="Helvetica"/>
      </a:defRPr>
    </a:lvl5pPr>
    <a:lvl6pPr indent="571462" defTabSz="457078" latinLnBrk="0">
      <a:defRPr sz="1200">
        <a:latin typeface="+mn-lt"/>
        <a:ea typeface="+mn-ea"/>
        <a:cs typeface="+mn-cs"/>
        <a:sym typeface="Helvetica"/>
      </a:defRPr>
    </a:lvl6pPr>
    <a:lvl7pPr indent="685755" defTabSz="457078" latinLnBrk="0">
      <a:defRPr sz="1200">
        <a:latin typeface="+mn-lt"/>
        <a:ea typeface="+mn-ea"/>
        <a:cs typeface="+mn-cs"/>
        <a:sym typeface="Helvetica"/>
      </a:defRPr>
    </a:lvl7pPr>
    <a:lvl8pPr indent="800048" defTabSz="457078" latinLnBrk="0">
      <a:defRPr sz="1200">
        <a:latin typeface="+mn-lt"/>
        <a:ea typeface="+mn-ea"/>
        <a:cs typeface="+mn-cs"/>
        <a:sym typeface="Helvetica"/>
      </a:defRPr>
    </a:lvl8pPr>
    <a:lvl9pPr indent="914340" defTabSz="457078" latinLnBrk="0">
      <a:defRPr sz="1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83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40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6764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8FD72-0089-51E5-EF42-98FAB5451734}"/>
              </a:ext>
            </a:extLst>
          </p:cNvPr>
          <p:cNvPicPr>
            <a:picLocks noChangeAspect="1"/>
          </p:cNvPicPr>
          <p:nvPr userDrawn="1"/>
        </p:nvPicPr>
        <p:blipFill>
          <a:blip r:embed="rId2"/>
          <a:stretch>
            <a:fillRect/>
          </a:stretch>
        </p:blipFill>
        <p:spPr>
          <a:xfrm>
            <a:off x="0" y="1201820"/>
            <a:ext cx="12192000" cy="5656180"/>
          </a:xfrm>
          <a:prstGeom prst="rect">
            <a:avLst/>
          </a:prstGeom>
        </p:spPr>
      </p:pic>
      <p:sp>
        <p:nvSpPr>
          <p:cNvPr id="12" name="Rectangle 11"/>
          <p:cNvSpPr/>
          <p:nvPr userDrawn="1"/>
        </p:nvSpPr>
        <p:spPr>
          <a:xfrm>
            <a:off x="0" y="1103376"/>
            <a:ext cx="12208397" cy="5754624"/>
          </a:xfrm>
          <a:prstGeom prst="rect">
            <a:avLst/>
          </a:prstGeom>
          <a:gradFill>
            <a:gsLst>
              <a:gs pos="25000">
                <a:schemeClr val="accent1">
                  <a:lumMod val="100000"/>
                  <a:alpha val="0"/>
                </a:schemeClr>
              </a:gs>
              <a:gs pos="75000">
                <a:schemeClr val="accent2">
                  <a:alpha val="50000"/>
                </a:schemeClr>
              </a:gs>
            </a:gsLst>
            <a:lin ang="5400000" scaled="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10" name="Rectangle 9"/>
          <p:cNvSpPr/>
          <p:nvPr userDrawn="1"/>
        </p:nvSpPr>
        <p:spPr>
          <a:xfrm>
            <a:off x="0" y="0"/>
            <a:ext cx="12192000" cy="152400"/>
          </a:xfrm>
          <a:prstGeom prst="rect">
            <a:avLst/>
          </a:prstGeom>
          <a:gradFill>
            <a:gsLst>
              <a:gs pos="22000">
                <a:schemeClr val="accent1"/>
              </a:gs>
              <a:gs pos="100000">
                <a:schemeClr val="accent3"/>
              </a:gs>
            </a:gsLst>
            <a:lin ang="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Arial" panose="020B0604020202020204" pitchFamily="34" charset="0"/>
              <a:ea typeface="Calibri"/>
              <a:cs typeface="Arial" panose="020B0604020202020204" pitchFamily="34" charset="0"/>
              <a:sym typeface="Calibri"/>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17404"/>
            <a:ext cx="1447800" cy="385659"/>
          </a:xfrm>
          <a:prstGeom prst="rect">
            <a:avLst/>
          </a:prstGeom>
        </p:spPr>
      </p:pic>
      <p:sp>
        <p:nvSpPr>
          <p:cNvPr id="2" name="Rectangle 1"/>
          <p:cNvSpPr/>
          <p:nvPr userDrawn="1"/>
        </p:nvSpPr>
        <p:spPr>
          <a:xfrm>
            <a:off x="609601" y="3505201"/>
            <a:ext cx="9525000" cy="2319865"/>
          </a:xfrm>
          <a:prstGeom prst="rect">
            <a:avLst/>
          </a:prstGeom>
          <a:solidFill>
            <a:srgbClr val="FFFFFF">
              <a:alpha val="8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17" name="Text Placeholder 16"/>
          <p:cNvSpPr>
            <a:spLocks noGrp="1"/>
          </p:cNvSpPr>
          <p:nvPr>
            <p:ph type="body" sz="quarter" idx="10" hasCustomPrompt="1"/>
          </p:nvPr>
        </p:nvSpPr>
        <p:spPr>
          <a:xfrm>
            <a:off x="818523" y="3681294"/>
            <a:ext cx="10459077" cy="1198800"/>
          </a:xfrm>
        </p:spPr>
        <p:txBody>
          <a:bodyPr anchor="b">
            <a:noAutofit/>
          </a:bodyPr>
          <a:lstStyle>
            <a:lvl1pPr marL="0" marR="0" indent="0" algn="l" defTabSz="914400" rtl="0" eaLnBrk="1" fontAlgn="auto" latinLnBrk="0" hangingPunct="1">
              <a:lnSpc>
                <a:spcPct val="100000"/>
              </a:lnSpc>
              <a:spcBef>
                <a:spcPts val="0"/>
              </a:spcBef>
              <a:spcAft>
                <a:spcPts val="600"/>
              </a:spcAft>
              <a:buClr>
                <a:schemeClr val="accent1"/>
              </a:buClr>
              <a:buSzPct val="125000"/>
              <a:buFont typeface="Wingdings" panose="05000000000000000000" pitchFamily="2" charset="2"/>
              <a:buNone/>
              <a:tabLst/>
              <a:defRPr sz="3600" b="0" baseline="0">
                <a:solidFill>
                  <a:srgbClr val="1A237E"/>
                </a:solidFill>
              </a:defRPr>
            </a:lvl1pPr>
            <a:lvl2pPr marL="228600" indent="0">
              <a:buNone/>
              <a:defRPr sz="4400" b="1">
                <a:solidFill>
                  <a:schemeClr val="accent1"/>
                </a:solidFill>
              </a:defRPr>
            </a:lvl2pPr>
            <a:lvl3pPr marL="457200" indent="0">
              <a:buNone/>
              <a:defRPr sz="4400" b="1">
                <a:solidFill>
                  <a:schemeClr val="accent1"/>
                </a:solidFill>
              </a:defRPr>
            </a:lvl3pPr>
            <a:lvl4pPr marL="685800" indent="0">
              <a:buNone/>
              <a:defRPr sz="4400" b="1">
                <a:solidFill>
                  <a:schemeClr val="accent1"/>
                </a:solidFill>
              </a:defRPr>
            </a:lvl4pPr>
            <a:lvl5pPr marL="914400" indent="0">
              <a:buNone/>
              <a:defRPr sz="4400" b="1">
                <a:solidFill>
                  <a:schemeClr val="accent1"/>
                </a:solidFill>
              </a:defRPr>
            </a:lvl5pPr>
          </a:lstStyle>
          <a:p>
            <a:pPr marL="0" marR="0" lvl="0" indent="0" algn="l" defTabSz="914400" rtl="0" eaLnBrk="1" fontAlgn="auto" latinLnBrk="0" hangingPunct="1">
              <a:lnSpc>
                <a:spcPct val="100000"/>
              </a:lnSpc>
              <a:spcBef>
                <a:spcPts val="0"/>
              </a:spcBef>
              <a:spcAft>
                <a:spcPts val="600"/>
              </a:spcAft>
              <a:buClr>
                <a:schemeClr val="accent1"/>
              </a:buClr>
              <a:buSzPct val="125000"/>
              <a:buFont typeface="Wingdings" panose="05000000000000000000" pitchFamily="2" charset="2"/>
              <a:buNone/>
              <a:tabLst/>
              <a:defRPr/>
            </a:pPr>
            <a:r>
              <a:rPr lang="en-US" dirty="0"/>
              <a:t>Click here to add title</a:t>
            </a:r>
          </a:p>
        </p:txBody>
      </p:sp>
      <p:sp>
        <p:nvSpPr>
          <p:cNvPr id="21" name="Text Placeholder 20"/>
          <p:cNvSpPr>
            <a:spLocks noGrp="1"/>
          </p:cNvSpPr>
          <p:nvPr>
            <p:ph type="body" sz="quarter" idx="11" hasCustomPrompt="1"/>
          </p:nvPr>
        </p:nvSpPr>
        <p:spPr>
          <a:xfrm>
            <a:off x="818521" y="5036771"/>
            <a:ext cx="10459079" cy="618152"/>
          </a:xfrm>
        </p:spPr>
        <p:txBody>
          <a:bodyPr anchor="t">
            <a:noAutofit/>
          </a:bodyPr>
          <a:lstStyle>
            <a:lvl1pPr marL="0" marR="0" indent="0" algn="l" defTabSz="914400" rtl="0" eaLnBrk="1" fontAlgn="auto" latinLnBrk="0" hangingPunct="1">
              <a:lnSpc>
                <a:spcPct val="100000"/>
              </a:lnSpc>
              <a:spcBef>
                <a:spcPts val="0"/>
              </a:spcBef>
              <a:spcAft>
                <a:spcPts val="600"/>
              </a:spcAft>
              <a:buClr>
                <a:schemeClr val="accent1"/>
              </a:buClr>
              <a:buSzPct val="125000"/>
              <a:buFont typeface="Wingdings" panose="05000000000000000000" pitchFamily="2" charset="2"/>
              <a:buNone/>
              <a:tabLst/>
              <a:defRPr sz="1800">
                <a:solidFill>
                  <a:schemeClr val="bg1">
                    <a:lumMod val="25000"/>
                  </a:schemeClr>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Sub title</a:t>
            </a:r>
          </a:p>
          <a:p>
            <a:pPr marL="0" marR="0" lvl="0" indent="0" algn="l" defTabSz="914400" rtl="0" eaLnBrk="1" fontAlgn="auto" latinLnBrk="0" hangingPunct="1">
              <a:lnSpc>
                <a:spcPct val="100000"/>
              </a:lnSpc>
              <a:spcBef>
                <a:spcPts val="0"/>
              </a:spcBef>
              <a:spcAft>
                <a:spcPts val="600"/>
              </a:spcAft>
              <a:buClr>
                <a:schemeClr val="accent1"/>
              </a:buClr>
              <a:buSzPct val="125000"/>
              <a:buFont typeface="Wingdings" panose="05000000000000000000" pitchFamily="2" charset="2"/>
              <a:buNone/>
              <a:tabLst/>
              <a:defRPr/>
            </a:pPr>
            <a:endParaRPr lang="en-US" dirty="0"/>
          </a:p>
        </p:txBody>
      </p:sp>
      <p:sp>
        <p:nvSpPr>
          <p:cNvPr id="23" name="Text Placeholder 22"/>
          <p:cNvSpPr>
            <a:spLocks noGrp="1"/>
          </p:cNvSpPr>
          <p:nvPr>
            <p:ph type="body" sz="quarter" idx="12" hasCustomPrompt="1"/>
          </p:nvPr>
        </p:nvSpPr>
        <p:spPr>
          <a:xfrm>
            <a:off x="8432800" y="6032500"/>
            <a:ext cx="3139017" cy="238125"/>
          </a:xfrm>
        </p:spPr>
        <p:txBody>
          <a:bodyPr>
            <a:noAutofit/>
          </a:bodyPr>
          <a:lstStyle>
            <a:lvl1pPr marL="0" indent="0" algn="r">
              <a:buNone/>
              <a:defRPr sz="1800" b="1">
                <a:solidFill>
                  <a:srgbClr val="FFFFFF"/>
                </a:solidFill>
              </a:defRPr>
            </a:lvl1pPr>
          </a:lstStyle>
          <a:p>
            <a:pPr lvl="0"/>
            <a:r>
              <a:rPr lang="en-US" dirty="0"/>
              <a:t>Month, 2019</a:t>
            </a:r>
          </a:p>
        </p:txBody>
      </p:sp>
      <p:cxnSp>
        <p:nvCxnSpPr>
          <p:cNvPr id="5" name="Straight Connector 4"/>
          <p:cNvCxnSpPr>
            <a:cxnSpLocks/>
          </p:cNvCxnSpPr>
          <p:nvPr userDrawn="1"/>
        </p:nvCxnSpPr>
        <p:spPr>
          <a:xfrm>
            <a:off x="818522" y="4958433"/>
            <a:ext cx="9316079" cy="0"/>
          </a:xfrm>
          <a:prstGeom prst="line">
            <a:avLst/>
          </a:prstGeom>
          <a:noFill/>
          <a:ln w="6350" cap="flat">
            <a:solidFill>
              <a:schemeClr val="bg1">
                <a:lumMod val="50000"/>
              </a:schemeClr>
            </a:solidFill>
            <a:prstDash val="solid"/>
            <a:miter lim="800000"/>
          </a:ln>
          <a:effectLst/>
          <a:sp3d/>
        </p:spPr>
        <p:style>
          <a:lnRef idx="0">
            <a:scrgbClr r="0" g="0" b="0"/>
          </a:lnRef>
          <a:fillRef idx="0">
            <a:scrgbClr r="0" g="0" b="0"/>
          </a:fillRef>
          <a:effectRef idx="0">
            <a:scrgbClr r="0" g="0" b="0"/>
          </a:effectRef>
          <a:fontRef idx="none"/>
        </p:style>
      </p:cxnSp>
      <p:sp>
        <p:nvSpPr>
          <p:cNvPr id="24" name="Text Placeholder 22"/>
          <p:cNvSpPr>
            <a:spLocks noGrp="1"/>
          </p:cNvSpPr>
          <p:nvPr>
            <p:ph type="body" sz="quarter" idx="13" hasCustomPrompt="1"/>
          </p:nvPr>
        </p:nvSpPr>
        <p:spPr>
          <a:xfrm>
            <a:off x="825293" y="6032500"/>
            <a:ext cx="5880307" cy="673101"/>
          </a:xfrm>
        </p:spPr>
        <p:txBody>
          <a:bodyPr>
            <a:noAutofit/>
          </a:bodyPr>
          <a:lstStyle>
            <a:lvl1pPr marL="0" indent="0" algn="l">
              <a:spcAft>
                <a:spcPts val="400"/>
              </a:spcAft>
              <a:buNone/>
              <a:defRPr sz="1800" b="1" i="0">
                <a:solidFill>
                  <a:srgbClr val="FFFFFF"/>
                </a:solidFill>
              </a:defRPr>
            </a:lvl1pPr>
          </a:lstStyle>
          <a:p>
            <a:pPr lvl="0"/>
            <a:r>
              <a:rPr lang="en-US" dirty="0"/>
              <a:t>Name / Title, Department</a:t>
            </a:r>
          </a:p>
        </p:txBody>
      </p:sp>
      <p:sp>
        <p:nvSpPr>
          <p:cNvPr id="16" name="Rectangle 15"/>
          <p:cNvSpPr/>
          <p:nvPr userDrawn="1"/>
        </p:nvSpPr>
        <p:spPr>
          <a:xfrm rot="10800000" flipH="1">
            <a:off x="609601" y="5791200"/>
            <a:ext cx="9525000" cy="100584"/>
          </a:xfrm>
          <a:prstGeom prst="rect">
            <a:avLst/>
          </a:prstGeom>
          <a:gradFill>
            <a:gsLst>
              <a:gs pos="22000">
                <a:schemeClr val="accent1"/>
              </a:gs>
              <a:gs pos="100000">
                <a:schemeClr val="accent3"/>
              </a:gs>
            </a:gsLst>
            <a:lin ang="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14" name="Picture Placeholder 13"/>
          <p:cNvSpPr>
            <a:spLocks noGrp="1"/>
          </p:cNvSpPr>
          <p:nvPr>
            <p:ph type="pic" sz="quarter" idx="14" hasCustomPrompt="1"/>
          </p:nvPr>
        </p:nvSpPr>
        <p:spPr>
          <a:xfrm>
            <a:off x="8465040" y="304800"/>
            <a:ext cx="3106777" cy="672084"/>
          </a:xfrm>
          <a:noFill/>
        </p:spPr>
        <p:txBody>
          <a:bodyPr anchor="ctr" anchorCtr="1"/>
          <a:lstStyle>
            <a:lvl1pPr>
              <a:defRPr>
                <a:latin typeface="Arial" panose="020B0604020202020204" pitchFamily="34" charset="0"/>
                <a:cs typeface="Arial" panose="020B0604020202020204" pitchFamily="34" charset="0"/>
              </a:defRPr>
            </a:lvl1pPr>
          </a:lstStyle>
          <a:p>
            <a:r>
              <a:rPr lang="en-US" dirty="0"/>
              <a:t>Partner / Client Logo</a:t>
            </a:r>
          </a:p>
        </p:txBody>
      </p:sp>
      <p:pic>
        <p:nvPicPr>
          <p:cNvPr id="3" name="Picture 2">
            <a:extLst>
              <a:ext uri="{FF2B5EF4-FFF2-40B4-BE49-F238E27FC236}">
                <a16:creationId xmlns:a16="http://schemas.microsoft.com/office/drawing/2014/main" id="{008F6574-6AC2-7B03-1AFD-798BD1C138E0}"/>
              </a:ext>
            </a:extLst>
          </p:cNvPr>
          <p:cNvPicPr>
            <a:picLocks noChangeAspect="1"/>
          </p:cNvPicPr>
          <p:nvPr userDrawn="1"/>
        </p:nvPicPr>
        <p:blipFill>
          <a:blip r:embed="rId4"/>
          <a:stretch>
            <a:fillRect/>
          </a:stretch>
        </p:blipFill>
        <p:spPr>
          <a:xfrm>
            <a:off x="10744200" y="355690"/>
            <a:ext cx="1087121" cy="673413"/>
          </a:xfrm>
          <a:prstGeom prst="rect">
            <a:avLst/>
          </a:prstGeom>
        </p:spPr>
      </p:pic>
    </p:spTree>
    <p:extLst>
      <p:ext uri="{BB962C8B-B14F-4D97-AF65-F5344CB8AC3E}">
        <p14:creationId xmlns:p14="http://schemas.microsoft.com/office/powerpoint/2010/main" val="244965082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92" y="414339"/>
            <a:ext cx="10972800" cy="871009"/>
          </a:xfrm>
        </p:spPr>
        <p:txBody>
          <a:bodyPr tIns="0" bIns="0"/>
          <a:lstStyle>
            <a:lvl1pPr>
              <a:defRPr/>
            </a:lvl1pPr>
          </a:lstStyle>
          <a:p>
            <a:r>
              <a:rPr lang="en-US" dirty="0"/>
              <a:t>Page Title</a:t>
            </a:r>
          </a:p>
        </p:txBody>
      </p:sp>
      <p:sp>
        <p:nvSpPr>
          <p:cNvPr id="7"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6" name="Rectangle 5"/>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21642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TWO COL)_1">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5"/>
          </p:nvPr>
        </p:nvSpPr>
        <p:spPr>
          <a:xfrm>
            <a:off x="621792" y="1691641"/>
            <a:ext cx="5303520" cy="4642485"/>
          </a:xfrm>
        </p:spPr>
        <p:txBody>
          <a:bodyPr/>
          <a:lstStyle>
            <a:lvl1pPr>
              <a:defRPr sz="1400">
                <a:solidFill>
                  <a:schemeClr val="tx1"/>
                </a:solidFill>
              </a:defRPr>
            </a:lvl1pPr>
            <a:lvl2pPr>
              <a:defRPr sz="1400" baseline="0">
                <a:solidFill>
                  <a:schemeClr val="tx1"/>
                </a:solidFill>
              </a:defRPr>
            </a:lvl2pPr>
            <a:lvl3pPr>
              <a:buClr>
                <a:schemeClr val="accent1"/>
              </a:buClr>
              <a:defRPr sz="1400" baseline="0">
                <a:solidFill>
                  <a:schemeClr val="tx1"/>
                </a:solidFill>
              </a:defRPr>
            </a:lvl3pPr>
            <a:lvl4pPr>
              <a:defRPr sz="1400">
                <a:solidFill>
                  <a:schemeClr val="tx1"/>
                </a:solidFill>
              </a:defRPr>
            </a:lvl4pPr>
            <a:lvl5pPr>
              <a:defRPr sz="1400"/>
            </a:lvl5pPr>
          </a:lstStyle>
          <a:p>
            <a:pPr lvl="0"/>
            <a:r>
              <a:rPr lang="en-US" dirty="0"/>
              <a:t>Edit Master text styles</a:t>
            </a:r>
          </a:p>
          <a:p>
            <a:pPr lvl="1"/>
            <a:r>
              <a:rPr lang="en-US" dirty="0"/>
              <a:t>First level [Wingdings: 110, Size 75%]  </a:t>
            </a:r>
          </a:p>
          <a:p>
            <a:pPr lvl="2"/>
            <a:r>
              <a:rPr lang="en-US" dirty="0"/>
              <a:t>Second level [Arial: 2013, Size 100%]</a:t>
            </a:r>
          </a:p>
          <a:p>
            <a:pPr lvl="3"/>
            <a:r>
              <a:rPr lang="en-US" dirty="0"/>
              <a:t>Third level [Wingdings 3: 134, Size 75%] </a:t>
            </a:r>
          </a:p>
          <a:p>
            <a:pPr lvl="4"/>
            <a:r>
              <a:rPr lang="en-US" dirty="0"/>
              <a:t>Fourth level [Wingdings 2: 151, Size 100%] </a:t>
            </a:r>
          </a:p>
        </p:txBody>
      </p:sp>
      <p:sp>
        <p:nvSpPr>
          <p:cNvPr id="9" name="Content Placeholder 8"/>
          <p:cNvSpPr>
            <a:spLocks noGrp="1"/>
          </p:cNvSpPr>
          <p:nvPr>
            <p:ph sz="quarter" idx="16"/>
          </p:nvPr>
        </p:nvSpPr>
        <p:spPr>
          <a:xfrm>
            <a:off x="6291072" y="1691641"/>
            <a:ext cx="5303520" cy="4642485"/>
          </a:xfrm>
        </p:spPr>
        <p:txBody>
          <a:bodyPr/>
          <a:lstStyle>
            <a:lvl1pPr marL="0" marR="0" indent="0" algn="l" defTabSz="914400" rtl="0" eaLnBrk="1" fontAlgn="auto" latinLnBrk="0" hangingPunct="1">
              <a:lnSpc>
                <a:spcPct val="100000"/>
              </a:lnSpc>
              <a:spcBef>
                <a:spcPts val="0"/>
              </a:spcBef>
              <a:spcAft>
                <a:spcPts val="600"/>
              </a:spcAft>
              <a:buClr>
                <a:srgbClr val="3949AB"/>
              </a:buClr>
              <a:buSzPct val="100000"/>
              <a:buFont typeface="Wingdings" panose="05000000000000000000" pitchFamily="2" charset="2"/>
              <a:buNone/>
              <a:tabLst/>
              <a:defRPr sz="1400">
                <a:solidFill>
                  <a:schemeClr val="tx1"/>
                </a:solidFill>
              </a:defRPr>
            </a:lvl1pPr>
            <a:lvl2pPr marL="228600" marR="0" indent="-228600" algn="l" defTabSz="914400" rtl="0" eaLnBrk="1" fontAlgn="auto" latinLnBrk="0" hangingPunct="1">
              <a:lnSpc>
                <a:spcPct val="100000"/>
              </a:lnSpc>
              <a:spcBef>
                <a:spcPts val="0"/>
              </a:spcBef>
              <a:spcAft>
                <a:spcPts val="600"/>
              </a:spcAft>
              <a:buClr>
                <a:srgbClr val="1A237E"/>
              </a:buClr>
              <a:buSzPct val="100000"/>
              <a:buFont typeface="Wingdings 3" panose="05040102010807070707" pitchFamily="18" charset="2"/>
              <a:buChar char=""/>
              <a:tabLst/>
              <a:defRPr lang="en-US" sz="14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Wingdings" panose="05000000000000000000" pitchFamily="2" charset="2"/>
              </a:defRPr>
            </a:lvl2pPr>
            <a:lvl3pPr marL="457200" marR="0" indent="-228600" algn="l" defTabSz="914400" rtl="0" eaLnBrk="1" fontAlgn="auto" latinLnBrk="0" hangingPunct="1">
              <a:lnSpc>
                <a:spcPct val="100000"/>
              </a:lnSpc>
              <a:spcBef>
                <a:spcPts val="0"/>
              </a:spcBef>
              <a:spcAft>
                <a:spcPts val="600"/>
              </a:spcAft>
              <a:buClr>
                <a:schemeClr val="accent1"/>
              </a:buClr>
              <a:buSzPct val="100000"/>
              <a:buFont typeface="Arial" panose="020B0604020202020204" pitchFamily="34" charset="0"/>
              <a:buChar char="–"/>
              <a:tabLst/>
              <a:defRPr lang="en-US" sz="14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Helvetica"/>
              </a:defRPr>
            </a:lvl3pPr>
            <a:lvl4pPr marL="685800" marR="0" indent="-228600" algn="l" defTabSz="914400" rtl="0" eaLnBrk="1" fontAlgn="auto" latinLnBrk="0" hangingPunct="1">
              <a:lnSpc>
                <a:spcPct val="100000"/>
              </a:lnSpc>
              <a:spcBef>
                <a:spcPts val="0"/>
              </a:spcBef>
              <a:spcAft>
                <a:spcPts val="600"/>
              </a:spcAft>
              <a:buClr>
                <a:srgbClr val="1A237E"/>
              </a:buClr>
              <a:buSzPct val="100000"/>
              <a:buFont typeface="Wingdings 2" panose="05020102010507070707" pitchFamily="18" charset="2"/>
              <a:buChar char=""/>
              <a:tabLst/>
              <a:defRPr lang="en-US" sz="14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Helvetica"/>
              </a:defRPr>
            </a:lvl4pPr>
            <a:lvl5pPr marL="914400" marR="0" indent="-228600" algn="l" defTabSz="914400" rtl="0" eaLnBrk="1" fontAlgn="auto" latinLnBrk="0" hangingPunct="1">
              <a:lnSpc>
                <a:spcPct val="100000"/>
              </a:lnSpc>
              <a:spcBef>
                <a:spcPts val="0"/>
              </a:spcBef>
              <a:spcAft>
                <a:spcPts val="600"/>
              </a:spcAft>
              <a:buClr>
                <a:srgbClr val="1A237E"/>
              </a:buClr>
              <a:buSzPct val="75000"/>
              <a:buFont typeface="Wingdings 2" panose="05020102010507070707" pitchFamily="18" charset="2"/>
              <a:buChar char=""/>
              <a:tabLst/>
              <a:defRPr lang="en-US" sz="14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Helvetica"/>
              </a:defRPr>
            </a:lvl5pPr>
          </a:lstStyle>
          <a:p>
            <a:pPr lvl="0"/>
            <a:r>
              <a:rPr lang="en-US" dirty="0"/>
              <a:t>Edit Master text styles</a:t>
            </a:r>
          </a:p>
          <a:p>
            <a:pPr lvl="1"/>
            <a:r>
              <a:rPr lang="en-US" dirty="0"/>
              <a:t>First level [Wingdings: 110, Size 75%]  </a:t>
            </a:r>
          </a:p>
          <a:p>
            <a:pPr lvl="2"/>
            <a:r>
              <a:rPr lang="en-US" dirty="0"/>
              <a:t>Second level [Arial: 2013, Size 100%]</a:t>
            </a:r>
          </a:p>
          <a:p>
            <a:pPr lvl="3"/>
            <a:r>
              <a:rPr lang="en-US" dirty="0"/>
              <a:t>Third level [Wingdings 3: 134, Size 75%] </a:t>
            </a:r>
          </a:p>
          <a:p>
            <a:pPr marL="914400" marR="0" lvl="4" indent="-228600" algn="l" defTabSz="914400" rtl="0" eaLnBrk="1" fontAlgn="auto" latinLnBrk="0" hangingPunct="1">
              <a:lnSpc>
                <a:spcPct val="100000"/>
              </a:lnSpc>
              <a:spcBef>
                <a:spcPts val="0"/>
              </a:spcBef>
              <a:spcAft>
                <a:spcPts val="600"/>
              </a:spcAft>
              <a:buClr>
                <a:schemeClr val="accent1"/>
              </a:buClr>
              <a:buSzPct val="100000"/>
              <a:buFont typeface="Wingdings 2" panose="05020102010507070707" pitchFamily="18" charset="2"/>
              <a:buChar char=""/>
              <a:tabLst/>
            </a:pPr>
            <a:r>
              <a:rPr lang="en-US" dirty="0"/>
              <a:t>Fourth level [Wingdings 2: 151, Size 100%] </a:t>
            </a:r>
          </a:p>
        </p:txBody>
      </p:sp>
      <p:sp>
        <p:nvSpPr>
          <p:cNvPr id="11" name="Text Placeholder 6"/>
          <p:cNvSpPr>
            <a:spLocks noGrp="1"/>
          </p:cNvSpPr>
          <p:nvPr>
            <p:ph type="body" sz="quarter" idx="13" hasCustomPrompt="1"/>
          </p:nvPr>
        </p:nvSpPr>
        <p:spPr>
          <a:xfrm>
            <a:off x="622299" y="1328844"/>
            <a:ext cx="10948416"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12" name="Rectangle 11"/>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16192954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TWO COL)_2">
    <p:spTree>
      <p:nvGrpSpPr>
        <p:cNvPr id="1" name=""/>
        <p:cNvGrpSpPr/>
        <p:nvPr/>
      </p:nvGrpSpPr>
      <p:grpSpPr>
        <a:xfrm>
          <a:off x="0" y="0"/>
          <a:ext cx="0" cy="0"/>
          <a:chOff x="0" y="0"/>
          <a:chExt cx="0" cy="0"/>
        </a:xfrm>
      </p:grpSpPr>
      <p:sp>
        <p:nvSpPr>
          <p:cNvPr id="6" name="Rectangle 5"/>
          <p:cNvSpPr/>
          <p:nvPr userDrawn="1"/>
        </p:nvSpPr>
        <p:spPr>
          <a:xfrm>
            <a:off x="609599" y="3281108"/>
            <a:ext cx="5303520" cy="1447801"/>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4" name="Text Placeholder 3"/>
          <p:cNvSpPr>
            <a:spLocks noGrp="1"/>
          </p:cNvSpPr>
          <p:nvPr>
            <p:ph type="body" sz="quarter" idx="17" hasCustomPrompt="1"/>
          </p:nvPr>
        </p:nvSpPr>
        <p:spPr>
          <a:xfrm>
            <a:off x="615244" y="3281108"/>
            <a:ext cx="5303520" cy="1447800"/>
          </a:xfrm>
          <a:prstGeom prst="rect">
            <a:avLst/>
          </a:prstGeom>
          <a:noFill/>
        </p:spPr>
        <p:txBody>
          <a:bodyPr lIns="274320" tIns="91440" rIns="274320" bIns="91440" anchor="ctr"/>
          <a:lstStyle>
            <a:lvl1pPr algn="ct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here to add text</a:t>
            </a:r>
          </a:p>
        </p:txBody>
      </p:sp>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5"/>
          </p:nvPr>
        </p:nvSpPr>
        <p:spPr>
          <a:xfrm>
            <a:off x="621792" y="1691641"/>
            <a:ext cx="5303520" cy="1496835"/>
          </a:xfrm>
        </p:spPr>
        <p:txBody>
          <a:bodyPr/>
          <a:lstStyle>
            <a:lvl1pPr>
              <a:defRPr sz="1400" b="0">
                <a:solidFill>
                  <a:schemeClr val="tx1"/>
                </a:solidFill>
              </a:defRPr>
            </a:lvl1pPr>
            <a:lvl2pPr marL="228600" indent="-228600">
              <a:defRPr lang="en-US" sz="14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Wingdings" panose="05000000000000000000" pitchFamily="2" charset="2"/>
              </a:defRPr>
            </a:lvl2pPr>
            <a:lvl3pPr>
              <a:defRPr sz="1400" b="0">
                <a:solidFill>
                  <a:schemeClr val="tx1"/>
                </a:solidFill>
              </a:defRPr>
            </a:lvl3pPr>
            <a:lvl4pPr>
              <a:defRPr sz="1400" b="0">
                <a:solidFill>
                  <a:schemeClr val="tx1"/>
                </a:solidFill>
              </a:defRPr>
            </a:lvl4pPr>
          </a:lstStyle>
          <a:p>
            <a:pPr lvl="0"/>
            <a:r>
              <a:rPr lang="en-US" dirty="0"/>
              <a:t>Edit Master text styles</a:t>
            </a:r>
          </a:p>
          <a:p>
            <a:pPr marL="228600" marR="0" lvl="1" indent="-228600" algn="l" defTabSz="914400" rtl="0" latinLnBrk="0">
              <a:lnSpc>
                <a:spcPct val="100000"/>
              </a:lnSpc>
              <a:spcBef>
                <a:spcPts val="0"/>
              </a:spcBef>
              <a:spcAft>
                <a:spcPts val="600"/>
              </a:spcAft>
              <a:buClr>
                <a:schemeClr val="accent1"/>
              </a:buClr>
              <a:buSzPct val="75000"/>
              <a:buFont typeface="Wingdings" panose="05000000000000000000" pitchFamily="2" charset="2"/>
              <a:buChar char="n"/>
              <a:tabLst/>
            </a:pPr>
            <a:r>
              <a:rPr lang="en-US" dirty="0"/>
              <a:t>Second level</a:t>
            </a:r>
          </a:p>
          <a:p>
            <a:pPr lvl="2"/>
            <a:r>
              <a:rPr lang="en-US" dirty="0"/>
              <a:t>Third level</a:t>
            </a:r>
          </a:p>
          <a:p>
            <a:pPr lvl="3"/>
            <a:r>
              <a:rPr lang="en-US" dirty="0"/>
              <a:t>Fourth level</a:t>
            </a:r>
          </a:p>
        </p:txBody>
      </p:sp>
      <p:sp>
        <p:nvSpPr>
          <p:cNvPr id="9" name="Content Placeholder 8"/>
          <p:cNvSpPr>
            <a:spLocks noGrp="1"/>
          </p:cNvSpPr>
          <p:nvPr>
            <p:ph sz="quarter" idx="16"/>
          </p:nvPr>
        </p:nvSpPr>
        <p:spPr>
          <a:xfrm>
            <a:off x="6291072" y="1691640"/>
            <a:ext cx="5303520" cy="4663567"/>
          </a:xfrm>
        </p:spPr>
        <p:txBody>
          <a:bodyPr/>
          <a:lstStyle>
            <a:lvl1pPr>
              <a:buClr>
                <a:schemeClr val="accent3"/>
              </a:buClr>
              <a:defRPr sz="1400">
                <a:solidFill>
                  <a:schemeClr val="tx1"/>
                </a:solidFill>
              </a:defRPr>
            </a:lvl1pPr>
            <a:lvl2pPr>
              <a:buClr>
                <a:srgbClr val="1A237E"/>
              </a:buClr>
              <a:defRPr sz="1400">
                <a:solidFill>
                  <a:schemeClr val="tx1"/>
                </a:solidFill>
              </a:defRPr>
            </a:lvl2pPr>
            <a:lvl3pPr>
              <a:buClr>
                <a:srgbClr val="1A237E"/>
              </a:buClr>
              <a:defRPr sz="1400">
                <a:solidFill>
                  <a:schemeClr val="tx1"/>
                </a:solidFill>
              </a:defRPr>
            </a:lvl3pPr>
            <a:lvl4pPr>
              <a:buClr>
                <a:srgbClr val="1A237E"/>
              </a:buClr>
              <a:defRPr sz="1400">
                <a:solidFill>
                  <a:schemeClr val="tx1"/>
                </a:solidFill>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p:cNvSpPr>
            <a:spLocks noGrp="1"/>
          </p:cNvSpPr>
          <p:nvPr>
            <p:ph type="body" sz="quarter" idx="13" hasCustomPrompt="1"/>
          </p:nvPr>
        </p:nvSpPr>
        <p:spPr>
          <a:xfrm>
            <a:off x="622299" y="1328844"/>
            <a:ext cx="10948416"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10" name="Content Placeholder 6"/>
          <p:cNvSpPr>
            <a:spLocks noGrp="1"/>
          </p:cNvSpPr>
          <p:nvPr>
            <p:ph sz="quarter" idx="18"/>
          </p:nvPr>
        </p:nvSpPr>
        <p:spPr>
          <a:xfrm>
            <a:off x="621792" y="4839957"/>
            <a:ext cx="5303520" cy="1496835"/>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Rectangle 12"/>
          <p:cNvSpPr/>
          <p:nvPr userDrawn="1"/>
        </p:nvSpPr>
        <p:spPr>
          <a:xfrm>
            <a:off x="5384801" y="4197632"/>
            <a:ext cx="454039" cy="110799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accent4"/>
                </a:solidFill>
                <a:effectLst/>
                <a:uFillTx/>
                <a:latin typeface="Arial" panose="020B0604020202020204" pitchFamily="34" charset="0"/>
                <a:ea typeface="Calibri"/>
                <a:cs typeface="Arial" panose="020B0604020202020204" pitchFamily="34" charset="0"/>
                <a:sym typeface="Calibri"/>
              </a:rPr>
              <a:t>”</a:t>
            </a:r>
          </a:p>
        </p:txBody>
      </p:sp>
      <p:sp>
        <p:nvSpPr>
          <p:cNvPr id="3" name="Rectangle 2"/>
          <p:cNvSpPr/>
          <p:nvPr userDrawn="1"/>
        </p:nvSpPr>
        <p:spPr>
          <a:xfrm>
            <a:off x="662657" y="3096349"/>
            <a:ext cx="406400" cy="110799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accent4"/>
                </a:solidFill>
                <a:effectLst/>
                <a:uFillTx/>
                <a:latin typeface="Arial" panose="020B0604020202020204" pitchFamily="34" charset="0"/>
                <a:ea typeface="Calibri"/>
                <a:cs typeface="Arial" panose="020B0604020202020204" pitchFamily="34" charset="0"/>
                <a:sym typeface="Calibri"/>
              </a:rPr>
              <a:t>“</a:t>
            </a:r>
          </a:p>
        </p:txBody>
      </p:sp>
      <p:sp>
        <p:nvSpPr>
          <p:cNvPr id="15" name="Rectangle 14"/>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2969681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TWO COL)_3">
    <p:spTree>
      <p:nvGrpSpPr>
        <p:cNvPr id="1" name=""/>
        <p:cNvGrpSpPr/>
        <p:nvPr/>
      </p:nvGrpSpPr>
      <p:grpSpPr>
        <a:xfrm>
          <a:off x="0" y="0"/>
          <a:ext cx="0" cy="0"/>
          <a:chOff x="0" y="0"/>
          <a:chExt cx="0" cy="0"/>
        </a:xfrm>
      </p:grpSpPr>
      <p:sp>
        <p:nvSpPr>
          <p:cNvPr id="15" name="Rectangle 14"/>
          <p:cNvSpPr/>
          <p:nvPr userDrawn="1"/>
        </p:nvSpPr>
        <p:spPr>
          <a:xfrm>
            <a:off x="615243" y="3281109"/>
            <a:ext cx="5303520" cy="1447801"/>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5" name="Picture Placeholder 4"/>
          <p:cNvSpPr>
            <a:spLocks noGrp="1"/>
          </p:cNvSpPr>
          <p:nvPr>
            <p:ph type="pic" sz="quarter" idx="19"/>
          </p:nvPr>
        </p:nvSpPr>
        <p:spPr>
          <a:xfrm>
            <a:off x="6291072" y="1691640"/>
            <a:ext cx="5303520" cy="4660900"/>
          </a:xfrm>
          <a:solidFill>
            <a:schemeClr val="bg1">
              <a:lumMod val="75000"/>
            </a:schemeClr>
          </a:solidFill>
        </p:spPr>
        <p:txBody>
          <a:bodyPr/>
          <a:lstStyle/>
          <a:p>
            <a:endParaRPr lang="en-US" dirty="0"/>
          </a:p>
        </p:txBody>
      </p:sp>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5"/>
          </p:nvPr>
        </p:nvSpPr>
        <p:spPr>
          <a:xfrm>
            <a:off x="621792" y="1691641"/>
            <a:ext cx="5303520" cy="1496835"/>
          </a:xfrm>
        </p:spPr>
        <p:txBody>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p:cNvSpPr>
            <a:spLocks noGrp="1"/>
          </p:cNvSpPr>
          <p:nvPr>
            <p:ph type="body" sz="quarter" idx="13" hasCustomPrompt="1"/>
          </p:nvPr>
        </p:nvSpPr>
        <p:spPr>
          <a:xfrm>
            <a:off x="622299" y="1328844"/>
            <a:ext cx="10948416"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4" name="Text Placeholder 3"/>
          <p:cNvSpPr>
            <a:spLocks noGrp="1"/>
          </p:cNvSpPr>
          <p:nvPr>
            <p:ph type="body" sz="quarter" idx="17" hasCustomPrompt="1"/>
          </p:nvPr>
        </p:nvSpPr>
        <p:spPr>
          <a:xfrm>
            <a:off x="615244" y="3281108"/>
            <a:ext cx="5303520" cy="1447800"/>
          </a:xfrm>
          <a:noFill/>
        </p:spPr>
        <p:txBody>
          <a:bodyPr lIns="274320" tIns="91440" rIns="274320" bIns="91440" anchor="ctr"/>
          <a:lstStyle>
            <a:lvl1pPr algn="ct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here to add text</a:t>
            </a:r>
          </a:p>
        </p:txBody>
      </p:sp>
      <p:sp>
        <p:nvSpPr>
          <p:cNvPr id="10" name="Content Placeholder 6"/>
          <p:cNvSpPr>
            <a:spLocks noGrp="1"/>
          </p:cNvSpPr>
          <p:nvPr>
            <p:ph sz="quarter" idx="18"/>
          </p:nvPr>
        </p:nvSpPr>
        <p:spPr>
          <a:xfrm>
            <a:off x="621792" y="4839957"/>
            <a:ext cx="5303520" cy="1496835"/>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12" name="Group 11"/>
          <p:cNvGrpSpPr/>
          <p:nvPr userDrawn="1"/>
        </p:nvGrpSpPr>
        <p:grpSpPr>
          <a:xfrm>
            <a:off x="662657" y="3096350"/>
            <a:ext cx="5176181" cy="2209279"/>
            <a:chOff x="496993" y="3096349"/>
            <a:chExt cx="3882136" cy="2209279"/>
          </a:xfrm>
        </p:grpSpPr>
        <p:sp>
          <p:nvSpPr>
            <p:cNvPr id="13" name="Rectangle 12"/>
            <p:cNvSpPr/>
            <p:nvPr userDrawn="1"/>
          </p:nvSpPr>
          <p:spPr>
            <a:xfrm>
              <a:off x="496993" y="3096349"/>
              <a:ext cx="304800" cy="110799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accent1"/>
                  </a:solidFill>
                  <a:effectLst/>
                  <a:uFillTx/>
                  <a:latin typeface="Arial" panose="020B0604020202020204" pitchFamily="34" charset="0"/>
                  <a:ea typeface="Calibri"/>
                  <a:cs typeface="Arial" panose="020B0604020202020204" pitchFamily="34" charset="0"/>
                  <a:sym typeface="Calibri"/>
                </a:rPr>
                <a:t>“</a:t>
              </a:r>
            </a:p>
          </p:txBody>
        </p:sp>
        <p:sp>
          <p:nvSpPr>
            <p:cNvPr id="14" name="Rectangle 13"/>
            <p:cNvSpPr/>
            <p:nvPr userDrawn="1"/>
          </p:nvSpPr>
          <p:spPr>
            <a:xfrm>
              <a:off x="4038600" y="4197632"/>
              <a:ext cx="340529" cy="110799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accent1"/>
                  </a:solidFill>
                  <a:effectLst/>
                  <a:uFillTx/>
                  <a:latin typeface="Arial" panose="020B0604020202020204" pitchFamily="34" charset="0"/>
                  <a:ea typeface="Calibri"/>
                  <a:cs typeface="Arial" panose="020B0604020202020204" pitchFamily="34" charset="0"/>
                  <a:sym typeface="Calibri"/>
                </a:rPr>
                <a:t>”</a:t>
              </a:r>
            </a:p>
          </p:txBody>
        </p:sp>
      </p:grpSp>
      <p:sp>
        <p:nvSpPr>
          <p:cNvPr id="17" name="Rectangle 16"/>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81436264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Three COL)">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48416" cy="871009"/>
          </a:xfrm>
        </p:spPr>
        <p:txBody>
          <a:bodyPr/>
          <a:lstStyle>
            <a:lvl1pPr>
              <a:defRPr/>
            </a:lvl1pPr>
          </a:lstStyle>
          <a:p>
            <a:r>
              <a:rPr lang="en-US" dirty="0"/>
              <a:t>Click to edit Master title style</a:t>
            </a:r>
          </a:p>
        </p:txBody>
      </p:sp>
      <p:sp>
        <p:nvSpPr>
          <p:cNvPr id="7" name="Content Placeholder 6"/>
          <p:cNvSpPr>
            <a:spLocks noGrp="1"/>
          </p:cNvSpPr>
          <p:nvPr>
            <p:ph sz="quarter" idx="15"/>
          </p:nvPr>
        </p:nvSpPr>
        <p:spPr>
          <a:xfrm>
            <a:off x="621792" y="1691640"/>
            <a:ext cx="3535680" cy="4663567"/>
          </a:xfrm>
        </p:spPr>
        <p:txBody>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7"/>
          </p:nvPr>
        </p:nvSpPr>
        <p:spPr>
          <a:xfrm>
            <a:off x="4328160" y="1691640"/>
            <a:ext cx="3535680" cy="4663567"/>
          </a:xfrm>
        </p:spPr>
        <p:txBody>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8"/>
          </p:nvPr>
        </p:nvSpPr>
        <p:spPr>
          <a:xfrm>
            <a:off x="8034528" y="1691640"/>
            <a:ext cx="3535680" cy="4663567"/>
          </a:xfrm>
        </p:spPr>
        <p:txBody>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3" hasCustomPrompt="1"/>
          </p:nvPr>
        </p:nvSpPr>
        <p:spPr>
          <a:xfrm>
            <a:off x="622299" y="1328844"/>
            <a:ext cx="10948416"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13" name="Rectangle 12"/>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5271672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4"/>
          </p:nvPr>
        </p:nvSpPr>
        <p:spPr>
          <a:xfrm>
            <a:off x="621792" y="1691640"/>
            <a:ext cx="10972800" cy="4663567"/>
          </a:xfrm>
        </p:spPr>
        <p:txBody>
          <a:bodyPr/>
          <a:lstStyle>
            <a:lvl1pPr>
              <a:spcBef>
                <a:spcPts val="300"/>
              </a:spcBef>
              <a:spcAft>
                <a:spcPts val="300"/>
              </a:spcAft>
              <a:defRPr sz="1400" b="1">
                <a:solidFill>
                  <a:schemeClr val="tx1"/>
                </a:solidFill>
              </a:defRPr>
            </a:lvl1pPr>
            <a:lvl2pPr>
              <a:spcBef>
                <a:spcPts val="300"/>
              </a:spcBef>
              <a:spcAft>
                <a:spcPts val="300"/>
              </a:spcAft>
              <a:defRPr sz="1400">
                <a:solidFill>
                  <a:schemeClr val="tx1"/>
                </a:solidFill>
              </a:defRPr>
            </a:lvl2pPr>
            <a:lvl3pPr>
              <a:spcBef>
                <a:spcPts val="300"/>
              </a:spcBef>
              <a:spcAft>
                <a:spcPts val="300"/>
              </a:spcAft>
              <a:defRPr sz="1400">
                <a:solidFill>
                  <a:schemeClr val="tx1"/>
                </a:solidFill>
              </a:defRPr>
            </a:lvl3pPr>
            <a:lvl4pPr>
              <a:spcBef>
                <a:spcPts val="300"/>
              </a:spcBef>
              <a:spcAft>
                <a:spcPts val="300"/>
              </a:spcAft>
              <a:defRPr sz="1400">
                <a:solidFill>
                  <a:schemeClr val="tx1"/>
                </a:solidFill>
              </a:defRPr>
            </a:lvl4pPr>
            <a:lvl5pPr>
              <a:spcBef>
                <a:spcPts val="300"/>
              </a:spcBef>
              <a:spcAft>
                <a:spcPts val="3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9" name="Rectangle 8"/>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4439046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3 rows)">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4"/>
          </p:nvPr>
        </p:nvSpPr>
        <p:spPr>
          <a:xfrm>
            <a:off x="621792" y="1928134"/>
            <a:ext cx="1097280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4" name="Text Placeholder 3"/>
          <p:cNvSpPr>
            <a:spLocks noGrp="1"/>
          </p:cNvSpPr>
          <p:nvPr>
            <p:ph type="body" sz="quarter" idx="15" hasCustomPrompt="1"/>
          </p:nvPr>
        </p:nvSpPr>
        <p:spPr>
          <a:xfrm>
            <a:off x="621792" y="1673225"/>
            <a:ext cx="10972800" cy="231775"/>
          </a:xfrm>
        </p:spPr>
        <p:txBody>
          <a:bodyPr/>
          <a:lstStyle>
            <a:lvl1pPr>
              <a:defRPr sz="1400" b="1">
                <a:solidFill>
                  <a:schemeClr val="accent1"/>
                </a:solidFill>
              </a:defRPr>
            </a:lvl1pPr>
          </a:lstStyle>
          <a:p>
            <a:pPr lvl="0"/>
            <a:r>
              <a:rPr lang="en-US" dirty="0"/>
              <a:t>Heading </a:t>
            </a:r>
          </a:p>
        </p:txBody>
      </p:sp>
      <p:sp>
        <p:nvSpPr>
          <p:cNvPr id="8" name="Content Placeholder 6"/>
          <p:cNvSpPr>
            <a:spLocks noGrp="1"/>
          </p:cNvSpPr>
          <p:nvPr>
            <p:ph sz="quarter" idx="16"/>
          </p:nvPr>
        </p:nvSpPr>
        <p:spPr>
          <a:xfrm>
            <a:off x="621792" y="3538950"/>
            <a:ext cx="1097280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7" hasCustomPrompt="1"/>
          </p:nvPr>
        </p:nvSpPr>
        <p:spPr>
          <a:xfrm>
            <a:off x="621792" y="3283044"/>
            <a:ext cx="10972800" cy="231775"/>
          </a:xfrm>
        </p:spPr>
        <p:txBody>
          <a:bodyPr/>
          <a:lstStyle>
            <a:lvl1pPr>
              <a:defRPr sz="1400" b="1">
                <a:solidFill>
                  <a:schemeClr val="accent1"/>
                </a:solidFill>
              </a:defRPr>
            </a:lvl1pPr>
          </a:lstStyle>
          <a:p>
            <a:pPr lvl="0"/>
            <a:r>
              <a:rPr lang="en-US" dirty="0"/>
              <a:t>Heading </a:t>
            </a:r>
          </a:p>
        </p:txBody>
      </p:sp>
      <p:sp>
        <p:nvSpPr>
          <p:cNvPr id="10" name="Content Placeholder 6"/>
          <p:cNvSpPr>
            <a:spLocks noGrp="1"/>
          </p:cNvSpPr>
          <p:nvPr>
            <p:ph sz="quarter" idx="18"/>
          </p:nvPr>
        </p:nvSpPr>
        <p:spPr>
          <a:xfrm>
            <a:off x="621792" y="5145765"/>
            <a:ext cx="1097280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19" hasCustomPrompt="1"/>
          </p:nvPr>
        </p:nvSpPr>
        <p:spPr>
          <a:xfrm>
            <a:off x="621792" y="4889859"/>
            <a:ext cx="10972800" cy="231775"/>
          </a:xfrm>
        </p:spPr>
        <p:txBody>
          <a:bodyPr/>
          <a:lstStyle>
            <a:lvl1pPr>
              <a:defRPr sz="1400" b="1">
                <a:solidFill>
                  <a:schemeClr val="accent1"/>
                </a:solidFill>
              </a:defRPr>
            </a:lvl1pPr>
          </a:lstStyle>
          <a:p>
            <a:pPr lvl="0"/>
            <a:r>
              <a:rPr lang="en-US" dirty="0"/>
              <a:t>Heading </a:t>
            </a:r>
          </a:p>
        </p:txBody>
      </p:sp>
      <p:sp>
        <p:nvSpPr>
          <p:cNvPr id="14" name="Rectangle 13"/>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41918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6/2)">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4"/>
          </p:nvPr>
        </p:nvSpPr>
        <p:spPr>
          <a:xfrm>
            <a:off x="621792" y="1928134"/>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4" name="Text Placeholder 3"/>
          <p:cNvSpPr>
            <a:spLocks noGrp="1"/>
          </p:cNvSpPr>
          <p:nvPr>
            <p:ph type="body" sz="quarter" idx="15" hasCustomPrompt="1"/>
          </p:nvPr>
        </p:nvSpPr>
        <p:spPr>
          <a:xfrm>
            <a:off x="621792" y="1673225"/>
            <a:ext cx="5303520" cy="231775"/>
          </a:xfrm>
        </p:spPr>
        <p:txBody>
          <a:bodyPr/>
          <a:lstStyle>
            <a:lvl1pPr>
              <a:defRPr sz="1400" b="1">
                <a:solidFill>
                  <a:schemeClr val="accent1"/>
                </a:solidFill>
              </a:defRPr>
            </a:lvl1pPr>
          </a:lstStyle>
          <a:p>
            <a:pPr lvl="0"/>
            <a:r>
              <a:rPr lang="en-US" dirty="0"/>
              <a:t>Heading </a:t>
            </a:r>
          </a:p>
        </p:txBody>
      </p:sp>
      <p:sp>
        <p:nvSpPr>
          <p:cNvPr id="8" name="Content Placeholder 6"/>
          <p:cNvSpPr>
            <a:spLocks noGrp="1"/>
          </p:cNvSpPr>
          <p:nvPr>
            <p:ph sz="quarter" idx="16"/>
          </p:nvPr>
        </p:nvSpPr>
        <p:spPr>
          <a:xfrm>
            <a:off x="621792" y="3538950"/>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7" hasCustomPrompt="1"/>
          </p:nvPr>
        </p:nvSpPr>
        <p:spPr>
          <a:xfrm>
            <a:off x="621792" y="3283044"/>
            <a:ext cx="5303520" cy="231775"/>
          </a:xfrm>
        </p:spPr>
        <p:txBody>
          <a:bodyPr/>
          <a:lstStyle>
            <a:lvl1pPr>
              <a:defRPr sz="1400" b="1">
                <a:solidFill>
                  <a:schemeClr val="accent1"/>
                </a:solidFill>
              </a:defRPr>
            </a:lvl1pPr>
          </a:lstStyle>
          <a:p>
            <a:pPr lvl="0"/>
            <a:r>
              <a:rPr lang="en-US" dirty="0"/>
              <a:t>Heading </a:t>
            </a:r>
          </a:p>
        </p:txBody>
      </p:sp>
      <p:sp>
        <p:nvSpPr>
          <p:cNvPr id="10" name="Content Placeholder 6"/>
          <p:cNvSpPr>
            <a:spLocks noGrp="1"/>
          </p:cNvSpPr>
          <p:nvPr>
            <p:ph sz="quarter" idx="18"/>
          </p:nvPr>
        </p:nvSpPr>
        <p:spPr>
          <a:xfrm>
            <a:off x="621792" y="5145765"/>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19" hasCustomPrompt="1"/>
          </p:nvPr>
        </p:nvSpPr>
        <p:spPr>
          <a:xfrm>
            <a:off x="621792" y="4889859"/>
            <a:ext cx="5303520" cy="231775"/>
          </a:xfrm>
        </p:spPr>
        <p:txBody>
          <a:bodyPr/>
          <a:lstStyle>
            <a:lvl1pPr>
              <a:defRPr sz="1400" b="1">
                <a:solidFill>
                  <a:schemeClr val="accent1"/>
                </a:solidFill>
              </a:defRPr>
            </a:lvl1pPr>
          </a:lstStyle>
          <a:p>
            <a:pPr lvl="0"/>
            <a:r>
              <a:rPr lang="en-US" dirty="0"/>
              <a:t>Heading </a:t>
            </a:r>
          </a:p>
        </p:txBody>
      </p:sp>
      <p:sp>
        <p:nvSpPr>
          <p:cNvPr id="14" name="Content Placeholder 6"/>
          <p:cNvSpPr>
            <a:spLocks noGrp="1"/>
          </p:cNvSpPr>
          <p:nvPr>
            <p:ph sz="quarter" idx="20"/>
          </p:nvPr>
        </p:nvSpPr>
        <p:spPr>
          <a:xfrm>
            <a:off x="6291072" y="1928134"/>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21" hasCustomPrompt="1"/>
          </p:nvPr>
        </p:nvSpPr>
        <p:spPr>
          <a:xfrm>
            <a:off x="6291072" y="1673225"/>
            <a:ext cx="5303520" cy="231775"/>
          </a:xfrm>
        </p:spPr>
        <p:txBody>
          <a:bodyPr/>
          <a:lstStyle>
            <a:lvl1pPr>
              <a:defRPr sz="1400" b="1">
                <a:solidFill>
                  <a:schemeClr val="accent1"/>
                </a:solidFill>
              </a:defRPr>
            </a:lvl1pPr>
          </a:lstStyle>
          <a:p>
            <a:pPr lvl="0"/>
            <a:r>
              <a:rPr lang="en-US" dirty="0"/>
              <a:t>Heading </a:t>
            </a:r>
          </a:p>
        </p:txBody>
      </p:sp>
      <p:sp>
        <p:nvSpPr>
          <p:cNvPr id="16" name="Content Placeholder 6"/>
          <p:cNvSpPr>
            <a:spLocks noGrp="1"/>
          </p:cNvSpPr>
          <p:nvPr>
            <p:ph sz="quarter" idx="22"/>
          </p:nvPr>
        </p:nvSpPr>
        <p:spPr>
          <a:xfrm>
            <a:off x="6291072" y="3538950"/>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quarter" idx="23" hasCustomPrompt="1"/>
          </p:nvPr>
        </p:nvSpPr>
        <p:spPr>
          <a:xfrm>
            <a:off x="6291072" y="3283044"/>
            <a:ext cx="5303520" cy="231775"/>
          </a:xfrm>
        </p:spPr>
        <p:txBody>
          <a:bodyPr/>
          <a:lstStyle>
            <a:lvl1pPr>
              <a:defRPr sz="1400" b="1">
                <a:solidFill>
                  <a:schemeClr val="accent1"/>
                </a:solidFill>
              </a:defRPr>
            </a:lvl1pPr>
          </a:lstStyle>
          <a:p>
            <a:pPr lvl="0"/>
            <a:r>
              <a:rPr lang="en-US" dirty="0"/>
              <a:t>Heading </a:t>
            </a:r>
          </a:p>
        </p:txBody>
      </p:sp>
      <p:sp>
        <p:nvSpPr>
          <p:cNvPr id="18" name="Content Placeholder 6"/>
          <p:cNvSpPr>
            <a:spLocks noGrp="1"/>
          </p:cNvSpPr>
          <p:nvPr>
            <p:ph sz="quarter" idx="24"/>
          </p:nvPr>
        </p:nvSpPr>
        <p:spPr>
          <a:xfrm>
            <a:off x="6291072" y="5145765"/>
            <a:ext cx="5303520" cy="118872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25" hasCustomPrompt="1"/>
          </p:nvPr>
        </p:nvSpPr>
        <p:spPr>
          <a:xfrm>
            <a:off x="6291072" y="4889859"/>
            <a:ext cx="5303520" cy="231775"/>
          </a:xfrm>
        </p:spPr>
        <p:txBody>
          <a:bodyPr/>
          <a:lstStyle>
            <a:lvl1pPr>
              <a:defRPr sz="1400" b="1">
                <a:solidFill>
                  <a:schemeClr val="accent1"/>
                </a:solidFill>
              </a:defRPr>
            </a:lvl1pPr>
          </a:lstStyle>
          <a:p>
            <a:pPr lvl="0"/>
            <a:r>
              <a:rPr lang="en-US" dirty="0"/>
              <a:t>Heading </a:t>
            </a:r>
          </a:p>
        </p:txBody>
      </p:sp>
      <p:sp>
        <p:nvSpPr>
          <p:cNvPr id="20" name="Rectangle 19"/>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2808632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mp; Content (2 rows)">
    <p:spTree>
      <p:nvGrpSpPr>
        <p:cNvPr id="1" name=""/>
        <p:cNvGrpSpPr/>
        <p:nvPr/>
      </p:nvGrpSpPr>
      <p:grpSpPr>
        <a:xfrm>
          <a:off x="0" y="0"/>
          <a:ext cx="0" cy="0"/>
          <a:chOff x="0" y="0"/>
          <a:chExt cx="0" cy="0"/>
        </a:xfrm>
      </p:grpSpPr>
      <p:sp>
        <p:nvSpPr>
          <p:cNvPr id="2" name="Title 1"/>
          <p:cNvSpPr>
            <a:spLocks noGrp="1"/>
          </p:cNvSpPr>
          <p:nvPr>
            <p:ph type="title"/>
          </p:nvPr>
        </p:nvSpPr>
        <p:spPr>
          <a:xfrm>
            <a:off x="621792" y="414339"/>
            <a:ext cx="10972800" cy="871009"/>
          </a:xfrm>
        </p:spPr>
        <p:txBody>
          <a:bodyPr/>
          <a:lstStyle>
            <a:lvl1pPr>
              <a:defRPr/>
            </a:lvl1pPr>
          </a:lstStyle>
          <a:p>
            <a:r>
              <a:rPr lang="en-US" dirty="0"/>
              <a:t>Click to edit Master title style</a:t>
            </a:r>
          </a:p>
        </p:txBody>
      </p:sp>
      <p:sp>
        <p:nvSpPr>
          <p:cNvPr id="7" name="Content Placeholder 6"/>
          <p:cNvSpPr>
            <a:spLocks noGrp="1"/>
          </p:cNvSpPr>
          <p:nvPr>
            <p:ph sz="quarter" idx="14"/>
          </p:nvPr>
        </p:nvSpPr>
        <p:spPr>
          <a:xfrm>
            <a:off x="621792" y="1928134"/>
            <a:ext cx="10972800" cy="201168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4" name="Text Placeholder 3"/>
          <p:cNvSpPr>
            <a:spLocks noGrp="1"/>
          </p:cNvSpPr>
          <p:nvPr>
            <p:ph type="body" sz="quarter" idx="15" hasCustomPrompt="1"/>
          </p:nvPr>
        </p:nvSpPr>
        <p:spPr>
          <a:xfrm>
            <a:off x="621792" y="1672228"/>
            <a:ext cx="10972800" cy="231775"/>
          </a:xfrm>
        </p:spPr>
        <p:txBody>
          <a:bodyPr/>
          <a:lstStyle>
            <a:lvl1pPr>
              <a:defRPr sz="1400" b="1">
                <a:solidFill>
                  <a:schemeClr val="accent1"/>
                </a:solidFill>
              </a:defRPr>
            </a:lvl1pPr>
          </a:lstStyle>
          <a:p>
            <a:pPr lvl="0"/>
            <a:r>
              <a:rPr lang="en-US" dirty="0"/>
              <a:t>Heading </a:t>
            </a:r>
          </a:p>
        </p:txBody>
      </p:sp>
      <p:sp>
        <p:nvSpPr>
          <p:cNvPr id="8" name="Content Placeholder 6"/>
          <p:cNvSpPr>
            <a:spLocks noGrp="1"/>
          </p:cNvSpPr>
          <p:nvPr>
            <p:ph sz="quarter" idx="16"/>
          </p:nvPr>
        </p:nvSpPr>
        <p:spPr>
          <a:xfrm>
            <a:off x="621792" y="4323927"/>
            <a:ext cx="10972800" cy="2011680"/>
          </a:xfrm>
        </p:spPr>
        <p:txBody>
          <a:bodyPr/>
          <a:lstStyle>
            <a:lvl1pPr>
              <a:defRPr sz="11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7" hasCustomPrompt="1"/>
          </p:nvPr>
        </p:nvSpPr>
        <p:spPr>
          <a:xfrm>
            <a:off x="621792" y="4068021"/>
            <a:ext cx="10972800" cy="231775"/>
          </a:xfrm>
        </p:spPr>
        <p:txBody>
          <a:bodyPr/>
          <a:lstStyle>
            <a:lvl1pPr>
              <a:defRPr sz="1400" b="1">
                <a:solidFill>
                  <a:schemeClr val="accent1"/>
                </a:solidFill>
              </a:defRPr>
            </a:lvl1pPr>
          </a:lstStyle>
          <a:p>
            <a:pPr lvl="0"/>
            <a:r>
              <a:rPr lang="en-US" dirty="0"/>
              <a:t>Heading </a:t>
            </a:r>
          </a:p>
        </p:txBody>
      </p:sp>
      <p:sp>
        <p:nvSpPr>
          <p:cNvPr id="12" name="Rectangle 11"/>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85495829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Slide">
    <p:spTree>
      <p:nvGrpSpPr>
        <p:cNvPr id="1" name=""/>
        <p:cNvGrpSpPr/>
        <p:nvPr/>
      </p:nvGrpSpPr>
      <p:grpSpPr>
        <a:xfrm>
          <a:off x="0" y="0"/>
          <a:ext cx="0" cy="0"/>
          <a:chOff x="0" y="0"/>
          <a:chExt cx="0" cy="0"/>
        </a:xfrm>
      </p:grpSpPr>
      <p:sp>
        <p:nvSpPr>
          <p:cNvPr id="6" name="Title 1"/>
          <p:cNvSpPr>
            <a:spLocks noGrp="1"/>
          </p:cNvSpPr>
          <p:nvPr>
            <p:ph type="title"/>
          </p:nvPr>
        </p:nvSpPr>
        <p:spPr>
          <a:xfrm>
            <a:off x="621792" y="414338"/>
            <a:ext cx="10972800" cy="868680"/>
          </a:xfrm>
        </p:spPr>
        <p:txBody>
          <a:bodyPr tIns="0" bIns="0" anchor="t"/>
          <a:lstStyle>
            <a:lvl1pPr algn="l">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2"/>
          <p:cNvSpPr>
            <a:spLocks noGrp="1"/>
          </p:cNvSpPr>
          <p:nvPr>
            <p:ph type="body" sz="quarter" idx="24" hasCustomPrompt="1"/>
          </p:nvPr>
        </p:nvSpPr>
        <p:spPr>
          <a:xfrm>
            <a:off x="609600" y="2465660"/>
            <a:ext cx="3657600" cy="3037025"/>
          </a:xfrm>
          <a:solidFill>
            <a:schemeClr val="bg1"/>
          </a:solidFill>
        </p:spPr>
        <p:txBody>
          <a:bodyPr anchor="ctr"/>
          <a:lstStyle>
            <a:lvl1pPr marL="0" indent="0" algn="ctr">
              <a:buNone/>
              <a:defRPr sz="3600" baseline="0">
                <a:solidFill>
                  <a:srgbClr val="1A237E"/>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TEXT</a:t>
            </a:r>
          </a:p>
          <a:p>
            <a:pPr lvl="0"/>
            <a:r>
              <a:rPr lang="en-US" dirty="0"/>
              <a:t> TO BE ADDED</a:t>
            </a:r>
          </a:p>
        </p:txBody>
      </p:sp>
      <p:sp>
        <p:nvSpPr>
          <p:cNvPr id="25" name="Rectangle 24"/>
          <p:cNvSpPr/>
          <p:nvPr userDrawn="1"/>
        </p:nvSpPr>
        <p:spPr>
          <a:xfrm rot="5400000" flipH="1">
            <a:off x="2412026" y="3716060"/>
            <a:ext cx="52757" cy="3657603"/>
          </a:xfrm>
          <a:prstGeom prst="rect">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Arial" panose="020B0604020202020204" pitchFamily="34" charset="0"/>
              <a:ea typeface="Calibri"/>
              <a:cs typeface="Arial" panose="020B0604020202020204" pitchFamily="34" charset="0"/>
              <a:sym typeface="Calibri"/>
            </a:endParaRPr>
          </a:p>
        </p:txBody>
      </p:sp>
      <p:sp>
        <p:nvSpPr>
          <p:cNvPr id="8" name="Rectangle 7"/>
          <p:cNvSpPr/>
          <p:nvPr userDrawn="1"/>
        </p:nvSpPr>
        <p:spPr>
          <a:xfrm rot="16200000">
            <a:off x="2412027" y="604129"/>
            <a:ext cx="52757" cy="3657603"/>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Arial" panose="020B0604020202020204" pitchFamily="34" charset="0"/>
              <a:ea typeface="Calibri"/>
              <a:cs typeface="Arial" panose="020B0604020202020204" pitchFamily="34" charset="0"/>
              <a:sym typeface="Calibri"/>
            </a:endParaRPr>
          </a:p>
        </p:txBody>
      </p:sp>
      <p:sp>
        <p:nvSpPr>
          <p:cNvPr id="10" name="Text Placeholder 6"/>
          <p:cNvSpPr>
            <a:spLocks noGrp="1"/>
          </p:cNvSpPr>
          <p:nvPr>
            <p:ph type="body" sz="quarter" idx="13" hasCustomPrompt="1"/>
          </p:nvPr>
        </p:nvSpPr>
        <p:spPr>
          <a:xfrm>
            <a:off x="622299" y="1328844"/>
            <a:ext cx="10972800" cy="215444"/>
          </a:xfrm>
        </p:spPr>
        <p:txBody>
          <a:bodyPr anchor="b">
            <a:spAutoFit/>
          </a:bodyPr>
          <a:lstStyle>
            <a:lvl1pPr marL="0" indent="0">
              <a:buNone/>
              <a:defRPr sz="1400">
                <a:solidFill>
                  <a:schemeClr val="tx2"/>
                </a:solidFill>
              </a:defRPr>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Sub Title</a:t>
            </a:r>
          </a:p>
        </p:txBody>
      </p:sp>
      <p:sp>
        <p:nvSpPr>
          <p:cNvPr id="11" name="Rectangle 10"/>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814613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743787" y="416476"/>
            <a:ext cx="5828031" cy="914400"/>
          </a:xfrm>
        </p:spPr>
        <p:txBody>
          <a:bodyPr tIns="0" bIns="0" anchor="t"/>
          <a:lstStyle>
            <a:lvl1pPr algn="l">
              <a:defRPr cap="none" baseline="0">
                <a:latin typeface="Arial" panose="020B0604020202020204" pitchFamily="34" charset="0"/>
                <a:cs typeface="Arial" panose="020B0604020202020204" pitchFamily="34" charset="0"/>
              </a:defRPr>
            </a:lvl1pPr>
          </a:lstStyle>
          <a:p>
            <a:r>
              <a:rPr lang="en-US" dirty="0"/>
              <a:t>Table of Contents</a:t>
            </a:r>
          </a:p>
        </p:txBody>
      </p:sp>
      <p:sp>
        <p:nvSpPr>
          <p:cNvPr id="14" name="Picture Placeholder 13"/>
          <p:cNvSpPr>
            <a:spLocks noGrp="1"/>
          </p:cNvSpPr>
          <p:nvPr>
            <p:ph type="pic" sz="quarter" idx="14"/>
          </p:nvPr>
        </p:nvSpPr>
        <p:spPr>
          <a:xfrm>
            <a:off x="0" y="1"/>
            <a:ext cx="5181600" cy="6858001"/>
          </a:xfrm>
          <a:solidFill>
            <a:schemeClr val="bg1">
              <a:lumMod val="75000"/>
            </a:schemeClr>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2"/>
          <p:cNvSpPr txBox="1"/>
          <p:nvPr userDrawn="1"/>
        </p:nvSpPr>
        <p:spPr>
          <a:xfrm>
            <a:off x="5561372" y="2696237"/>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2</a:t>
            </a:r>
          </a:p>
        </p:txBody>
      </p:sp>
      <p:sp>
        <p:nvSpPr>
          <p:cNvPr id="12" name="3"/>
          <p:cNvSpPr txBox="1"/>
          <p:nvPr userDrawn="1"/>
        </p:nvSpPr>
        <p:spPr>
          <a:xfrm>
            <a:off x="5561372" y="5192205"/>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4</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13" name="1"/>
          <p:cNvSpPr txBox="1"/>
          <p:nvPr userDrawn="1"/>
        </p:nvSpPr>
        <p:spPr>
          <a:xfrm>
            <a:off x="5561372" y="1448253"/>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1</a:t>
            </a:r>
          </a:p>
        </p:txBody>
      </p:sp>
      <p:sp>
        <p:nvSpPr>
          <p:cNvPr id="15" name="3"/>
          <p:cNvSpPr txBox="1"/>
          <p:nvPr userDrawn="1"/>
        </p:nvSpPr>
        <p:spPr>
          <a:xfrm>
            <a:off x="5561372" y="3944221"/>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3</a:t>
            </a:r>
          </a:p>
        </p:txBody>
      </p:sp>
      <p:sp>
        <p:nvSpPr>
          <p:cNvPr id="5" name="Text Placeholder 4"/>
          <p:cNvSpPr>
            <a:spLocks noGrp="1"/>
          </p:cNvSpPr>
          <p:nvPr>
            <p:ph type="body" sz="quarter" idx="15" hasCustomPrompt="1"/>
          </p:nvPr>
        </p:nvSpPr>
        <p:spPr>
          <a:xfrm>
            <a:off x="6502401" y="1676853"/>
            <a:ext cx="5067300" cy="246221"/>
          </a:xfrm>
        </p:spPr>
        <p:txBody>
          <a:bodyPr>
            <a:noAutofit/>
          </a:bodyPr>
          <a:lstStyle>
            <a:lvl1pPr marL="0" indent="0">
              <a:buNone/>
              <a:defRPr b="1">
                <a:solidFill>
                  <a:schemeClr val="accent1"/>
                </a:solidFill>
              </a:defRPr>
            </a:lvl1pPr>
          </a:lstStyle>
          <a:p>
            <a:pPr lvl="0"/>
            <a:r>
              <a:rPr lang="en-US" dirty="0"/>
              <a:t>Heading 1</a:t>
            </a:r>
          </a:p>
        </p:txBody>
      </p:sp>
      <p:sp>
        <p:nvSpPr>
          <p:cNvPr id="16" name="Text Placeholder 4"/>
          <p:cNvSpPr>
            <a:spLocks noGrp="1"/>
          </p:cNvSpPr>
          <p:nvPr>
            <p:ph type="body" sz="quarter" idx="16" hasCustomPrompt="1"/>
          </p:nvPr>
        </p:nvSpPr>
        <p:spPr>
          <a:xfrm>
            <a:off x="6502401" y="2935420"/>
            <a:ext cx="5067300" cy="246221"/>
          </a:xfrm>
        </p:spPr>
        <p:txBody>
          <a:bodyPr>
            <a:noAutofit/>
          </a:bodyPr>
          <a:lstStyle>
            <a:lvl1pPr marL="0" indent="0">
              <a:buNone/>
              <a:defRPr b="1">
                <a:solidFill>
                  <a:schemeClr val="accent2"/>
                </a:solidFill>
              </a:defRPr>
            </a:lvl1pPr>
          </a:lstStyle>
          <a:p>
            <a:pPr lvl="0"/>
            <a:r>
              <a:rPr lang="en-US" dirty="0"/>
              <a:t>Heading 2</a:t>
            </a:r>
          </a:p>
        </p:txBody>
      </p:sp>
      <p:sp>
        <p:nvSpPr>
          <p:cNvPr id="17" name="Text Placeholder 4"/>
          <p:cNvSpPr>
            <a:spLocks noGrp="1"/>
          </p:cNvSpPr>
          <p:nvPr>
            <p:ph type="body" sz="quarter" idx="17" hasCustomPrompt="1"/>
          </p:nvPr>
        </p:nvSpPr>
        <p:spPr>
          <a:xfrm>
            <a:off x="6502401" y="4202976"/>
            <a:ext cx="5067300" cy="246221"/>
          </a:xfrm>
        </p:spPr>
        <p:txBody>
          <a:bodyPr>
            <a:noAutofit/>
          </a:bodyPr>
          <a:lstStyle>
            <a:lvl1pPr marL="0" indent="0">
              <a:buNone/>
              <a:defRPr b="1">
                <a:solidFill>
                  <a:schemeClr val="accent3"/>
                </a:solidFill>
              </a:defRPr>
            </a:lvl1pPr>
          </a:lstStyle>
          <a:p>
            <a:pPr lvl="0"/>
            <a:r>
              <a:rPr lang="en-US" dirty="0"/>
              <a:t>Heading 3</a:t>
            </a:r>
          </a:p>
        </p:txBody>
      </p:sp>
      <p:sp>
        <p:nvSpPr>
          <p:cNvPr id="18" name="Text Placeholder 4"/>
          <p:cNvSpPr>
            <a:spLocks noGrp="1"/>
          </p:cNvSpPr>
          <p:nvPr>
            <p:ph type="body" sz="quarter" idx="18" hasCustomPrompt="1"/>
          </p:nvPr>
        </p:nvSpPr>
        <p:spPr>
          <a:xfrm>
            <a:off x="6502401" y="5469574"/>
            <a:ext cx="5067300" cy="246221"/>
          </a:xfrm>
        </p:spPr>
        <p:txBody>
          <a:bodyPr>
            <a:noAutofit/>
          </a:bodyPr>
          <a:lstStyle>
            <a:lvl1pPr marL="0" indent="0">
              <a:buNone/>
              <a:defRPr b="1">
                <a:solidFill>
                  <a:schemeClr val="accent4"/>
                </a:solidFill>
              </a:defRPr>
            </a:lvl1pPr>
          </a:lstStyle>
          <a:p>
            <a:pPr lvl="0"/>
            <a:r>
              <a:rPr lang="en-US" dirty="0"/>
              <a:t>Heading 4</a:t>
            </a:r>
          </a:p>
        </p:txBody>
      </p:sp>
      <p:sp>
        <p:nvSpPr>
          <p:cNvPr id="20" name="Text Placeholder 18"/>
          <p:cNvSpPr>
            <a:spLocks noGrp="1"/>
          </p:cNvSpPr>
          <p:nvPr>
            <p:ph type="body" sz="quarter" idx="20" hasCustomPrompt="1"/>
          </p:nvPr>
        </p:nvSpPr>
        <p:spPr>
          <a:xfrm>
            <a:off x="6502401" y="3229127"/>
            <a:ext cx="5067300" cy="533400"/>
          </a:xfrm>
        </p:spPr>
        <p:txBody>
          <a:bodyPr/>
          <a:lstStyle>
            <a:lvl1pPr marL="0" indent="0">
              <a:buNone/>
              <a:defRPr sz="1200" baseline="0">
                <a:solidFill>
                  <a:schemeClr val="tx1"/>
                </a:solidFill>
              </a:defRPr>
            </a:lvl1pPr>
          </a:lstStyle>
          <a:p>
            <a:pPr lvl="0"/>
            <a:r>
              <a:rPr lang="en-US" dirty="0"/>
              <a:t>Click here to add text</a:t>
            </a:r>
          </a:p>
        </p:txBody>
      </p:sp>
      <p:sp>
        <p:nvSpPr>
          <p:cNvPr id="21" name="Text Placeholder 18"/>
          <p:cNvSpPr>
            <a:spLocks noGrp="1"/>
          </p:cNvSpPr>
          <p:nvPr>
            <p:ph type="body" sz="quarter" idx="21" hasCustomPrompt="1"/>
          </p:nvPr>
        </p:nvSpPr>
        <p:spPr>
          <a:xfrm>
            <a:off x="6502401" y="4496920"/>
            <a:ext cx="5067300" cy="533400"/>
          </a:xfrm>
        </p:spPr>
        <p:txBody>
          <a:bodyPr/>
          <a:lstStyle>
            <a:lvl1pPr marL="0" indent="0">
              <a:buNone/>
              <a:defRPr sz="1200" baseline="0">
                <a:solidFill>
                  <a:schemeClr val="tx1"/>
                </a:solidFill>
              </a:defRPr>
            </a:lvl1pPr>
          </a:lstStyle>
          <a:p>
            <a:pPr lvl="0"/>
            <a:r>
              <a:rPr lang="en-US" dirty="0"/>
              <a:t>Click here to add text</a:t>
            </a:r>
          </a:p>
        </p:txBody>
      </p:sp>
      <p:sp>
        <p:nvSpPr>
          <p:cNvPr id="22" name="Text Placeholder 18"/>
          <p:cNvSpPr>
            <a:spLocks noGrp="1"/>
          </p:cNvSpPr>
          <p:nvPr>
            <p:ph type="body" sz="quarter" idx="22" hasCustomPrompt="1"/>
          </p:nvPr>
        </p:nvSpPr>
        <p:spPr>
          <a:xfrm>
            <a:off x="6502401" y="5760152"/>
            <a:ext cx="5067300" cy="533400"/>
          </a:xfrm>
        </p:spPr>
        <p:txBody>
          <a:bodyPr/>
          <a:lstStyle>
            <a:lvl1pPr marL="0" indent="0">
              <a:buNone/>
              <a:defRPr sz="1200" baseline="0">
                <a:solidFill>
                  <a:schemeClr val="tx1"/>
                </a:solidFill>
              </a:defRPr>
            </a:lvl1pPr>
          </a:lstStyle>
          <a:p>
            <a:pPr lvl="0"/>
            <a:r>
              <a:rPr lang="en-US" dirty="0"/>
              <a:t>Click here to add text</a:t>
            </a:r>
          </a:p>
        </p:txBody>
      </p:sp>
      <p:sp>
        <p:nvSpPr>
          <p:cNvPr id="23" name="Text Placeholder 18"/>
          <p:cNvSpPr>
            <a:spLocks noGrp="1"/>
          </p:cNvSpPr>
          <p:nvPr>
            <p:ph type="body" sz="quarter" idx="23" hasCustomPrompt="1"/>
          </p:nvPr>
        </p:nvSpPr>
        <p:spPr>
          <a:xfrm>
            <a:off x="6502401" y="1967431"/>
            <a:ext cx="5067300" cy="533400"/>
          </a:xfrm>
        </p:spPr>
        <p:txBody>
          <a:bodyPr/>
          <a:lstStyle>
            <a:lvl1pPr marL="0" indent="0">
              <a:buNone/>
              <a:defRPr sz="1200" baseline="0">
                <a:solidFill>
                  <a:schemeClr val="tx1"/>
                </a:solidFill>
              </a:defRPr>
            </a:lvl1pPr>
          </a:lstStyle>
          <a:p>
            <a:pPr lvl="0"/>
            <a:r>
              <a:rPr lang="en-US" dirty="0"/>
              <a:t>Click here to add text</a:t>
            </a:r>
          </a:p>
        </p:txBody>
      </p:sp>
      <p:sp>
        <p:nvSpPr>
          <p:cNvPr id="19" name="Rectangle 18"/>
          <p:cNvSpPr/>
          <p:nvPr userDrawn="1"/>
        </p:nvSpPr>
        <p:spPr>
          <a:xfrm rot="16200000">
            <a:off x="6428378" y="-376968"/>
            <a:ext cx="84966" cy="1454149"/>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82962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hank You Slide 01">
    <p:spTree>
      <p:nvGrpSpPr>
        <p:cNvPr id="1" name=""/>
        <p:cNvGrpSpPr/>
        <p:nvPr/>
      </p:nvGrpSpPr>
      <p:grpSpPr>
        <a:xfrm>
          <a:off x="0" y="0"/>
          <a:ext cx="0" cy="0"/>
          <a:chOff x="0" y="0"/>
          <a:chExt cx="0" cy="0"/>
        </a:xfrm>
      </p:grpSpPr>
      <p:pic>
        <p:nvPicPr>
          <p:cNvPr id="1026" name="Picture 2" descr="Y:\Shutterstock\+++++New Work 2019\++New-Co-Rebranding\Vishnu\3rd set\10x6.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2192000" cy="492536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userDrawn="1"/>
        </p:nvSpPr>
        <p:spPr>
          <a:xfrm>
            <a:off x="0" y="2743434"/>
            <a:ext cx="12192000" cy="145346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46320" tIns="0" rIns="0" bIns="0" anchor="ctr">
            <a:normAutofit/>
          </a:bodyPr>
          <a:lstStyle>
            <a:lvl1pPr marL="0" marR="0" indent="0" algn="ctr" defTabSz="914400" rtl="0" latinLnBrk="0">
              <a:lnSpc>
                <a:spcPct val="100000"/>
              </a:lnSpc>
              <a:spcBef>
                <a:spcPts val="0"/>
              </a:spcBef>
              <a:spcAft>
                <a:spcPts val="0"/>
              </a:spcAft>
              <a:buClrTx/>
              <a:buSzTx/>
              <a:buFontTx/>
              <a:buNone/>
              <a:tabLst/>
              <a:defRPr sz="4000" b="0" i="0" u="none" strike="noStrike" cap="none" spc="0" baseline="0">
                <a:solidFill>
                  <a:schemeClr val="accent1"/>
                </a:solidFill>
                <a:uFillTx/>
                <a:latin typeface="Arial" panose="020B0604020202020204" pitchFamily="34" charset="0"/>
                <a:ea typeface="+mn-ea"/>
                <a:cs typeface="Arial" panose="020B0604020202020204" pitchFamily="34" charset="0"/>
                <a:sym typeface="Helvetic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9pPr>
          </a:lstStyle>
          <a:p>
            <a:pPr algn="l" hangingPunct="1"/>
            <a:r>
              <a:rPr lang="en-US" sz="3600" dirty="0">
                <a:solidFill>
                  <a:schemeClr val="tx1"/>
                </a:solidFill>
              </a:rPr>
              <a:t>Thank You</a:t>
            </a:r>
          </a:p>
        </p:txBody>
      </p:sp>
      <p:sp>
        <p:nvSpPr>
          <p:cNvPr id="11" name="Title 1"/>
          <p:cNvSpPr txBox="1">
            <a:spLocks/>
          </p:cNvSpPr>
          <p:nvPr userDrawn="1"/>
        </p:nvSpPr>
        <p:spPr>
          <a:xfrm>
            <a:off x="609600" y="5103697"/>
            <a:ext cx="241904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chor="b" anchorCtr="0">
            <a:spAutoFit/>
          </a:bodyPr>
          <a:lstStyle>
            <a:lvl1pPr marL="0" marR="0" indent="0" algn="l" defTabSz="457200" rtl="0" eaLnBrk="1" latinLnBrk="0" hangingPunct="1">
              <a:lnSpc>
                <a:spcPct val="100000"/>
              </a:lnSpc>
              <a:spcBef>
                <a:spcPts val="0"/>
              </a:spcBef>
              <a:spcAft>
                <a:spcPts val="0"/>
              </a:spcAft>
              <a:buClrTx/>
              <a:buSzTx/>
              <a:buFontTx/>
              <a:buNone/>
              <a:tabLst/>
              <a:defRPr lang="en-US" sz="2400" b="0" i="0" u="none" strike="noStrike" kern="1200" cap="none" spc="0" baseline="0" dirty="0">
                <a:solidFill>
                  <a:srgbClr val="3949AB"/>
                </a:solidFill>
                <a:uFillTx/>
                <a:latin typeface="Arial"/>
                <a:ea typeface="+mn-ea"/>
                <a:cs typeface="Arial"/>
                <a:sym typeface="Helvetic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9pPr>
          </a:lstStyle>
          <a:p>
            <a:r>
              <a:rPr lang="en-US" sz="1400" b="0" dirty="0">
                <a:solidFill>
                  <a:schemeClr val="accent1"/>
                </a:solidFill>
                <a:latin typeface="Arial" panose="020B0604020202020204" pitchFamily="34" charset="0"/>
                <a:cs typeface="Arial" panose="020B0604020202020204" pitchFamily="34" charset="0"/>
              </a:rPr>
              <a:t>CONTACTS</a:t>
            </a:r>
          </a:p>
        </p:txBody>
      </p:sp>
      <p:sp>
        <p:nvSpPr>
          <p:cNvPr id="12" name="Subtitle 2"/>
          <p:cNvSpPr>
            <a:spLocks noGrp="1"/>
          </p:cNvSpPr>
          <p:nvPr>
            <p:ph type="subTitle" idx="1" hasCustomPrompt="1"/>
          </p:nvPr>
        </p:nvSpPr>
        <p:spPr>
          <a:xfrm>
            <a:off x="4318000" y="5436136"/>
            <a:ext cx="3535680" cy="864080"/>
          </a:xfrm>
        </p:spPr>
        <p:txBody>
          <a:bodyPr vert="horz" lIns="0" tIns="0" rIns="0" bIns="0" rtlCol="0">
            <a:noAutofit/>
          </a:bodyPr>
          <a:lstStyle>
            <a:lvl1pPr marL="0" algn="l" defTabSz="457200" rtl="0" eaLnBrk="1" latinLnBrk="0" hangingPunct="1">
              <a:lnSpc>
                <a:spcPct val="100000"/>
              </a:lnSpc>
              <a:spcBef>
                <a:spcPts val="0"/>
              </a:spcBef>
              <a:spcAft>
                <a:spcPts val="0"/>
              </a:spcAft>
              <a:defRPr lang="en-US" sz="1000" b="0" kern="1200" dirty="0">
                <a:solidFill>
                  <a:schemeClr val="tx1"/>
                </a:solidFill>
                <a:latin typeface="Arial" panose="020B0604020202020204" pitchFamily="34" charset="0"/>
                <a:ea typeface="+mn-ea"/>
                <a:cs typeface="Arial" panose="020B0604020202020204" pitchFamily="34" charset="0"/>
              </a:defRPr>
            </a:lvl1pPr>
          </a:lstStyle>
          <a:p>
            <a:r>
              <a:rPr lang="en-US" dirty="0"/>
              <a:t>Contact 2</a:t>
            </a:r>
            <a:br>
              <a:rPr lang="en-US" dirty="0"/>
            </a:br>
            <a:r>
              <a:rPr lang="en-US" dirty="0"/>
              <a:t>Address</a:t>
            </a:r>
            <a:br>
              <a:rPr lang="en-US" dirty="0"/>
            </a:br>
            <a:r>
              <a:rPr lang="en-US" dirty="0"/>
              <a:t>Email</a:t>
            </a:r>
            <a:br>
              <a:rPr lang="en-US" dirty="0"/>
            </a:br>
            <a:r>
              <a:rPr lang="en-US" dirty="0"/>
              <a:t>Phone</a:t>
            </a:r>
          </a:p>
        </p:txBody>
      </p:sp>
      <p:sp>
        <p:nvSpPr>
          <p:cNvPr id="20" name="Text Placeholder 16"/>
          <p:cNvSpPr>
            <a:spLocks noGrp="1"/>
          </p:cNvSpPr>
          <p:nvPr userDrawn="1">
            <p:ph type="body" sz="quarter" idx="12" hasCustomPrompt="1"/>
          </p:nvPr>
        </p:nvSpPr>
        <p:spPr>
          <a:xfrm>
            <a:off x="609600" y="5436136"/>
            <a:ext cx="3535680" cy="864080"/>
          </a:xfr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100000"/>
              <a:buFont typeface="Wingdings" panose="05000000000000000000" pitchFamily="2" charset="2"/>
              <a:buNone/>
              <a:tabLst/>
              <a:defRPr sz="1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600"/>
              </a:spcAft>
              <a:buClr>
                <a:schemeClr val="accent1"/>
              </a:buClr>
              <a:buSzPct val="100000"/>
              <a:buFont typeface="Wingdings" panose="05000000000000000000" pitchFamily="2" charset="2"/>
              <a:buNone/>
              <a:tabLst/>
              <a:defRPr/>
            </a:pPr>
            <a:r>
              <a:rPr lang="en-US" dirty="0"/>
              <a:t>Contact 1</a:t>
            </a:r>
            <a:br>
              <a:rPr lang="en-US" dirty="0"/>
            </a:br>
            <a:r>
              <a:rPr lang="en-US" dirty="0"/>
              <a:t>Address</a:t>
            </a:r>
            <a:br>
              <a:rPr lang="en-US" dirty="0"/>
            </a:br>
            <a:r>
              <a:rPr lang="en-US" dirty="0"/>
              <a:t>Email</a:t>
            </a:r>
            <a:br>
              <a:rPr lang="en-US" dirty="0"/>
            </a:br>
            <a:r>
              <a:rPr lang="en-US" dirty="0"/>
              <a:t>Phone</a:t>
            </a:r>
          </a:p>
        </p:txBody>
      </p:sp>
      <p:sp>
        <p:nvSpPr>
          <p:cNvPr id="21" name="Text Placeholder 18"/>
          <p:cNvSpPr>
            <a:spLocks noGrp="1"/>
          </p:cNvSpPr>
          <p:nvPr>
            <p:ph type="body" sz="quarter" idx="13" hasCustomPrompt="1"/>
          </p:nvPr>
        </p:nvSpPr>
        <p:spPr>
          <a:xfrm>
            <a:off x="8026400" y="5436136"/>
            <a:ext cx="3535680" cy="864080"/>
          </a:xfr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100000"/>
              <a:buFont typeface="Wingdings" panose="05000000000000000000" pitchFamily="2" charset="2"/>
              <a:buNone/>
              <a:tabLst/>
              <a:defRPr sz="1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600"/>
              </a:spcAft>
              <a:buClr>
                <a:schemeClr val="accent1"/>
              </a:buClr>
              <a:buSzPct val="100000"/>
              <a:buFont typeface="Wingdings" panose="05000000000000000000" pitchFamily="2" charset="2"/>
              <a:buNone/>
              <a:tabLst/>
              <a:defRPr/>
            </a:pPr>
            <a:r>
              <a:rPr lang="en-US" dirty="0"/>
              <a:t>Contact 3</a:t>
            </a:r>
            <a:br>
              <a:rPr lang="en-US" dirty="0"/>
            </a:br>
            <a:r>
              <a:rPr lang="en-US" dirty="0"/>
              <a:t>Address</a:t>
            </a:r>
            <a:br>
              <a:rPr lang="en-US" dirty="0"/>
            </a:br>
            <a:r>
              <a:rPr lang="en-US" dirty="0"/>
              <a:t>Email</a:t>
            </a:r>
            <a:br>
              <a:rPr lang="en-US" dirty="0"/>
            </a:br>
            <a:r>
              <a:rPr lang="en-US" dirty="0"/>
              <a:t>Phone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0768" y="3115299"/>
            <a:ext cx="3785233" cy="709731"/>
          </a:xfrm>
          <a:prstGeom prst="rect">
            <a:avLst/>
          </a:prstGeom>
        </p:spPr>
      </p:pic>
      <p:sp>
        <p:nvSpPr>
          <p:cNvPr id="24" name="Rectangle 23"/>
          <p:cNvSpPr/>
          <p:nvPr userDrawn="1"/>
        </p:nvSpPr>
        <p:spPr>
          <a:xfrm flipH="1">
            <a:off x="0" y="4192950"/>
            <a:ext cx="12192000" cy="100584"/>
          </a:xfrm>
          <a:prstGeom prst="rect">
            <a:avLst/>
          </a:prstGeom>
          <a:gradFill flip="none" rotWithShape="1">
            <a:gsLst>
              <a:gs pos="25000">
                <a:schemeClr val="accent1"/>
              </a:gs>
              <a:gs pos="75000">
                <a:schemeClr val="accent3"/>
              </a:gs>
            </a:gsLst>
            <a:lin ang="108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4" name="Rectangle 3"/>
          <p:cNvSpPr/>
          <p:nvPr userDrawn="1"/>
        </p:nvSpPr>
        <p:spPr>
          <a:xfrm rot="5400000" flipV="1">
            <a:off x="5723126" y="3456038"/>
            <a:ext cx="745748" cy="282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endParaRPr lang="en-US" sz="1800" dirty="0">
              <a:solidFill>
                <a:schemeClr val="lt1"/>
              </a:solidFill>
              <a:latin typeface="Arial" panose="020B0604020202020204" pitchFamily="34" charset="0"/>
              <a:ea typeface="+mn-ea"/>
              <a:cs typeface="Arial" panose="020B0604020202020204" pitchFamily="34" charset="0"/>
              <a:sym typeface="Calibri"/>
            </a:endParaRPr>
          </a:p>
        </p:txBody>
      </p:sp>
      <p:sp>
        <p:nvSpPr>
          <p:cNvPr id="30" name="Footer Placeholder 3"/>
          <p:cNvSpPr txBox="1">
            <a:spLocks/>
          </p:cNvSpPr>
          <p:nvPr userDrawn="1"/>
        </p:nvSpPr>
        <p:spPr>
          <a:xfrm>
            <a:off x="609600" y="6457611"/>
            <a:ext cx="2444580" cy="161583"/>
          </a:xfrm>
          <a:prstGeom prst="rect">
            <a:avLst/>
          </a:prstGeom>
        </p:spPr>
        <p:txBody>
          <a:bodyPr wrap="none" lIns="0" tIns="0" rIns="0" bIns="0">
            <a:spAutoFit/>
          </a:bodyPr>
          <a:lstStyle>
            <a:defPPr marL="0" marR="0" indent="0" algn="l" defTabSz="45717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156"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2"/>
                </a:solidFill>
                <a:effectLst/>
                <a:uFillTx/>
                <a:latin typeface="Arial" panose="020B0604020202020204" pitchFamily="34" charset="0"/>
                <a:ea typeface="Calibri"/>
                <a:cs typeface="Arial" panose="020B0604020202020204" pitchFamily="34" charset="0"/>
                <a:sym typeface="Calibri"/>
              </a:defRPr>
            </a:lvl1pPr>
            <a:lvl2pPr marL="0" marR="0" indent="45707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2pPr>
            <a:lvl3pPr marL="0" marR="0" indent="91415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3pPr>
            <a:lvl4pPr marL="0" marR="0" indent="137123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4pPr>
            <a:lvl5pPr marL="0" marR="0" indent="1828314"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5pPr>
            <a:lvl6pPr marL="0" marR="0" indent="2285393"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6pPr>
            <a:lvl7pPr marL="0" marR="0" indent="2742472"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7pPr>
            <a:lvl8pPr marL="0" marR="0" indent="3199549"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8pPr>
            <a:lvl9pPr marL="0" marR="0" indent="365662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9pPr>
          </a:lstStyle>
          <a:p>
            <a:r>
              <a:rPr lang="en-US" sz="1050" b="1" dirty="0">
                <a:solidFill>
                  <a:schemeClr val="tx1"/>
                </a:solidFill>
              </a:rPr>
              <a:t>acuitykp.com | contact@acuitykp.com</a:t>
            </a:r>
          </a:p>
        </p:txBody>
      </p:sp>
      <p:sp>
        <p:nvSpPr>
          <p:cNvPr id="2" name="Rectangle 1"/>
          <p:cNvSpPr/>
          <p:nvPr userDrawn="1"/>
        </p:nvSpPr>
        <p:spPr>
          <a:xfrm>
            <a:off x="0" y="3145170"/>
            <a:ext cx="12192000" cy="646329"/>
          </a:xfrm>
          <a:prstGeom prst="rect">
            <a:avLst/>
          </a:prstGeom>
          <a:noFill/>
          <a:ln w="12700" cap="flat">
            <a:noFill/>
            <a:prstDash val="solid"/>
            <a:miter lim="800000"/>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accent5"/>
              </a:solidFill>
              <a:effectLst/>
              <a:uFillTx/>
              <a:latin typeface="Calibri"/>
              <a:ea typeface="Calibri"/>
              <a:cs typeface="Calibri"/>
              <a:sym typeface="Calibri"/>
            </a:endParaRPr>
          </a:p>
        </p:txBody>
      </p:sp>
    </p:spTree>
    <p:extLst>
      <p:ext uri="{BB962C8B-B14F-4D97-AF65-F5344CB8AC3E}">
        <p14:creationId xmlns:p14="http://schemas.microsoft.com/office/powerpoint/2010/main" val="3421527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C">
    <p:spTree>
      <p:nvGrpSpPr>
        <p:cNvPr id="1" name=""/>
        <p:cNvGrpSpPr/>
        <p:nvPr/>
      </p:nvGrpSpPr>
      <p:grpSpPr>
        <a:xfrm>
          <a:off x="0" y="0"/>
          <a:ext cx="0" cy="0"/>
          <a:chOff x="0" y="0"/>
          <a:chExt cx="0" cy="0"/>
        </a:xfrm>
      </p:grpSpPr>
      <p:sp>
        <p:nvSpPr>
          <p:cNvPr id="6" name="Title 1"/>
          <p:cNvSpPr>
            <a:spLocks noGrp="1"/>
          </p:cNvSpPr>
          <p:nvPr>
            <p:ph type="title"/>
          </p:nvPr>
        </p:nvSpPr>
        <p:spPr>
          <a:xfrm>
            <a:off x="621792" y="416478"/>
            <a:ext cx="10972800" cy="1088473"/>
          </a:xfrm>
        </p:spPr>
        <p:txBody>
          <a:bodyPr tIns="0" bIns="0" anchor="t"/>
          <a:lstStyle>
            <a:lvl1pPr algn="l">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9" name="2"/>
          <p:cNvSpPr txBox="1"/>
          <p:nvPr userDrawn="1"/>
        </p:nvSpPr>
        <p:spPr>
          <a:xfrm>
            <a:off x="549105" y="2680060"/>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2</a:t>
            </a:r>
          </a:p>
        </p:txBody>
      </p:sp>
      <p:sp>
        <p:nvSpPr>
          <p:cNvPr id="12" name="3"/>
          <p:cNvSpPr txBox="1"/>
          <p:nvPr userDrawn="1"/>
        </p:nvSpPr>
        <p:spPr>
          <a:xfrm>
            <a:off x="549105" y="5198103"/>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4</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13" name="1"/>
          <p:cNvSpPr txBox="1"/>
          <p:nvPr userDrawn="1"/>
        </p:nvSpPr>
        <p:spPr>
          <a:xfrm>
            <a:off x="549105" y="1408792"/>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1</a:t>
            </a:r>
          </a:p>
        </p:txBody>
      </p:sp>
      <p:sp>
        <p:nvSpPr>
          <p:cNvPr id="15" name="3"/>
          <p:cNvSpPr txBox="1"/>
          <p:nvPr userDrawn="1"/>
        </p:nvSpPr>
        <p:spPr>
          <a:xfrm>
            <a:off x="549105" y="3951327"/>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sz="8600" dirty="0">
                <a:solidFill>
                  <a:schemeClr val="tx2">
                    <a:lumMod val="20000"/>
                    <a:lumOff val="80000"/>
                  </a:schemeClr>
                </a:solidFill>
                <a:latin typeface="Arial" panose="020B0604020202020204" pitchFamily="34" charset="0"/>
                <a:cs typeface="Arial" panose="020B0604020202020204" pitchFamily="34" charset="0"/>
              </a:rPr>
              <a:t>3</a:t>
            </a:r>
          </a:p>
        </p:txBody>
      </p:sp>
      <p:sp>
        <p:nvSpPr>
          <p:cNvPr id="5" name="Text Placeholder 4"/>
          <p:cNvSpPr>
            <a:spLocks noGrp="1"/>
          </p:cNvSpPr>
          <p:nvPr>
            <p:ph type="body" sz="quarter" idx="15" hasCustomPrompt="1"/>
          </p:nvPr>
        </p:nvSpPr>
        <p:spPr>
          <a:xfrm>
            <a:off x="1490135" y="1637393"/>
            <a:ext cx="4353877" cy="246221"/>
          </a:xfrm>
        </p:spPr>
        <p:txBody>
          <a:bodyPr>
            <a:noAutofit/>
          </a:bodyPr>
          <a:lstStyle>
            <a:lvl1pPr marL="0" indent="0">
              <a:buNone/>
              <a:defRPr b="1">
                <a:solidFill>
                  <a:schemeClr val="accent1"/>
                </a:solidFill>
              </a:defRPr>
            </a:lvl1pPr>
          </a:lstStyle>
          <a:p>
            <a:pPr lvl="0"/>
            <a:r>
              <a:rPr lang="en-US" dirty="0"/>
              <a:t>Heading 1</a:t>
            </a:r>
          </a:p>
        </p:txBody>
      </p:sp>
      <p:sp>
        <p:nvSpPr>
          <p:cNvPr id="16" name="Text Placeholder 4"/>
          <p:cNvSpPr>
            <a:spLocks noGrp="1"/>
          </p:cNvSpPr>
          <p:nvPr>
            <p:ph type="body" sz="quarter" idx="16" hasCustomPrompt="1"/>
          </p:nvPr>
        </p:nvSpPr>
        <p:spPr>
          <a:xfrm>
            <a:off x="1490135" y="2965810"/>
            <a:ext cx="4353877" cy="246221"/>
          </a:xfrm>
        </p:spPr>
        <p:txBody>
          <a:bodyPr>
            <a:noAutofit/>
          </a:bodyPr>
          <a:lstStyle>
            <a:lvl1pPr marL="0" indent="0">
              <a:buNone/>
              <a:defRPr b="1">
                <a:solidFill>
                  <a:schemeClr val="accent2"/>
                </a:solidFill>
              </a:defRPr>
            </a:lvl1pPr>
          </a:lstStyle>
          <a:p>
            <a:pPr lvl="0"/>
            <a:r>
              <a:rPr lang="en-US" dirty="0"/>
              <a:t>Heading 2</a:t>
            </a:r>
          </a:p>
        </p:txBody>
      </p:sp>
      <p:sp>
        <p:nvSpPr>
          <p:cNvPr id="17" name="Text Placeholder 4"/>
          <p:cNvSpPr>
            <a:spLocks noGrp="1"/>
          </p:cNvSpPr>
          <p:nvPr>
            <p:ph type="body" sz="quarter" idx="17" hasCustomPrompt="1"/>
          </p:nvPr>
        </p:nvSpPr>
        <p:spPr>
          <a:xfrm>
            <a:off x="1490135" y="4233366"/>
            <a:ext cx="4353877" cy="246221"/>
          </a:xfrm>
        </p:spPr>
        <p:txBody>
          <a:bodyPr>
            <a:noAutofit/>
          </a:bodyPr>
          <a:lstStyle>
            <a:lvl1pPr marL="0" indent="0">
              <a:buNone/>
              <a:defRPr b="1">
                <a:solidFill>
                  <a:schemeClr val="accent3"/>
                </a:solidFill>
              </a:defRPr>
            </a:lvl1pPr>
          </a:lstStyle>
          <a:p>
            <a:pPr lvl="0"/>
            <a:r>
              <a:rPr lang="en-US" dirty="0"/>
              <a:t>Heading 3</a:t>
            </a:r>
          </a:p>
        </p:txBody>
      </p:sp>
      <p:sp>
        <p:nvSpPr>
          <p:cNvPr id="18" name="Text Placeholder 4"/>
          <p:cNvSpPr>
            <a:spLocks noGrp="1"/>
          </p:cNvSpPr>
          <p:nvPr>
            <p:ph type="body" sz="quarter" idx="18" hasCustomPrompt="1"/>
          </p:nvPr>
        </p:nvSpPr>
        <p:spPr>
          <a:xfrm>
            <a:off x="1490135" y="5499964"/>
            <a:ext cx="4353877" cy="246221"/>
          </a:xfrm>
        </p:spPr>
        <p:txBody>
          <a:bodyPr>
            <a:noAutofit/>
          </a:bodyPr>
          <a:lstStyle>
            <a:lvl1pPr marL="0" indent="0">
              <a:buNone/>
              <a:defRPr b="1">
                <a:solidFill>
                  <a:schemeClr val="accent4"/>
                </a:solidFill>
              </a:defRPr>
            </a:lvl1pPr>
          </a:lstStyle>
          <a:p>
            <a:pPr lvl="0"/>
            <a:r>
              <a:rPr lang="en-US" dirty="0"/>
              <a:t>Heading 4</a:t>
            </a:r>
          </a:p>
        </p:txBody>
      </p:sp>
      <p:sp>
        <p:nvSpPr>
          <p:cNvPr id="20" name="Text Placeholder 18"/>
          <p:cNvSpPr>
            <a:spLocks noGrp="1"/>
          </p:cNvSpPr>
          <p:nvPr>
            <p:ph type="body" sz="quarter" idx="20" hasCustomPrompt="1"/>
          </p:nvPr>
        </p:nvSpPr>
        <p:spPr>
          <a:xfrm>
            <a:off x="1490135" y="3259517"/>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21" name="Text Placeholder 18"/>
          <p:cNvSpPr>
            <a:spLocks noGrp="1"/>
          </p:cNvSpPr>
          <p:nvPr>
            <p:ph type="body" sz="quarter" idx="21" hasCustomPrompt="1"/>
          </p:nvPr>
        </p:nvSpPr>
        <p:spPr>
          <a:xfrm>
            <a:off x="1490135" y="4527310"/>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22" name="Text Placeholder 18"/>
          <p:cNvSpPr>
            <a:spLocks noGrp="1"/>
          </p:cNvSpPr>
          <p:nvPr>
            <p:ph type="body" sz="quarter" idx="22" hasCustomPrompt="1"/>
          </p:nvPr>
        </p:nvSpPr>
        <p:spPr>
          <a:xfrm>
            <a:off x="1490135" y="5790542"/>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23" name="Text Placeholder 18"/>
          <p:cNvSpPr>
            <a:spLocks noGrp="1"/>
          </p:cNvSpPr>
          <p:nvPr>
            <p:ph type="body" sz="quarter" idx="23" hasCustomPrompt="1"/>
          </p:nvPr>
        </p:nvSpPr>
        <p:spPr>
          <a:xfrm>
            <a:off x="1490135" y="1927971"/>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24" name="2"/>
          <p:cNvSpPr txBox="1"/>
          <p:nvPr userDrawn="1"/>
        </p:nvSpPr>
        <p:spPr>
          <a:xfrm>
            <a:off x="6270561" y="2680060"/>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6</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25" name="3"/>
          <p:cNvSpPr txBox="1"/>
          <p:nvPr userDrawn="1"/>
        </p:nvSpPr>
        <p:spPr>
          <a:xfrm>
            <a:off x="6270561" y="5198103"/>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8</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26" name="1"/>
          <p:cNvSpPr txBox="1"/>
          <p:nvPr userDrawn="1"/>
        </p:nvSpPr>
        <p:spPr>
          <a:xfrm>
            <a:off x="6270561" y="1408792"/>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5</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27" name="3"/>
          <p:cNvSpPr txBox="1"/>
          <p:nvPr userDrawn="1"/>
        </p:nvSpPr>
        <p:spPr>
          <a:xfrm>
            <a:off x="6270561" y="3951327"/>
            <a:ext cx="61395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0500" b="1">
                <a:solidFill>
                  <a:srgbClr val="F2F2F2"/>
                </a:solidFill>
                <a:latin typeface="Lato Heavy"/>
                <a:ea typeface="Lato Heavy"/>
                <a:cs typeface="Lato Heavy"/>
                <a:sym typeface="Lato Heavy"/>
              </a:defRPr>
            </a:lvl1pPr>
          </a:lstStyle>
          <a:p>
            <a:pPr algn="l"/>
            <a:r>
              <a:rPr lang="en-US" sz="8600" dirty="0">
                <a:solidFill>
                  <a:schemeClr val="tx2">
                    <a:lumMod val="20000"/>
                    <a:lumOff val="80000"/>
                  </a:schemeClr>
                </a:solidFill>
                <a:latin typeface="Arial" panose="020B0604020202020204" pitchFamily="34" charset="0"/>
                <a:cs typeface="Arial" panose="020B0604020202020204" pitchFamily="34" charset="0"/>
              </a:rPr>
              <a:t>7</a:t>
            </a:r>
            <a:endParaRPr sz="8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28" name="Text Placeholder 4"/>
          <p:cNvSpPr>
            <a:spLocks noGrp="1"/>
          </p:cNvSpPr>
          <p:nvPr>
            <p:ph type="body" sz="quarter" idx="24" hasCustomPrompt="1"/>
          </p:nvPr>
        </p:nvSpPr>
        <p:spPr>
          <a:xfrm>
            <a:off x="7240715" y="1637393"/>
            <a:ext cx="4353877" cy="246221"/>
          </a:xfrm>
        </p:spPr>
        <p:txBody>
          <a:bodyPr>
            <a:noAutofit/>
          </a:bodyPr>
          <a:lstStyle>
            <a:lvl1pPr marL="0" indent="0">
              <a:buNone/>
              <a:defRPr b="1">
                <a:solidFill>
                  <a:schemeClr val="accent5"/>
                </a:solidFill>
              </a:defRPr>
            </a:lvl1pPr>
          </a:lstStyle>
          <a:p>
            <a:pPr lvl="0"/>
            <a:r>
              <a:rPr lang="en-US" dirty="0"/>
              <a:t>Heading 5</a:t>
            </a:r>
          </a:p>
        </p:txBody>
      </p:sp>
      <p:sp>
        <p:nvSpPr>
          <p:cNvPr id="29" name="Text Placeholder 4"/>
          <p:cNvSpPr>
            <a:spLocks noGrp="1"/>
          </p:cNvSpPr>
          <p:nvPr>
            <p:ph type="body" sz="quarter" idx="25" hasCustomPrompt="1"/>
          </p:nvPr>
        </p:nvSpPr>
        <p:spPr>
          <a:xfrm>
            <a:off x="7240715" y="2965810"/>
            <a:ext cx="4353877" cy="246221"/>
          </a:xfrm>
        </p:spPr>
        <p:txBody>
          <a:bodyPr>
            <a:noAutofit/>
          </a:bodyPr>
          <a:lstStyle>
            <a:lvl1pPr marL="0" indent="0">
              <a:buNone/>
              <a:defRPr b="1">
                <a:solidFill>
                  <a:schemeClr val="accent6"/>
                </a:solidFill>
              </a:defRPr>
            </a:lvl1pPr>
          </a:lstStyle>
          <a:p>
            <a:pPr lvl="0"/>
            <a:r>
              <a:rPr lang="en-US" dirty="0"/>
              <a:t>Heading 6</a:t>
            </a:r>
          </a:p>
        </p:txBody>
      </p:sp>
      <p:sp>
        <p:nvSpPr>
          <p:cNvPr id="30" name="Text Placeholder 4"/>
          <p:cNvSpPr>
            <a:spLocks noGrp="1"/>
          </p:cNvSpPr>
          <p:nvPr>
            <p:ph type="body" sz="quarter" idx="26" hasCustomPrompt="1"/>
          </p:nvPr>
        </p:nvSpPr>
        <p:spPr>
          <a:xfrm>
            <a:off x="7240715" y="4233366"/>
            <a:ext cx="4353877" cy="246221"/>
          </a:xfrm>
        </p:spPr>
        <p:txBody>
          <a:bodyPr>
            <a:noAutofit/>
          </a:bodyPr>
          <a:lstStyle>
            <a:lvl1pPr marL="0" indent="0">
              <a:buNone/>
              <a:defRPr b="1">
                <a:solidFill>
                  <a:srgbClr val="4A148C"/>
                </a:solidFill>
              </a:defRPr>
            </a:lvl1pPr>
          </a:lstStyle>
          <a:p>
            <a:pPr lvl="0"/>
            <a:r>
              <a:rPr lang="en-US" dirty="0"/>
              <a:t>Heading 7</a:t>
            </a:r>
          </a:p>
        </p:txBody>
      </p:sp>
      <p:sp>
        <p:nvSpPr>
          <p:cNvPr id="31" name="Text Placeholder 4"/>
          <p:cNvSpPr>
            <a:spLocks noGrp="1"/>
          </p:cNvSpPr>
          <p:nvPr>
            <p:ph type="body" sz="quarter" idx="27" hasCustomPrompt="1"/>
          </p:nvPr>
        </p:nvSpPr>
        <p:spPr>
          <a:xfrm>
            <a:off x="7240715" y="5499964"/>
            <a:ext cx="4353877" cy="246221"/>
          </a:xfrm>
        </p:spPr>
        <p:txBody>
          <a:bodyPr>
            <a:noAutofit/>
          </a:bodyPr>
          <a:lstStyle>
            <a:lvl1pPr marL="0" indent="0">
              <a:buNone/>
              <a:defRPr b="1">
                <a:solidFill>
                  <a:srgbClr val="388E3C"/>
                </a:solidFill>
              </a:defRPr>
            </a:lvl1pPr>
          </a:lstStyle>
          <a:p>
            <a:pPr lvl="0"/>
            <a:r>
              <a:rPr lang="en-US" dirty="0"/>
              <a:t>Heading 8</a:t>
            </a:r>
          </a:p>
        </p:txBody>
      </p:sp>
      <p:sp>
        <p:nvSpPr>
          <p:cNvPr id="32" name="Text Placeholder 18"/>
          <p:cNvSpPr>
            <a:spLocks noGrp="1"/>
          </p:cNvSpPr>
          <p:nvPr>
            <p:ph type="body" sz="quarter" idx="28" hasCustomPrompt="1"/>
          </p:nvPr>
        </p:nvSpPr>
        <p:spPr>
          <a:xfrm>
            <a:off x="7240715" y="3259517"/>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33" name="Text Placeholder 18"/>
          <p:cNvSpPr>
            <a:spLocks noGrp="1"/>
          </p:cNvSpPr>
          <p:nvPr>
            <p:ph type="body" sz="quarter" idx="29" hasCustomPrompt="1"/>
          </p:nvPr>
        </p:nvSpPr>
        <p:spPr>
          <a:xfrm>
            <a:off x="7240715" y="4527310"/>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34" name="Text Placeholder 18"/>
          <p:cNvSpPr>
            <a:spLocks noGrp="1"/>
          </p:cNvSpPr>
          <p:nvPr>
            <p:ph type="body" sz="quarter" idx="30" hasCustomPrompt="1"/>
          </p:nvPr>
        </p:nvSpPr>
        <p:spPr>
          <a:xfrm>
            <a:off x="7240715" y="5790542"/>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35" name="Text Placeholder 18"/>
          <p:cNvSpPr>
            <a:spLocks noGrp="1"/>
          </p:cNvSpPr>
          <p:nvPr>
            <p:ph type="body" sz="quarter" idx="31" hasCustomPrompt="1"/>
          </p:nvPr>
        </p:nvSpPr>
        <p:spPr>
          <a:xfrm>
            <a:off x="7240715" y="1927971"/>
            <a:ext cx="4353877" cy="533400"/>
          </a:xfrm>
        </p:spPr>
        <p:txBody>
          <a:bodyPr/>
          <a:lstStyle>
            <a:lvl1pPr marL="0" indent="0">
              <a:buNone/>
              <a:defRPr sz="1200" baseline="0">
                <a:solidFill>
                  <a:schemeClr val="tx1"/>
                </a:solidFill>
              </a:defRPr>
            </a:lvl1pPr>
          </a:lstStyle>
          <a:p>
            <a:pPr lvl="0"/>
            <a:r>
              <a:rPr lang="en-US" dirty="0"/>
              <a:t>Click here to add text</a:t>
            </a:r>
          </a:p>
        </p:txBody>
      </p:sp>
      <p:sp>
        <p:nvSpPr>
          <p:cNvPr id="37" name="Rectangle 36"/>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79523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OC">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1792" y="416478"/>
            <a:ext cx="10972800" cy="1088473"/>
          </a:xfrm>
        </p:spPr>
        <p:txBody>
          <a:bodyPr tIns="0" bIns="0" anchor="t"/>
          <a:lstStyle>
            <a:lvl1pPr algn="l">
              <a:defRPr cap="none" baseline="0">
                <a:latin typeface="Arial" panose="020B0604020202020204" pitchFamily="34" charset="0"/>
                <a:cs typeface="Arial" panose="020B0604020202020204" pitchFamily="34" charset="0"/>
              </a:defRPr>
            </a:lvl1pPr>
          </a:lstStyle>
          <a:p>
            <a:r>
              <a:rPr lang="en-US" dirty="0"/>
              <a:t>Contents</a:t>
            </a:r>
          </a:p>
        </p:txBody>
      </p:sp>
      <p:sp>
        <p:nvSpPr>
          <p:cNvPr id="5" name="Rectangle 4"/>
          <p:cNvSpPr/>
          <p:nvPr userDrawn="1"/>
        </p:nvSpPr>
        <p:spPr>
          <a:xfrm rot="16200000">
            <a:off x="6085332" y="-5116670"/>
            <a:ext cx="45720" cy="1097280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8" name="Text Placeholder 7"/>
          <p:cNvSpPr>
            <a:spLocks noGrp="1"/>
          </p:cNvSpPr>
          <p:nvPr>
            <p:ph type="body" sz="quarter" idx="11" hasCustomPrompt="1"/>
          </p:nvPr>
        </p:nvSpPr>
        <p:spPr>
          <a:xfrm>
            <a:off x="622300" y="1691641"/>
            <a:ext cx="10972800" cy="3660775"/>
          </a:xfrm>
        </p:spPr>
        <p:txBody>
          <a:bodyPr/>
          <a:lstStyle>
            <a:lvl1pPr marL="228600" marR="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lang="en-US" sz="1800" b="0" i="0" u="none" strike="noStrike" cap="none" spc="0" baseline="0" dirty="0" smtClean="0">
                <a:solidFill>
                  <a:schemeClr val="tx1"/>
                </a:solidFill>
                <a:uFillTx/>
                <a:latin typeface="Arial" panose="020B0604020202020204" pitchFamily="34" charset="0"/>
                <a:ea typeface="+mn-ea"/>
                <a:cs typeface="Arial" panose="020B0604020202020204" pitchFamily="34" charset="0"/>
                <a:sym typeface="Wingdings 3" panose="05040102010807070707" pitchFamily="18" charset="2"/>
              </a:defRPr>
            </a:lvl1pPr>
            <a:lvl2pPr marL="342900" indent="-342900">
              <a:buClr>
                <a:schemeClr val="tx1"/>
              </a:buClr>
              <a:buFont typeface="+mj-lt"/>
              <a:buAutoNum type="arabicPeriod"/>
              <a:defRPr/>
            </a:lvl2pPr>
            <a:lvl3pPr marL="571500" indent="-342900">
              <a:buClr>
                <a:schemeClr val="tx1"/>
              </a:buClr>
              <a:buFont typeface="+mj-lt"/>
              <a:buAutoNum type="arabicPeriod"/>
              <a:defRPr/>
            </a:lvl3pPr>
            <a:lvl4pPr marL="800100" indent="-342900">
              <a:buClr>
                <a:schemeClr val="tx1"/>
              </a:buClr>
              <a:buFont typeface="+mj-lt"/>
              <a:buAutoNum type="arabicPeriod"/>
              <a:defRPr/>
            </a:lvl4pPr>
            <a:lvl5pPr marL="1028700" indent="-342900">
              <a:buClr>
                <a:schemeClr val="tx1"/>
              </a:buClr>
              <a:buFont typeface="+mj-lt"/>
              <a:buAutoNum type="arabicPeriod"/>
              <a:defRPr/>
            </a:lvl5pPr>
          </a:lstStyle>
          <a:p>
            <a:pPr lvl="0"/>
            <a:r>
              <a:rPr lang="en-US" dirty="0"/>
              <a:t>Heading 1	01</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02</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03</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04</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05</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06</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07</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08</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09</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r>
              <a:rPr lang="en-US" dirty="0"/>
              <a:t>Heading 1	10</a:t>
            </a:r>
          </a:p>
          <a:p>
            <a:pPr marL="228600" marR="0" lvl="0" indent="-228600" algn="l" defTabSz="914400" rtl="0" eaLnBrk="1" fontAlgn="auto" latinLnBrk="0" hangingPunct="1">
              <a:lnSpc>
                <a:spcPct val="100000"/>
              </a:lnSpc>
              <a:spcBef>
                <a:spcPts val="0"/>
              </a:spcBef>
              <a:spcAft>
                <a:spcPts val="600"/>
              </a:spcAft>
              <a:buClr>
                <a:schemeClr val="tx1"/>
              </a:buClr>
              <a:buSzPct val="100000"/>
              <a:buFont typeface="+mj-lt"/>
              <a:buAutoNum type="arabicPeriod"/>
              <a:tabLst>
                <a:tab pos="6858000" algn="l"/>
              </a:tabLst>
              <a:defRPr/>
            </a:pPr>
            <a:endParaRPr lang="en-US" dirty="0"/>
          </a:p>
        </p:txBody>
      </p:sp>
    </p:spTree>
    <p:extLst>
      <p:ext uri="{BB962C8B-B14F-4D97-AF65-F5344CB8AC3E}">
        <p14:creationId xmlns:p14="http://schemas.microsoft.com/office/powerpoint/2010/main" val="84239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01">
    <p:spTree>
      <p:nvGrpSpPr>
        <p:cNvPr id="1" name=""/>
        <p:cNvGrpSpPr/>
        <p:nvPr/>
      </p:nvGrpSpPr>
      <p:grpSpPr>
        <a:xfrm>
          <a:off x="0" y="0"/>
          <a:ext cx="0" cy="0"/>
          <a:chOff x="0" y="0"/>
          <a:chExt cx="0" cy="0"/>
        </a:xfrm>
      </p:grpSpPr>
      <p:sp>
        <p:nvSpPr>
          <p:cNvPr id="2" name="Title 1"/>
          <p:cNvSpPr>
            <a:spLocks noGrp="1"/>
          </p:cNvSpPr>
          <p:nvPr>
            <p:ph type="title"/>
          </p:nvPr>
        </p:nvSpPr>
        <p:spPr>
          <a:xfrm>
            <a:off x="6530622" y="3453421"/>
            <a:ext cx="5039585" cy="1197504"/>
          </a:xfrm>
        </p:spPr>
        <p:txBody>
          <a:bodyPr lIns="91440">
            <a:noAutofit/>
          </a:bodyPr>
          <a:lstStyle>
            <a:lvl1pPr>
              <a:defRPr sz="3000"/>
            </a:lvl1pPr>
          </a:lstStyle>
          <a:p>
            <a:r>
              <a:rPr lang="en-US" dirty="0"/>
              <a:t>Click to edit Master title style</a:t>
            </a:r>
          </a:p>
        </p:txBody>
      </p:sp>
      <p:sp>
        <p:nvSpPr>
          <p:cNvPr id="5" name="Picture Placeholder 4"/>
          <p:cNvSpPr>
            <a:spLocks noGrp="1"/>
          </p:cNvSpPr>
          <p:nvPr>
            <p:ph type="pic" sz="quarter" idx="11" hasCustomPrompt="1"/>
          </p:nvPr>
        </p:nvSpPr>
        <p:spPr>
          <a:xfrm>
            <a:off x="0" y="0"/>
            <a:ext cx="6096000" cy="6858000"/>
          </a:xfrm>
          <a:solidFill>
            <a:schemeClr val="bg1">
              <a:lumMod val="75000"/>
            </a:schemeClr>
          </a:solidFill>
        </p:spPr>
        <p:txBody>
          <a:bodyPr anchor="ctr"/>
          <a:lstStyle>
            <a:lvl1pPr marL="0" indent="0" algn="ctr">
              <a:buNone/>
              <a:defRPr>
                <a:solidFill>
                  <a:schemeClr val="bg1"/>
                </a:solidFill>
              </a:defRPr>
            </a:lvl1pPr>
          </a:lstStyle>
          <a:p>
            <a:r>
              <a:rPr lang="en-US" dirty="0"/>
              <a:t>Image</a:t>
            </a:r>
          </a:p>
        </p:txBody>
      </p:sp>
      <p:sp>
        <p:nvSpPr>
          <p:cNvPr id="6" name="Rectangle 5"/>
          <p:cNvSpPr/>
          <p:nvPr userDrawn="1"/>
        </p:nvSpPr>
        <p:spPr>
          <a:xfrm>
            <a:off x="6391012" y="2227157"/>
            <a:ext cx="60960" cy="2403686"/>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13" name="Text Placeholder 12"/>
          <p:cNvSpPr>
            <a:spLocks noGrp="1"/>
          </p:cNvSpPr>
          <p:nvPr>
            <p:ph type="body" sz="quarter" idx="14" hasCustomPrompt="1"/>
          </p:nvPr>
        </p:nvSpPr>
        <p:spPr>
          <a:xfrm>
            <a:off x="6530621" y="2206624"/>
            <a:ext cx="1984931" cy="1234440"/>
          </a:xfrm>
        </p:spPr>
        <p:txBody>
          <a:bodyPr lIns="91440" anchor="ctr">
            <a:noAutofit/>
          </a:bodyPr>
          <a:lstStyle>
            <a:lvl1pPr marL="0" indent="0" algn="l">
              <a:buNone/>
              <a:defRPr lang="en-US" sz="8000" b="1" i="0" u="none" strike="noStrike" cap="none" spc="0" baseline="0" dirty="0" smtClean="0">
                <a:solidFill>
                  <a:srgbClr val="F4511E"/>
                </a:solidFill>
                <a:uFillTx/>
                <a:latin typeface="Arial" panose="020B0604020202020204" pitchFamily="34" charset="0"/>
                <a:ea typeface="+mn-ea"/>
                <a:cs typeface="Arial" panose="020B0604020202020204" pitchFamily="34" charset="0"/>
                <a:sym typeface="Helvetica"/>
              </a:defRPr>
            </a:lvl1pPr>
            <a:lvl2pPr marL="228600" indent="0">
              <a:buNone/>
              <a:defRPr/>
            </a:lvl2pPr>
            <a:lvl3pPr marL="457200" indent="0">
              <a:buNone/>
              <a:defRPr/>
            </a:lvl3pPr>
            <a:lvl4pPr marL="685800" indent="0">
              <a:buNone/>
              <a:defRPr/>
            </a:lvl4pPr>
            <a:lvl5pPr marL="914400" indent="0">
              <a:buNone/>
              <a:defRPr/>
            </a:lvl5pPr>
          </a:lstStyle>
          <a:p>
            <a:pPr marL="0" marR="0" lvl="0" indent="0" algn="ctr" defTabSz="914400" rtl="0" latinLnBrk="0">
              <a:lnSpc>
                <a:spcPct val="100000"/>
              </a:lnSpc>
              <a:spcBef>
                <a:spcPts val="0"/>
              </a:spcBef>
              <a:spcAft>
                <a:spcPts val="600"/>
              </a:spcAft>
              <a:buClr>
                <a:schemeClr val="accent1"/>
              </a:buClr>
              <a:buSzPct val="125000"/>
              <a:buFont typeface="Wingdings" panose="05000000000000000000" pitchFamily="2" charset="2"/>
              <a:buNone/>
              <a:tabLst/>
            </a:pPr>
            <a:r>
              <a:rPr lang="en-US" dirty="0"/>
              <a:t>01</a:t>
            </a:r>
          </a:p>
        </p:txBody>
      </p:sp>
    </p:spTree>
    <p:extLst>
      <p:ext uri="{BB962C8B-B14F-4D97-AF65-F5344CB8AC3E}">
        <p14:creationId xmlns:p14="http://schemas.microsoft.com/office/powerpoint/2010/main" val="254642897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02">
    <p:spTree>
      <p:nvGrpSpPr>
        <p:cNvPr id="1" name=""/>
        <p:cNvGrpSpPr/>
        <p:nvPr/>
      </p:nvGrpSpPr>
      <p:grpSpPr>
        <a:xfrm>
          <a:off x="0" y="0"/>
          <a:ext cx="0" cy="0"/>
          <a:chOff x="0" y="0"/>
          <a:chExt cx="0" cy="0"/>
        </a:xfrm>
      </p:grpSpPr>
      <p:sp>
        <p:nvSpPr>
          <p:cNvPr id="2" name="Title 1"/>
          <p:cNvSpPr>
            <a:spLocks noGrp="1"/>
          </p:cNvSpPr>
          <p:nvPr>
            <p:ph type="title"/>
          </p:nvPr>
        </p:nvSpPr>
        <p:spPr>
          <a:xfrm>
            <a:off x="770733" y="4903946"/>
            <a:ext cx="10824367" cy="1197504"/>
          </a:xfrm>
        </p:spPr>
        <p:txBody>
          <a:bodyPr lIns="91440">
            <a:noAutofit/>
          </a:bodyPr>
          <a:lstStyle>
            <a:lvl1pPr>
              <a:defRPr sz="3000"/>
            </a:lvl1pPr>
          </a:lstStyle>
          <a:p>
            <a:r>
              <a:rPr lang="en-US" dirty="0"/>
              <a:t>Click to edit Master title style</a:t>
            </a:r>
          </a:p>
        </p:txBody>
      </p:sp>
      <p:sp>
        <p:nvSpPr>
          <p:cNvPr id="5" name="Picture Placeholder 4"/>
          <p:cNvSpPr>
            <a:spLocks noGrp="1"/>
          </p:cNvSpPr>
          <p:nvPr>
            <p:ph type="pic" sz="quarter" idx="11" hasCustomPrompt="1"/>
          </p:nvPr>
        </p:nvSpPr>
        <p:spPr>
          <a:xfrm>
            <a:off x="0" y="-1"/>
            <a:ext cx="12192000" cy="3429000"/>
          </a:xfrm>
          <a:solidFill>
            <a:schemeClr val="bg1">
              <a:lumMod val="75000"/>
            </a:schemeClr>
          </a:solidFill>
        </p:spPr>
        <p:txBody>
          <a:bodyPr anchor="ctr"/>
          <a:lstStyle>
            <a:lvl1pPr marL="0" indent="0" algn="ctr">
              <a:buNone/>
              <a:defRPr>
                <a:solidFill>
                  <a:schemeClr val="bg1"/>
                </a:solidFill>
              </a:defRPr>
            </a:lvl1pPr>
          </a:lstStyle>
          <a:p>
            <a:r>
              <a:rPr lang="en-US" dirty="0"/>
              <a:t>Image</a:t>
            </a:r>
          </a:p>
        </p:txBody>
      </p:sp>
      <p:sp>
        <p:nvSpPr>
          <p:cNvPr id="6" name="Rectangle 5"/>
          <p:cNvSpPr/>
          <p:nvPr userDrawn="1"/>
        </p:nvSpPr>
        <p:spPr>
          <a:xfrm>
            <a:off x="609601" y="3657600"/>
            <a:ext cx="60959" cy="2443850"/>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7" name="Text Placeholder 12"/>
          <p:cNvSpPr>
            <a:spLocks noGrp="1"/>
          </p:cNvSpPr>
          <p:nvPr>
            <p:ph type="body" sz="quarter" idx="14" hasCustomPrompt="1"/>
          </p:nvPr>
        </p:nvSpPr>
        <p:spPr>
          <a:xfrm>
            <a:off x="770734" y="3657600"/>
            <a:ext cx="2011084" cy="1234440"/>
          </a:xfrm>
        </p:spPr>
        <p:txBody>
          <a:bodyPr lIns="91440" anchor="ctr">
            <a:noAutofit/>
          </a:bodyPr>
          <a:lstStyle>
            <a:lvl1pPr marL="0" indent="0" algn="l">
              <a:buNone/>
              <a:defRPr lang="en-US" sz="8000" b="1" i="0" u="none" strike="noStrike" cap="none" spc="0" baseline="0" dirty="0" smtClean="0">
                <a:solidFill>
                  <a:srgbClr val="F4511E"/>
                </a:solidFill>
                <a:uFillTx/>
                <a:latin typeface="Arial" panose="020B0604020202020204" pitchFamily="34" charset="0"/>
                <a:ea typeface="+mn-ea"/>
                <a:cs typeface="Arial" panose="020B0604020202020204" pitchFamily="34" charset="0"/>
                <a:sym typeface="Helvetica"/>
              </a:defRPr>
            </a:lvl1pPr>
            <a:lvl2pPr marL="228600" indent="0">
              <a:buNone/>
              <a:defRPr/>
            </a:lvl2pPr>
            <a:lvl3pPr marL="457200" indent="0">
              <a:buNone/>
              <a:defRPr/>
            </a:lvl3pPr>
            <a:lvl4pPr marL="685800" indent="0">
              <a:buNone/>
              <a:defRPr/>
            </a:lvl4pPr>
            <a:lvl5pPr marL="914400" indent="0">
              <a:buNone/>
              <a:defRPr/>
            </a:lvl5pPr>
          </a:lstStyle>
          <a:p>
            <a:pPr marL="0" marR="0" lvl="0" indent="0" algn="ctr" defTabSz="914400" rtl="0" latinLnBrk="0">
              <a:lnSpc>
                <a:spcPct val="100000"/>
              </a:lnSpc>
              <a:spcBef>
                <a:spcPts val="0"/>
              </a:spcBef>
              <a:spcAft>
                <a:spcPts val="600"/>
              </a:spcAft>
              <a:buClr>
                <a:schemeClr val="accent1"/>
              </a:buClr>
              <a:buSzPct val="125000"/>
              <a:buFont typeface="Wingdings" panose="05000000000000000000" pitchFamily="2" charset="2"/>
              <a:buNone/>
              <a:tabLst/>
            </a:pPr>
            <a:r>
              <a:rPr lang="en-US" dirty="0"/>
              <a:t>01</a:t>
            </a:r>
          </a:p>
        </p:txBody>
      </p:sp>
    </p:spTree>
    <p:extLst>
      <p:ext uri="{BB962C8B-B14F-4D97-AF65-F5344CB8AC3E}">
        <p14:creationId xmlns:p14="http://schemas.microsoft.com/office/powerpoint/2010/main" val="251654425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5765801" y="2453640"/>
            <a:ext cx="5797551" cy="2895600"/>
          </a:xfrm>
        </p:spPr>
        <p:txBody>
          <a:bodyPr/>
          <a:lstStyle>
            <a:lvl1pPr marL="0" indent="0">
              <a:buNone/>
              <a:defRPr/>
            </a:lvl1pPr>
          </a:lstStyle>
          <a:p>
            <a:pPr lvl="0"/>
            <a:r>
              <a:rPr lang="en-US" dirty="0"/>
              <a:t>Phenomenon whereby something new and somehow valuable is formed the created item may be intangible such as an idea or a physical object such as an invention, a literary work or a painting scholarly interest in creativity involves many definitions and concepts pertaining to a number of disciplines in a summary.</a:t>
            </a:r>
          </a:p>
          <a:p>
            <a:pPr lvl="0"/>
            <a:r>
              <a:rPr lang="en-US" dirty="0"/>
              <a:t>Scientific research into creativity over the course of the last decade, however, we seem to have reached a general agreement that creativity</a:t>
            </a:r>
          </a:p>
        </p:txBody>
      </p:sp>
      <p:sp>
        <p:nvSpPr>
          <p:cNvPr id="6" name="Title 1"/>
          <p:cNvSpPr>
            <a:spLocks noGrp="1"/>
          </p:cNvSpPr>
          <p:nvPr>
            <p:ph type="title" hasCustomPrompt="1"/>
          </p:nvPr>
        </p:nvSpPr>
        <p:spPr>
          <a:xfrm>
            <a:off x="5766654" y="1428245"/>
            <a:ext cx="5795964" cy="1027725"/>
          </a:xfrm>
        </p:spPr>
        <p:txBody>
          <a:bodyPr tIns="0" bIns="0" anchor="t"/>
          <a:lstStyle>
            <a:lvl1pPr>
              <a:defRPr cap="none" baseline="0"/>
            </a:lvl1pPr>
          </a:lstStyle>
          <a:p>
            <a:r>
              <a:rPr lang="en-US" dirty="0"/>
              <a:t>Page Title</a:t>
            </a:r>
          </a:p>
        </p:txBody>
      </p:sp>
      <p:sp>
        <p:nvSpPr>
          <p:cNvPr id="8" name="Rectangle 7"/>
          <p:cNvSpPr/>
          <p:nvPr userDrawn="1"/>
        </p:nvSpPr>
        <p:spPr>
          <a:xfrm rot="16200000">
            <a:off x="6448745" y="591197"/>
            <a:ext cx="84966" cy="1450848"/>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14" name="Picture Placeholder 13"/>
          <p:cNvSpPr>
            <a:spLocks noGrp="1"/>
          </p:cNvSpPr>
          <p:nvPr>
            <p:ph type="pic" sz="quarter" idx="14" hasCustomPrompt="1"/>
          </p:nvPr>
        </p:nvSpPr>
        <p:spPr>
          <a:xfrm>
            <a:off x="1" y="1"/>
            <a:ext cx="5427135" cy="6334125"/>
          </a:xfrm>
          <a:solidFill>
            <a:schemeClr val="bg1">
              <a:lumMod val="75000"/>
            </a:schemeClr>
          </a:solidFill>
        </p:spPr>
        <p:txBody>
          <a:bodyPr/>
          <a:lstStyle>
            <a:lvl1pPr>
              <a:defRPr/>
            </a:lvl1pPr>
          </a:lstStyle>
          <a:p>
            <a:r>
              <a:rPr lang="en-US" dirty="0"/>
              <a:t>                  </a:t>
            </a:r>
          </a:p>
        </p:txBody>
      </p:sp>
    </p:spTree>
    <p:extLst>
      <p:ext uri="{BB962C8B-B14F-4D97-AF65-F5344CB8AC3E}">
        <p14:creationId xmlns:p14="http://schemas.microsoft.com/office/powerpoint/2010/main" val="176259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609601" y="1447801"/>
            <a:ext cx="10953751" cy="869323"/>
          </a:xfrm>
        </p:spPr>
        <p:txBody>
          <a:bodyPr/>
          <a:lstStyle>
            <a:lvl1pPr marL="0" indent="0" algn="ctr">
              <a:buNone/>
              <a:defRPr sz="1400">
                <a:latin typeface="Arial" panose="020B0604020202020204" pitchFamily="34" charset="0"/>
                <a:cs typeface="Arial" panose="020B0604020202020204" pitchFamily="34" charset="0"/>
              </a:defRPr>
            </a:lvl1pPr>
          </a:lstStyle>
          <a:p>
            <a:pPr lvl="0"/>
            <a:r>
              <a:rPr lang="en-US" dirty="0"/>
              <a:t>Phenomenon whereby something new and somehow valuable is formed the created item may be intangible such as an idea or a physical object such as an invention, a literary work or a painting scholarly interest in creativity involves many definitions and concepts pertaining to a number of disciplines in a summary.</a:t>
            </a:r>
          </a:p>
        </p:txBody>
      </p:sp>
      <p:sp>
        <p:nvSpPr>
          <p:cNvPr id="6" name="Title 1"/>
          <p:cNvSpPr>
            <a:spLocks noGrp="1"/>
          </p:cNvSpPr>
          <p:nvPr>
            <p:ph type="title" hasCustomPrompt="1"/>
          </p:nvPr>
        </p:nvSpPr>
        <p:spPr>
          <a:xfrm>
            <a:off x="3198019" y="416478"/>
            <a:ext cx="5795964" cy="421723"/>
          </a:xfrm>
        </p:spPr>
        <p:txBody>
          <a:bodyPr tIns="0" bIns="0" anchor="t"/>
          <a:lstStyle>
            <a:lvl1pPr algn="ctr">
              <a:defRPr cap="none" baseline="0">
                <a:latin typeface="Arial" panose="020B0604020202020204" pitchFamily="34" charset="0"/>
                <a:cs typeface="Arial" panose="020B0604020202020204" pitchFamily="34" charset="0"/>
              </a:defRPr>
            </a:lvl1pPr>
          </a:lstStyle>
          <a:p>
            <a:r>
              <a:rPr lang="en-US" dirty="0"/>
              <a:t>About Us</a:t>
            </a:r>
          </a:p>
        </p:txBody>
      </p:sp>
      <p:sp>
        <p:nvSpPr>
          <p:cNvPr id="8" name="Rectangle 7"/>
          <p:cNvSpPr/>
          <p:nvPr userDrawn="1"/>
        </p:nvSpPr>
        <p:spPr>
          <a:xfrm rot="16200000">
            <a:off x="6053517" y="485363"/>
            <a:ext cx="84966" cy="1450848"/>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
        <p:nvSpPr>
          <p:cNvPr id="14" name="Picture Placeholder 13"/>
          <p:cNvSpPr>
            <a:spLocks noGrp="1"/>
          </p:cNvSpPr>
          <p:nvPr>
            <p:ph type="pic" sz="quarter" idx="14"/>
          </p:nvPr>
        </p:nvSpPr>
        <p:spPr>
          <a:xfrm>
            <a:off x="0" y="2832101"/>
            <a:ext cx="12192000" cy="4025900"/>
          </a:xfrm>
          <a:solidFill>
            <a:schemeClr val="bg1">
              <a:lumMod val="75000"/>
            </a:schemeClr>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3" name="Text Placeholder 2"/>
          <p:cNvSpPr>
            <a:spLocks noGrp="1"/>
          </p:cNvSpPr>
          <p:nvPr>
            <p:ph type="body" sz="quarter" idx="15" hasCustomPrompt="1"/>
          </p:nvPr>
        </p:nvSpPr>
        <p:spPr>
          <a:xfrm>
            <a:off x="3198285" y="855132"/>
            <a:ext cx="5795433" cy="228600"/>
          </a:xfrm>
        </p:spPr>
        <p:txBody>
          <a:bodyPr/>
          <a:lstStyle>
            <a:lvl1pPr marL="0" indent="0" algn="ctr">
              <a:buNone/>
              <a:defRPr sz="1400">
                <a:solidFill>
                  <a:srgbClr val="F4511E"/>
                </a:solidFill>
                <a:latin typeface="Arial" panose="020B0604020202020204" pitchFamily="34" charset="0"/>
                <a:cs typeface="Arial" panose="020B0604020202020204" pitchFamily="34" charset="0"/>
              </a:defRPr>
            </a:lvl1pPr>
          </a:lstStyle>
          <a:p>
            <a:pPr lvl="0"/>
            <a:r>
              <a:rPr lang="en-US" dirty="0"/>
              <a:t>Your great subtitle in this line</a:t>
            </a:r>
          </a:p>
        </p:txBody>
      </p:sp>
      <p:sp>
        <p:nvSpPr>
          <p:cNvPr id="10" name="Rectangle"/>
          <p:cNvSpPr/>
          <p:nvPr userDrawn="1"/>
        </p:nvSpPr>
        <p:spPr>
          <a:xfrm>
            <a:off x="5020622" y="2362200"/>
            <a:ext cx="2150757" cy="365760"/>
          </a:xfrm>
          <a:prstGeom prst="rect">
            <a:avLst/>
          </a:prstGeom>
          <a:ln w="31750">
            <a:solidFill>
              <a:schemeClr val="accent2"/>
            </a:solidFill>
            <a:miter/>
          </a:ln>
        </p:spPr>
        <p:txBody>
          <a:bodyPr lIns="45719" rIns="45719" anchor="ctr"/>
          <a:lstStyle/>
          <a:p>
            <a:pPr algn="ctr">
              <a:defRPr sz="2700">
                <a:solidFill>
                  <a:srgbClr val="FFFFFF"/>
                </a:solidFill>
                <a:latin typeface="+mn-lt"/>
                <a:ea typeface="+mn-ea"/>
                <a:cs typeface="+mn-cs"/>
                <a:sym typeface="Helvetica"/>
              </a:defRPr>
            </a:pPr>
            <a:r>
              <a:rPr lang="en-US" sz="1600" b="1" dirty="0">
                <a:solidFill>
                  <a:schemeClr val="accent2"/>
                </a:solidFill>
                <a:latin typeface="Arial" panose="020B0604020202020204" pitchFamily="34" charset="0"/>
                <a:cs typeface="Arial" panose="020B0604020202020204" pitchFamily="34" charset="0"/>
              </a:rPr>
              <a:t>acuitykp.com</a:t>
            </a:r>
            <a:endParaRPr sz="1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15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Divider 0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0"/>
            <a:ext cx="6476999" cy="1088136"/>
          </a:xfrm>
        </p:spPr>
        <p:txBody>
          <a:bodyPr>
            <a:noAutofit/>
          </a:bodyPr>
          <a:lstStyle>
            <a:lvl1pPr>
              <a:defRPr sz="3000"/>
            </a:lvl1pPr>
          </a:lstStyle>
          <a:p>
            <a:r>
              <a:rPr lang="en-US" dirty="0"/>
              <a:t>Click to edit Master title style</a:t>
            </a:r>
          </a:p>
        </p:txBody>
      </p:sp>
      <p:sp>
        <p:nvSpPr>
          <p:cNvPr id="5" name="Picture Placeholder 4"/>
          <p:cNvSpPr>
            <a:spLocks noGrp="1"/>
          </p:cNvSpPr>
          <p:nvPr>
            <p:ph type="pic" sz="quarter" idx="11" hasCustomPrompt="1"/>
          </p:nvPr>
        </p:nvSpPr>
        <p:spPr>
          <a:xfrm>
            <a:off x="0" y="-1"/>
            <a:ext cx="12192000" cy="3429000"/>
          </a:xfrm>
          <a:solidFill>
            <a:schemeClr val="bg1">
              <a:lumMod val="75000"/>
            </a:schemeClr>
          </a:solidFill>
        </p:spPr>
        <p:txBody>
          <a:bodyPr anchor="ctr"/>
          <a:lstStyle>
            <a:lvl1pPr marL="0" indent="0" algn="ctr">
              <a:buNone/>
              <a:defRPr>
                <a:solidFill>
                  <a:schemeClr val="bg1"/>
                </a:solidFill>
              </a:defRPr>
            </a:lvl1pPr>
          </a:lstStyle>
          <a:p>
            <a:r>
              <a:rPr lang="en-US" dirty="0"/>
              <a:t>Image</a:t>
            </a:r>
          </a:p>
        </p:txBody>
      </p:sp>
      <p:sp>
        <p:nvSpPr>
          <p:cNvPr id="6" name="Rectangle 5"/>
          <p:cNvSpPr/>
          <p:nvPr userDrawn="1"/>
        </p:nvSpPr>
        <p:spPr>
          <a:xfrm>
            <a:off x="609600" y="3657600"/>
            <a:ext cx="113288" cy="1088136"/>
          </a:xfrm>
          <a:prstGeom prst="rect">
            <a:avLst/>
          </a:prstGeom>
          <a:gradFill>
            <a:gsLst>
              <a:gs pos="33000">
                <a:schemeClr val="accent1"/>
              </a:gs>
              <a:gs pos="100000">
                <a:schemeClr val="accent3"/>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defTabSz="1828433"/>
            <a:endParaRPr lang="en-US" sz="3600" dirty="0">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03852185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Title Text"/>
          <p:cNvSpPr txBox="1">
            <a:spLocks noGrp="1"/>
          </p:cNvSpPr>
          <p:nvPr>
            <p:ph type="title"/>
          </p:nvPr>
        </p:nvSpPr>
        <p:spPr>
          <a:xfrm>
            <a:off x="621792" y="414338"/>
            <a:ext cx="10972800" cy="1128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en-US" dirty="0"/>
              <a:t>Page </a:t>
            </a:r>
            <a:r>
              <a:rPr dirty="0"/>
              <a:t>Title</a:t>
            </a:r>
          </a:p>
        </p:txBody>
      </p:sp>
      <p:sp>
        <p:nvSpPr>
          <p:cNvPr id="7" name="Body Level One…"/>
          <p:cNvSpPr txBox="1">
            <a:spLocks noGrp="1"/>
          </p:cNvSpPr>
          <p:nvPr>
            <p:ph type="body" idx="1"/>
          </p:nvPr>
        </p:nvSpPr>
        <p:spPr>
          <a:xfrm>
            <a:off x="621792" y="1673676"/>
            <a:ext cx="10972800" cy="4663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pPr lvl="0"/>
            <a:r>
              <a:rPr dirty="0"/>
              <a:t>Body Level One</a:t>
            </a:r>
            <a:endParaRPr lang="en-US" dirty="0"/>
          </a:p>
          <a:p>
            <a:pPr lvl="1"/>
            <a:r>
              <a:rPr lang="en-US" dirty="0"/>
              <a:t>First level [Wingdings: 110, Size 75%]  </a:t>
            </a:r>
          </a:p>
          <a:p>
            <a:pPr lvl="2"/>
            <a:r>
              <a:rPr lang="en-US" dirty="0"/>
              <a:t>Second level [Arial: 2013, Size 100%]</a:t>
            </a:r>
          </a:p>
          <a:p>
            <a:pPr lvl="3"/>
            <a:r>
              <a:rPr lang="en-US" dirty="0"/>
              <a:t>Third level [Wingdings 3: 134, Size 75%] </a:t>
            </a:r>
          </a:p>
          <a:p>
            <a:pPr lvl="4"/>
            <a:r>
              <a:rPr lang="en-US" dirty="0"/>
              <a:t>Fourth level [Wingdings 2: 151, Size 100%] </a:t>
            </a:r>
          </a:p>
        </p:txBody>
      </p:sp>
      <p:pic>
        <p:nvPicPr>
          <p:cNvPr id="30" name="Picture 29"/>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05451" y="6447972"/>
            <a:ext cx="918549" cy="230886"/>
          </a:xfrm>
          <a:prstGeom prst="rect">
            <a:avLst/>
          </a:prstGeom>
        </p:spPr>
      </p:pic>
      <p:sp>
        <p:nvSpPr>
          <p:cNvPr id="33" name="Slide Number"/>
          <p:cNvSpPr txBox="1">
            <a:spLocks/>
          </p:cNvSpPr>
          <p:nvPr userDrawn="1"/>
        </p:nvSpPr>
        <p:spPr>
          <a:xfrm>
            <a:off x="6046594" y="6453056"/>
            <a:ext cx="184794" cy="209288"/>
          </a:xfrm>
          <a:prstGeom prst="rect">
            <a:avLst/>
          </a:prstGeom>
          <a:ln w="12700">
            <a:miter lim="400000"/>
          </a:ln>
        </p:spPr>
        <p:txBody>
          <a:bodyPr wrap="none" lIns="27432" tIns="27432" rIns="0" bIns="27432">
            <a:spAutoFit/>
          </a:bodyPr>
          <a:lstStyle>
            <a:defPPr marL="0" marR="0" indent="0" algn="l" defTabSz="45717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914156" rtl="0" fontAlgn="auto" latinLnBrk="0" hangingPunct="0">
              <a:lnSpc>
                <a:spcPct val="100000"/>
              </a:lnSpc>
              <a:spcBef>
                <a:spcPts val="0"/>
              </a:spcBef>
              <a:spcAft>
                <a:spcPts val="0"/>
              </a:spcAft>
              <a:buClrTx/>
              <a:buSzTx/>
              <a:buFontTx/>
              <a:buNone/>
              <a:tabLst/>
              <a:defRPr kumimoji="0" sz="1000" b="1" i="0" u="none" strike="noStrike" cap="none" spc="0" normalizeH="0" baseline="0">
                <a:ln>
                  <a:noFill/>
                </a:ln>
                <a:solidFill>
                  <a:schemeClr val="tx2"/>
                </a:solidFill>
                <a:effectLst/>
                <a:uFillTx/>
                <a:latin typeface="Arial" panose="020B0604020202020204" pitchFamily="34" charset="0"/>
                <a:ea typeface="Arial" panose="020B0604020202020204" pitchFamily="34" charset="0"/>
                <a:cs typeface="Arial" panose="020B0604020202020204" pitchFamily="34" charset="0"/>
                <a:sym typeface="Lato Bold"/>
              </a:defRPr>
            </a:lvl1pPr>
            <a:lvl2pPr marL="0" marR="0" indent="45707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2pPr>
            <a:lvl3pPr marL="0" marR="0" indent="91415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3pPr>
            <a:lvl4pPr marL="0" marR="0" indent="137123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4pPr>
            <a:lvl5pPr marL="0" marR="0" indent="1828314"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5pPr>
            <a:lvl6pPr marL="0" marR="0" indent="2285393"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6pPr>
            <a:lvl7pPr marL="0" marR="0" indent="2742472"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7pPr>
            <a:lvl8pPr marL="0" marR="0" indent="3199549"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8pPr>
            <a:lvl9pPr marL="0" marR="0" indent="365662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9pPr>
          </a:lstStyle>
          <a:p>
            <a:fld id="{86CB4B4D-7CA3-9044-876B-883B54F8677D}" type="slidenum">
              <a:rPr lang="en-US" sz="1000" smtClean="0"/>
              <a:pPr/>
              <a:t>‹#›</a:t>
            </a:fld>
            <a:endParaRPr lang="en-US" sz="1000" dirty="0"/>
          </a:p>
        </p:txBody>
      </p:sp>
      <p:sp>
        <p:nvSpPr>
          <p:cNvPr id="9" name="Footer Placeholder 3"/>
          <p:cNvSpPr txBox="1">
            <a:spLocks/>
          </p:cNvSpPr>
          <p:nvPr userDrawn="1"/>
        </p:nvSpPr>
        <p:spPr>
          <a:xfrm>
            <a:off x="10392019" y="6480756"/>
            <a:ext cx="1202573" cy="153888"/>
          </a:xfrm>
          <a:prstGeom prst="rect">
            <a:avLst/>
          </a:prstGeom>
        </p:spPr>
        <p:txBody>
          <a:bodyPr wrap="none" lIns="0" tIns="0" rIns="0" bIns="0">
            <a:noAutofit/>
          </a:bodyPr>
          <a:lstStyle>
            <a:defPPr marL="0" marR="0" indent="0" algn="l" defTabSz="45717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156"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tx2"/>
                </a:solidFill>
                <a:effectLst/>
                <a:uFillTx/>
                <a:latin typeface="Arial" panose="020B0604020202020204" pitchFamily="34" charset="0"/>
                <a:ea typeface="Calibri"/>
                <a:cs typeface="Arial" panose="020B0604020202020204" pitchFamily="34" charset="0"/>
                <a:sym typeface="Calibri"/>
              </a:defRPr>
            </a:lvl1pPr>
            <a:lvl2pPr marL="0" marR="0" indent="45707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2pPr>
            <a:lvl3pPr marL="0" marR="0" indent="91415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3pPr>
            <a:lvl4pPr marL="0" marR="0" indent="1371236"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4pPr>
            <a:lvl5pPr marL="0" marR="0" indent="1828314"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5pPr>
            <a:lvl6pPr marL="0" marR="0" indent="2285393"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6pPr>
            <a:lvl7pPr marL="0" marR="0" indent="2742472"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7pPr>
            <a:lvl8pPr marL="0" marR="0" indent="3199549"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8pPr>
            <a:lvl9pPr marL="0" marR="0" indent="3656628" algn="l" defTabSz="91415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solidFill>
                <a:effectLst/>
                <a:uFillTx/>
                <a:latin typeface="Calibri"/>
                <a:ea typeface="Calibri"/>
                <a:cs typeface="Calibri"/>
                <a:sym typeface="Calibri"/>
              </a:defRPr>
            </a:lvl9pPr>
          </a:lstStyle>
          <a:p>
            <a:pPr algn="ctr"/>
            <a:r>
              <a:rPr lang="en-US" sz="1000" dirty="0"/>
              <a:t>acuitykp.com</a:t>
            </a:r>
          </a:p>
        </p:txBody>
      </p:sp>
    </p:spTree>
    <p:extLst>
      <p:ext uri="{BB962C8B-B14F-4D97-AF65-F5344CB8AC3E}">
        <p14:creationId xmlns:p14="http://schemas.microsoft.com/office/powerpoint/2010/main" val="409305377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1A237E"/>
          </a:solidFill>
          <a:uFillTx/>
          <a:latin typeface="Arial" panose="020B0604020202020204" pitchFamily="34" charset="0"/>
          <a:ea typeface="+mn-ea"/>
          <a:cs typeface="Arial" panose="020B0604020202020204" pitchFamily="34" charset="0"/>
          <a:sym typeface="Helvetic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solidFill>
          <a:uFillTx/>
          <a:latin typeface="+mn-lt"/>
          <a:ea typeface="+mn-ea"/>
          <a:cs typeface="+mn-cs"/>
          <a:sym typeface="Helvetica"/>
        </a:defRPr>
      </a:lvl9pPr>
    </p:titleStyle>
    <p:bodyStyle>
      <a:lvl1pPr marL="0" marR="0" indent="0" algn="l" defTabSz="914400" rtl="0" eaLnBrk="1" fontAlgn="auto" latinLnBrk="0" hangingPunct="1">
        <a:lnSpc>
          <a:spcPct val="100000"/>
        </a:lnSpc>
        <a:spcBef>
          <a:spcPts val="0"/>
        </a:spcBef>
        <a:spcAft>
          <a:spcPts val="600"/>
        </a:spcAft>
        <a:buClr>
          <a:schemeClr val="accent1"/>
        </a:buClr>
        <a:buSzPct val="100000"/>
        <a:buFont typeface="Wingdings" panose="05000000000000000000" pitchFamily="2" charset="2"/>
        <a:buNone/>
        <a:tabLst/>
        <a:defRPr sz="1400" b="0" i="0" u="none" strike="noStrike" cap="none" spc="0" baseline="0">
          <a:solidFill>
            <a:schemeClr val="tx1"/>
          </a:solidFill>
          <a:uFillTx/>
          <a:latin typeface="Arial" panose="020B0604020202020204" pitchFamily="34" charset="0"/>
          <a:ea typeface="+mn-ea"/>
          <a:cs typeface="Arial" panose="020B0604020202020204" pitchFamily="34" charset="0"/>
          <a:sym typeface="Wingdings 3" panose="05040102010807070707" pitchFamily="18" charset="2"/>
        </a:defRPr>
      </a:lvl1pPr>
      <a:lvl2pPr marL="228600" marR="0" indent="-228600" algn="l" defTabSz="914400" rtl="0" latinLnBrk="0">
        <a:lnSpc>
          <a:spcPct val="100000"/>
        </a:lnSpc>
        <a:spcBef>
          <a:spcPts val="0"/>
        </a:spcBef>
        <a:spcAft>
          <a:spcPts val="600"/>
        </a:spcAft>
        <a:buClr>
          <a:schemeClr val="accent1"/>
        </a:buClr>
        <a:buSzPct val="75000"/>
        <a:buFont typeface="Wingdings" panose="05000000000000000000" pitchFamily="2" charset="2"/>
        <a:buChar char="n"/>
        <a:tabLst/>
        <a:defRPr sz="1400" b="0" i="0" u="none" strike="noStrike" cap="none" spc="0" baseline="0">
          <a:solidFill>
            <a:schemeClr val="tx1"/>
          </a:solidFill>
          <a:uFillTx/>
          <a:latin typeface="Arial" panose="020B0604020202020204" pitchFamily="34" charset="0"/>
          <a:ea typeface="+mn-ea"/>
          <a:cs typeface="Arial" panose="020B0604020202020204" pitchFamily="34" charset="0"/>
          <a:sym typeface="Wingdings" panose="05000000000000000000" pitchFamily="2" charset="2"/>
        </a:defRPr>
      </a:lvl2pPr>
      <a:lvl3pPr marL="457200" marR="0" indent="-228600" algn="l" defTabSz="914400" rtl="0" latinLnBrk="0">
        <a:lnSpc>
          <a:spcPct val="100000"/>
        </a:lnSpc>
        <a:spcBef>
          <a:spcPts val="0"/>
        </a:spcBef>
        <a:spcAft>
          <a:spcPts val="600"/>
        </a:spcAft>
        <a:buClr>
          <a:srgbClr val="1A237E"/>
        </a:buClr>
        <a:buSzPct val="100000"/>
        <a:buFont typeface="Arial" panose="020B0604020202020204" pitchFamily="34" charset="0"/>
        <a:buChar char="–"/>
        <a:tabLst/>
        <a:defRPr sz="1400" b="0" i="0" u="none" strike="noStrike" cap="none" spc="0" baseline="0">
          <a:solidFill>
            <a:schemeClr val="tx1"/>
          </a:solidFill>
          <a:uFillTx/>
          <a:latin typeface="Arial" panose="020B0604020202020204" pitchFamily="34" charset="0"/>
          <a:ea typeface="+mn-ea"/>
          <a:cs typeface="Arial" panose="020B0604020202020204" pitchFamily="34" charset="0"/>
          <a:sym typeface="Helvetica"/>
        </a:defRPr>
      </a:lvl3pPr>
      <a:lvl4pPr marL="685800" marR="0" indent="-228600" algn="l" defTabSz="914400" rtl="0" latinLnBrk="0">
        <a:lnSpc>
          <a:spcPct val="100000"/>
        </a:lnSpc>
        <a:spcBef>
          <a:spcPts val="0"/>
        </a:spcBef>
        <a:spcAft>
          <a:spcPts val="600"/>
        </a:spcAft>
        <a:buClr>
          <a:schemeClr val="accent1"/>
        </a:buClr>
        <a:buSzPct val="75000"/>
        <a:buFont typeface="Wingdings 3" panose="05040102010807070707" pitchFamily="18" charset="2"/>
        <a:buChar char=""/>
        <a:tabLst/>
        <a:defRPr sz="1400" b="0" i="0" u="none" strike="noStrike" cap="none" spc="0" baseline="0">
          <a:solidFill>
            <a:schemeClr val="tx1"/>
          </a:solidFill>
          <a:uFillTx/>
          <a:latin typeface="Arial" panose="020B0604020202020204" pitchFamily="34" charset="0"/>
          <a:ea typeface="+mn-ea"/>
          <a:cs typeface="Arial" panose="020B0604020202020204" pitchFamily="34" charset="0"/>
          <a:sym typeface="Helvetica"/>
        </a:defRPr>
      </a:lvl4pPr>
      <a:lvl5pPr marL="914400" marR="0" indent="-228600" algn="l" defTabSz="914400" rtl="0" eaLnBrk="1" fontAlgn="auto" latinLnBrk="0" hangingPunct="1">
        <a:lnSpc>
          <a:spcPct val="100000"/>
        </a:lnSpc>
        <a:spcBef>
          <a:spcPts val="0"/>
        </a:spcBef>
        <a:spcAft>
          <a:spcPts val="600"/>
        </a:spcAft>
        <a:buClr>
          <a:schemeClr val="accent1"/>
        </a:buClr>
        <a:buSzPct val="100000"/>
        <a:buFont typeface="Wingdings 2" panose="05020102010507070707" pitchFamily="18" charset="2"/>
        <a:buChar char=""/>
        <a:tabLst/>
        <a:defRPr sz="1400" b="0" i="0" u="none" strike="noStrike" cap="none" spc="0" baseline="0">
          <a:solidFill>
            <a:schemeClr val="tx1"/>
          </a:solidFill>
          <a:uFillTx/>
          <a:latin typeface="Arial" panose="020B0604020202020204" pitchFamily="34" charset="0"/>
          <a:ea typeface="+mn-ea"/>
          <a:cs typeface="Arial" panose="020B0604020202020204" pitchFamily="34" charset="0"/>
          <a:sym typeface="Helvetica"/>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solidFill>
          <a:uFillTx/>
          <a:latin typeface="+mn-lt"/>
          <a:ea typeface="+mn-ea"/>
          <a:cs typeface="+mn-cs"/>
          <a:sym typeface="Helvetica"/>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solidFill>
          <a:uFillTx/>
          <a:latin typeface="+mn-lt"/>
          <a:ea typeface="+mn-ea"/>
          <a:cs typeface="+mn-cs"/>
          <a:sym typeface="Helvetica"/>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solidFill>
          <a:uFillTx/>
          <a:latin typeface="+mn-lt"/>
          <a:ea typeface="+mn-ea"/>
          <a:cs typeface="+mn-cs"/>
          <a:sym typeface="Helvetica"/>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solidFill>
          <a:uFillTx/>
          <a:latin typeface="+mn-lt"/>
          <a:ea typeface="+mn-ea"/>
          <a:cs typeface="+mn-cs"/>
          <a:sym typeface="Helvetica"/>
        </a:defRPr>
      </a:lvl9pPr>
    </p:bodyStyle>
    <p:otherStyle>
      <a:lvl1pPr marL="0" marR="0" indent="0"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1pPr>
      <a:lvl2pPr marL="0" marR="0" indent="457108"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2pPr>
      <a:lvl3pPr marL="0" marR="0" indent="914217"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3pPr>
      <a:lvl4pPr marL="0" marR="0" indent="1371326"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4pPr>
      <a:lvl5pPr marL="0" marR="0" indent="1828434"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5pPr>
      <a:lvl6pPr marL="0" marR="0" indent="2285543"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6pPr>
      <a:lvl7pPr marL="0" marR="0" indent="2742652"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7pPr>
      <a:lvl8pPr marL="0" marR="0" indent="3199760"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8pPr>
      <a:lvl9pPr marL="0" marR="0" indent="3656869" algn="ctr" defTabSz="914217" rtl="0" latinLnBrk="0">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Lato Bold"/>
        </a:defRPr>
      </a:lvl9pPr>
    </p:otherStyle>
  </p:txStyles>
  <p:extLst>
    <p:ext uri="{27BBF7A9-308A-43DC-89C8-2F10F3537804}">
      <p15:sldGuideLst xmlns:p15="http://schemas.microsoft.com/office/powerpoint/2012/main">
        <p15:guide id="1" orient="horz" pos="261" userDrawn="1">
          <p15:clr>
            <a:srgbClr val="F26B43"/>
          </p15:clr>
        </p15:guide>
        <p15:guide id="2" pos="384" userDrawn="1">
          <p15:clr>
            <a:srgbClr val="F26B43"/>
          </p15:clr>
        </p15:guide>
        <p15:guide id="3" pos="7304" userDrawn="1">
          <p15:clr>
            <a:srgbClr val="F26B43"/>
          </p15:clr>
        </p15:guide>
        <p15:guide id="4" orient="horz" pos="4059" userDrawn="1">
          <p15:clr>
            <a:srgbClr val="F26B43"/>
          </p15:clr>
        </p15:guide>
        <p15:guide id="5" orient="horz" pos="3990" userDrawn="1">
          <p15:clr>
            <a:srgbClr val="F26B43"/>
          </p15:clr>
        </p15:guide>
        <p15:guide id="6" orient="horz" pos="972" userDrawn="1">
          <p15:clr>
            <a:srgbClr val="F26B43"/>
          </p15:clr>
        </p15:guide>
        <p15:guide id="7" orient="horz" pos="10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3.png"/><Relationship Id="rId21" Type="http://schemas.openxmlformats.org/officeDocument/2006/relationships/image" Target="../media/image81.svg"/><Relationship Id="rId7" Type="http://schemas.openxmlformats.org/officeDocument/2006/relationships/diagramQuickStyle" Target="../diagrams/quickStyle7.xml"/><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38.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diagramLayout" Target="../diagrams/layout7.xml"/><Relationship Id="rId11" Type="http://schemas.openxmlformats.org/officeDocument/2006/relationships/image" Target="../media/image71.svg"/><Relationship Id="rId5" Type="http://schemas.openxmlformats.org/officeDocument/2006/relationships/diagramData" Target="../diagrams/data7.xml"/><Relationship Id="rId15" Type="http://schemas.openxmlformats.org/officeDocument/2006/relationships/image" Target="../media/image75.svg"/><Relationship Id="rId23" Type="http://schemas.openxmlformats.org/officeDocument/2006/relationships/image" Target="../media/image83.svg"/><Relationship Id="rId10" Type="http://schemas.openxmlformats.org/officeDocument/2006/relationships/image" Target="../media/image70.png"/><Relationship Id="rId19" Type="http://schemas.openxmlformats.org/officeDocument/2006/relationships/image" Target="../media/image79.svg"/><Relationship Id="rId4" Type="http://schemas.openxmlformats.org/officeDocument/2006/relationships/image" Target="../media/image6.png"/><Relationship Id="rId9" Type="http://schemas.microsoft.com/office/2007/relationships/diagramDrawing" Target="../diagrams/drawing7.xml"/><Relationship Id="rId14" Type="http://schemas.openxmlformats.org/officeDocument/2006/relationships/image" Target="../media/image74.png"/><Relationship Id="rId22"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diagramLayout" Target="../diagrams/layout8.xml"/><Relationship Id="rId12" Type="http://schemas.openxmlformats.org/officeDocument/2006/relationships/image" Target="../media/image85.png"/><Relationship Id="rId2" Type="http://schemas.openxmlformats.org/officeDocument/2006/relationships/image" Target="../media/image38.png"/><Relationship Id="rId16"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diagramData" Target="../diagrams/data8.xml"/><Relationship Id="rId11" Type="http://schemas.openxmlformats.org/officeDocument/2006/relationships/image" Target="../media/image84.png"/><Relationship Id="rId5" Type="http://schemas.openxmlformats.org/officeDocument/2006/relationships/chart" Target="../charts/chart1.xml"/><Relationship Id="rId15" Type="http://schemas.openxmlformats.org/officeDocument/2006/relationships/image" Target="../media/image88.png"/><Relationship Id="rId10" Type="http://schemas.microsoft.com/office/2007/relationships/diagramDrawing" Target="../diagrams/drawing8.xml"/><Relationship Id="rId4" Type="http://schemas.openxmlformats.org/officeDocument/2006/relationships/image" Target="../media/image6.png"/><Relationship Id="rId9" Type="http://schemas.openxmlformats.org/officeDocument/2006/relationships/diagramColors" Target="../diagrams/colors8.xml"/><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92.png"/><Relationship Id="rId3" Type="http://schemas.openxmlformats.org/officeDocument/2006/relationships/image" Target="../media/image3.png"/><Relationship Id="rId7" Type="http://schemas.openxmlformats.org/officeDocument/2006/relationships/diagramLayout" Target="../diagrams/layout9.xml"/><Relationship Id="rId12" Type="http://schemas.openxmlformats.org/officeDocument/2006/relationships/image" Target="../media/image91.png"/><Relationship Id="rId2" Type="http://schemas.openxmlformats.org/officeDocument/2006/relationships/image" Target="../media/image38.png"/><Relationship Id="rId16"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diagramData" Target="../diagrams/data9.xml"/><Relationship Id="rId11" Type="http://schemas.openxmlformats.org/officeDocument/2006/relationships/image" Target="../media/image90.png"/><Relationship Id="rId5" Type="http://schemas.openxmlformats.org/officeDocument/2006/relationships/chart" Target="../charts/chart2.xml"/><Relationship Id="rId15" Type="http://schemas.openxmlformats.org/officeDocument/2006/relationships/image" Target="../media/image94.png"/><Relationship Id="rId10" Type="http://schemas.microsoft.com/office/2007/relationships/diagramDrawing" Target="../diagrams/drawing9.xml"/><Relationship Id="rId4" Type="http://schemas.openxmlformats.org/officeDocument/2006/relationships/image" Target="../media/image6.png"/><Relationship Id="rId9" Type="http://schemas.openxmlformats.org/officeDocument/2006/relationships/diagramColors" Target="../diagrams/colors9.xml"/><Relationship Id="rId14" Type="http://schemas.openxmlformats.org/officeDocument/2006/relationships/image" Target="../media/image9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Layout" Target="../diagrams/layout11.xml"/><Relationship Id="rId3" Type="http://schemas.openxmlformats.org/officeDocument/2006/relationships/image" Target="../media/image3.png"/><Relationship Id="rId7" Type="http://schemas.openxmlformats.org/officeDocument/2006/relationships/diagramQuickStyle" Target="../diagrams/quickStyle10.xml"/><Relationship Id="rId12" Type="http://schemas.openxmlformats.org/officeDocument/2006/relationships/diagramData" Target="../diagrams/data11.xml"/><Relationship Id="rId17" Type="http://schemas.openxmlformats.org/officeDocument/2006/relationships/image" Target="../media/image39.png"/><Relationship Id="rId2" Type="http://schemas.openxmlformats.org/officeDocument/2006/relationships/image" Target="../media/image38.png"/><Relationship Id="rId16" Type="http://schemas.microsoft.com/office/2007/relationships/diagramDrawing" Target="../diagrams/drawing11.xml"/><Relationship Id="rId1" Type="http://schemas.openxmlformats.org/officeDocument/2006/relationships/slideLayout" Target="../slideLayouts/slideLayout10.xml"/><Relationship Id="rId6" Type="http://schemas.openxmlformats.org/officeDocument/2006/relationships/diagramLayout" Target="../diagrams/layout10.xml"/><Relationship Id="rId11" Type="http://schemas.openxmlformats.org/officeDocument/2006/relationships/image" Target="../media/image97.png"/><Relationship Id="rId5" Type="http://schemas.openxmlformats.org/officeDocument/2006/relationships/diagramData" Target="../diagrams/data10.xml"/><Relationship Id="rId15" Type="http://schemas.openxmlformats.org/officeDocument/2006/relationships/diagramColors" Target="../diagrams/colors11.xml"/><Relationship Id="rId10" Type="http://schemas.openxmlformats.org/officeDocument/2006/relationships/image" Target="../media/image96.png"/><Relationship Id="rId4" Type="http://schemas.openxmlformats.org/officeDocument/2006/relationships/image" Target="../media/image6.png"/><Relationship Id="rId9" Type="http://schemas.microsoft.com/office/2007/relationships/diagramDrawing" Target="../diagrams/drawing10.xml"/><Relationship Id="rId1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101.png"/><Relationship Id="rId3" Type="http://schemas.openxmlformats.org/officeDocument/2006/relationships/image" Target="../media/image3.png"/><Relationship Id="rId7" Type="http://schemas.openxmlformats.org/officeDocument/2006/relationships/diagramQuickStyle" Target="../diagrams/quickStyle12.xml"/><Relationship Id="rId12" Type="http://schemas.openxmlformats.org/officeDocument/2006/relationships/image" Target="../media/image100.png"/><Relationship Id="rId2" Type="http://schemas.openxmlformats.org/officeDocument/2006/relationships/image" Target="../media/image38.png"/><Relationship Id="rId16"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diagramLayout" Target="../diagrams/layout12.xml"/><Relationship Id="rId11" Type="http://schemas.openxmlformats.org/officeDocument/2006/relationships/image" Target="../media/image99.png"/><Relationship Id="rId5" Type="http://schemas.openxmlformats.org/officeDocument/2006/relationships/diagramData" Target="../diagrams/data12.xml"/><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6.png"/><Relationship Id="rId9" Type="http://schemas.microsoft.com/office/2007/relationships/diagramDrawing" Target="../diagrams/drawing12.xml"/><Relationship Id="rId1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image" Target="../media/image107.png"/><Relationship Id="rId3" Type="http://schemas.openxmlformats.org/officeDocument/2006/relationships/image" Target="../media/image3.png"/><Relationship Id="rId7" Type="http://schemas.openxmlformats.org/officeDocument/2006/relationships/diagramQuickStyle" Target="../diagrams/quickStyle13.xml"/><Relationship Id="rId12" Type="http://schemas.openxmlformats.org/officeDocument/2006/relationships/image" Target="../media/image106.png"/><Relationship Id="rId2" Type="http://schemas.openxmlformats.org/officeDocument/2006/relationships/image" Target="../media/image38.png"/><Relationship Id="rId16" Type="http://schemas.openxmlformats.org/officeDocument/2006/relationships/chart" Target="../charts/chart4.xml"/><Relationship Id="rId1" Type="http://schemas.openxmlformats.org/officeDocument/2006/relationships/slideLayout" Target="../slideLayouts/slideLayout10.xml"/><Relationship Id="rId6" Type="http://schemas.openxmlformats.org/officeDocument/2006/relationships/diagramLayout" Target="../diagrams/layout13.xml"/><Relationship Id="rId11" Type="http://schemas.openxmlformats.org/officeDocument/2006/relationships/image" Target="../media/image105.png"/><Relationship Id="rId5" Type="http://schemas.openxmlformats.org/officeDocument/2006/relationships/diagramData" Target="../diagrams/data13.xml"/><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microsoft.com/office/2007/relationships/diagramDrawing" Target="../diagrams/drawing13.xml"/><Relationship Id="rId14"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diagramQuickStyle" Target="../diagrams/quickStyle14.xml"/><Relationship Id="rId12" Type="http://schemas.openxmlformats.org/officeDocument/2006/relationships/image" Target="../media/image111.png"/><Relationship Id="rId2" Type="http://schemas.openxmlformats.org/officeDocument/2006/relationships/image" Target="../media/image38.png"/><Relationship Id="rId16" Type="http://schemas.openxmlformats.org/officeDocument/2006/relationships/image" Target="../media/image115.png"/><Relationship Id="rId1" Type="http://schemas.openxmlformats.org/officeDocument/2006/relationships/slideLayout" Target="../slideLayouts/slideLayout10.xml"/><Relationship Id="rId6" Type="http://schemas.openxmlformats.org/officeDocument/2006/relationships/diagramLayout" Target="../diagrams/layout14.xml"/><Relationship Id="rId11" Type="http://schemas.openxmlformats.org/officeDocument/2006/relationships/image" Target="../media/image110.png"/><Relationship Id="rId5" Type="http://schemas.openxmlformats.org/officeDocument/2006/relationships/diagramData" Target="../diagrams/data14.xml"/><Relationship Id="rId15" Type="http://schemas.openxmlformats.org/officeDocument/2006/relationships/image" Target="../media/image114.png"/><Relationship Id="rId10" Type="http://schemas.openxmlformats.org/officeDocument/2006/relationships/chart" Target="../charts/chart5.xml"/><Relationship Id="rId4" Type="http://schemas.openxmlformats.org/officeDocument/2006/relationships/image" Target="../media/image6.png"/><Relationship Id="rId9" Type="http://schemas.microsoft.com/office/2007/relationships/diagramDrawing" Target="../diagrams/drawing14.xml"/><Relationship Id="rId14"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5.xml"/><Relationship Id="rId13" Type="http://schemas.openxmlformats.org/officeDocument/2006/relationships/image" Target="../media/image118.png"/><Relationship Id="rId3" Type="http://schemas.openxmlformats.org/officeDocument/2006/relationships/image" Target="../media/image3.png"/><Relationship Id="rId7" Type="http://schemas.openxmlformats.org/officeDocument/2006/relationships/diagramLayout" Target="../diagrams/layout15.xml"/><Relationship Id="rId12" Type="http://schemas.openxmlformats.org/officeDocument/2006/relationships/image" Target="../media/image117.png"/><Relationship Id="rId2" Type="http://schemas.openxmlformats.org/officeDocument/2006/relationships/image" Target="../media/image38.png"/><Relationship Id="rId16"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diagramData" Target="../diagrams/data15.xml"/><Relationship Id="rId11" Type="http://schemas.openxmlformats.org/officeDocument/2006/relationships/image" Target="../media/image116.png"/><Relationship Id="rId5" Type="http://schemas.openxmlformats.org/officeDocument/2006/relationships/chart" Target="../charts/chart6.xml"/><Relationship Id="rId15" Type="http://schemas.openxmlformats.org/officeDocument/2006/relationships/image" Target="../media/image120.png"/><Relationship Id="rId10" Type="http://schemas.microsoft.com/office/2007/relationships/diagramDrawing" Target="../diagrams/drawing15.xml"/><Relationship Id="rId4" Type="http://schemas.openxmlformats.org/officeDocument/2006/relationships/image" Target="../media/image6.png"/><Relationship Id="rId9" Type="http://schemas.openxmlformats.org/officeDocument/2006/relationships/diagramColors" Target="../diagrams/colors15.xml"/><Relationship Id="rId14" Type="http://schemas.openxmlformats.org/officeDocument/2006/relationships/image" Target="../media/image119.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124.png"/><Relationship Id="rId3" Type="http://schemas.openxmlformats.org/officeDocument/2006/relationships/image" Target="../media/image3.png"/><Relationship Id="rId7" Type="http://schemas.openxmlformats.org/officeDocument/2006/relationships/diagramQuickStyle" Target="../diagrams/quickStyle16.xml"/><Relationship Id="rId12" Type="http://schemas.openxmlformats.org/officeDocument/2006/relationships/image" Target="../media/image123.png"/><Relationship Id="rId2" Type="http://schemas.openxmlformats.org/officeDocument/2006/relationships/image" Target="../media/image38.png"/><Relationship Id="rId16" Type="http://schemas.openxmlformats.org/officeDocument/2006/relationships/chart" Target="../charts/chart7.xml"/><Relationship Id="rId1" Type="http://schemas.openxmlformats.org/officeDocument/2006/relationships/slideLayout" Target="../slideLayouts/slideLayout10.xml"/><Relationship Id="rId6" Type="http://schemas.openxmlformats.org/officeDocument/2006/relationships/diagramLayout" Target="../diagrams/layout16.xml"/><Relationship Id="rId11" Type="http://schemas.openxmlformats.org/officeDocument/2006/relationships/image" Target="../media/image122.png"/><Relationship Id="rId5" Type="http://schemas.openxmlformats.org/officeDocument/2006/relationships/diagramData" Target="../diagrams/data16.xml"/><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media/image6.png"/><Relationship Id="rId9" Type="http://schemas.microsoft.com/office/2007/relationships/diagramDrawing" Target="../diagrams/drawing16.xml"/><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diagramLayout" Target="../diagrams/layout17.xml"/><Relationship Id="rId12" Type="http://schemas.openxmlformats.org/officeDocument/2006/relationships/image" Target="../media/image130.png"/><Relationship Id="rId2" Type="http://schemas.openxmlformats.org/officeDocument/2006/relationships/image" Target="../media/image38.png"/><Relationship Id="rId16" Type="http://schemas.openxmlformats.org/officeDocument/2006/relationships/image" Target="../media/image134.png"/><Relationship Id="rId1" Type="http://schemas.openxmlformats.org/officeDocument/2006/relationships/slideLayout" Target="../slideLayouts/slideLayout10.xml"/><Relationship Id="rId6" Type="http://schemas.openxmlformats.org/officeDocument/2006/relationships/diagramData" Target="../diagrams/data17.xml"/><Relationship Id="rId11" Type="http://schemas.openxmlformats.org/officeDocument/2006/relationships/image" Target="../media/image129.png"/><Relationship Id="rId5" Type="http://schemas.openxmlformats.org/officeDocument/2006/relationships/image" Target="../media/image128.png"/><Relationship Id="rId15" Type="http://schemas.openxmlformats.org/officeDocument/2006/relationships/image" Target="../media/image133.png"/><Relationship Id="rId10" Type="http://schemas.microsoft.com/office/2007/relationships/diagramDrawing" Target="../diagrams/drawing17.xml"/><Relationship Id="rId4" Type="http://schemas.openxmlformats.org/officeDocument/2006/relationships/image" Target="../media/image6.png"/><Relationship Id="rId9" Type="http://schemas.openxmlformats.org/officeDocument/2006/relationships/diagramColors" Target="../diagrams/colors17.xml"/><Relationship Id="rId14"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diagramColors" Target="../diagrams/colors18.xml"/><Relationship Id="rId3" Type="http://schemas.openxmlformats.org/officeDocument/2006/relationships/image" Target="../media/image3.png"/><Relationship Id="rId7" Type="http://schemas.openxmlformats.org/officeDocument/2006/relationships/image" Target="../media/image137.png"/><Relationship Id="rId12" Type="http://schemas.openxmlformats.org/officeDocument/2006/relationships/diagramQuickStyle" Target="../diagrams/quickStyle18.xml"/><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36.png"/><Relationship Id="rId11" Type="http://schemas.openxmlformats.org/officeDocument/2006/relationships/diagramLayout" Target="../diagrams/layout18.xml"/><Relationship Id="rId5" Type="http://schemas.openxmlformats.org/officeDocument/2006/relationships/image" Target="../media/image135.png"/><Relationship Id="rId10" Type="http://schemas.openxmlformats.org/officeDocument/2006/relationships/diagramData" Target="../diagrams/data18.xml"/><Relationship Id="rId4" Type="http://schemas.openxmlformats.org/officeDocument/2006/relationships/image" Target="../media/image6.png"/><Relationship Id="rId9" Type="http://schemas.openxmlformats.org/officeDocument/2006/relationships/image" Target="../media/image139.png"/><Relationship Id="rId14" Type="http://schemas.microsoft.com/office/2007/relationships/diagramDrawing" Target="../diagrams/drawing18.xml"/></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48.png"/><Relationship Id="rId18" Type="http://schemas.openxmlformats.org/officeDocument/2006/relationships/image" Target="../media/image150.png"/><Relationship Id="rId26" Type="http://schemas.openxmlformats.org/officeDocument/2006/relationships/image" Target="../media/image153.png"/><Relationship Id="rId3" Type="http://schemas.openxmlformats.org/officeDocument/2006/relationships/image" Target="../media/image3.png"/><Relationship Id="rId21" Type="http://schemas.openxmlformats.org/officeDocument/2006/relationships/diagramLayout" Target="../diagrams/layout19.xml"/><Relationship Id="rId7" Type="http://schemas.openxmlformats.org/officeDocument/2006/relationships/image" Target="../media/image142.png"/><Relationship Id="rId12" Type="http://schemas.openxmlformats.org/officeDocument/2006/relationships/image" Target="../media/image145.png"/><Relationship Id="rId17" Type="http://schemas.openxmlformats.org/officeDocument/2006/relationships/image" Target="../media/image149.png"/><Relationship Id="rId25" Type="http://schemas.openxmlformats.org/officeDocument/2006/relationships/image" Target="../media/image152.png"/><Relationship Id="rId2" Type="http://schemas.openxmlformats.org/officeDocument/2006/relationships/image" Target="../media/image38.png"/><Relationship Id="rId16" Type="http://schemas.openxmlformats.org/officeDocument/2006/relationships/image" Target="../media/image148.png"/><Relationship Id="rId20" Type="http://schemas.openxmlformats.org/officeDocument/2006/relationships/diagramData" Target="../diagrams/data19.xml"/><Relationship Id="rId29" Type="http://schemas.openxmlformats.org/officeDocument/2006/relationships/image" Target="../media/image156.png"/><Relationship Id="rId1" Type="http://schemas.openxmlformats.org/officeDocument/2006/relationships/slideLayout" Target="../slideLayouts/slideLayout10.xml"/><Relationship Id="rId6" Type="http://schemas.openxmlformats.org/officeDocument/2006/relationships/image" Target="../media/image141.png"/><Relationship Id="rId11" Type="http://schemas.openxmlformats.org/officeDocument/2006/relationships/image" Target="../media/image46.png"/><Relationship Id="rId24" Type="http://schemas.microsoft.com/office/2007/relationships/diagramDrawing" Target="../diagrams/drawing19.xml"/><Relationship Id="rId5" Type="http://schemas.openxmlformats.org/officeDocument/2006/relationships/image" Target="../media/image140.png"/><Relationship Id="rId15" Type="http://schemas.openxmlformats.org/officeDocument/2006/relationships/image" Target="../media/image147.png"/><Relationship Id="rId23" Type="http://schemas.openxmlformats.org/officeDocument/2006/relationships/diagramColors" Target="../diagrams/colors19.xml"/><Relationship Id="rId28" Type="http://schemas.openxmlformats.org/officeDocument/2006/relationships/image" Target="../media/image155.png"/><Relationship Id="rId10" Type="http://schemas.openxmlformats.org/officeDocument/2006/relationships/image" Target="../media/image144.png"/><Relationship Id="rId19" Type="http://schemas.openxmlformats.org/officeDocument/2006/relationships/image" Target="../media/image151.pn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146.png"/><Relationship Id="rId22" Type="http://schemas.openxmlformats.org/officeDocument/2006/relationships/diagramQuickStyle" Target="../diagrams/quickStyle19.xml"/><Relationship Id="rId27" Type="http://schemas.openxmlformats.org/officeDocument/2006/relationships/image" Target="../media/image154.png"/><Relationship Id="rId30" Type="http://schemas.openxmlformats.org/officeDocument/2006/relationships/image" Target="../media/image157.png"/></Relationships>
</file>

<file path=ppt/slides/_rels/slide2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3.png"/><Relationship Id="rId7" Type="http://schemas.openxmlformats.org/officeDocument/2006/relationships/image" Target="../media/image134.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image" Target="../media/image6.png"/><Relationship Id="rId9" Type="http://schemas.openxmlformats.org/officeDocument/2006/relationships/image" Target="../media/image161.png"/></Relationships>
</file>

<file path=ppt/slides/_rels/slide2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png"/><Relationship Id="rId7" Type="http://schemas.openxmlformats.org/officeDocument/2006/relationships/image" Target="../media/image165.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image" Target="../media/image169.png"/><Relationship Id="rId3" Type="http://schemas.openxmlformats.org/officeDocument/2006/relationships/image" Target="../media/image3.png"/><Relationship Id="rId7" Type="http://schemas.openxmlformats.org/officeDocument/2006/relationships/diagramData" Target="../diagrams/data20.xml"/><Relationship Id="rId12"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68.png"/><Relationship Id="rId11" Type="http://schemas.microsoft.com/office/2007/relationships/diagramDrawing" Target="../diagrams/drawing20.xml"/><Relationship Id="rId5" Type="http://schemas.openxmlformats.org/officeDocument/2006/relationships/image" Target="../media/image167.png"/><Relationship Id="rId10" Type="http://schemas.openxmlformats.org/officeDocument/2006/relationships/diagramColors" Target="../diagrams/colors20.xml"/><Relationship Id="rId4" Type="http://schemas.openxmlformats.org/officeDocument/2006/relationships/image" Target="../media/image6.png"/><Relationship Id="rId9" Type="http://schemas.openxmlformats.org/officeDocument/2006/relationships/diagramQuickStyle" Target="../diagrams/quickStyle20.xml"/><Relationship Id="rId14" Type="http://schemas.openxmlformats.org/officeDocument/2006/relationships/image" Target="../media/image170.png"/></Relationships>
</file>

<file path=ppt/slides/_rels/slide2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diagramColors" Target="../diagrams/colors21.xml"/><Relationship Id="rId3" Type="http://schemas.openxmlformats.org/officeDocument/2006/relationships/image" Target="../media/image38.png"/><Relationship Id="rId7" Type="http://schemas.openxmlformats.org/officeDocument/2006/relationships/image" Target="../media/image172.png"/><Relationship Id="rId12" Type="http://schemas.openxmlformats.org/officeDocument/2006/relationships/diagramQuickStyle" Target="../diagrams/quickStyle21.xml"/><Relationship Id="rId2" Type="http://schemas.openxmlformats.org/officeDocument/2006/relationships/notesSlide" Target="../notesSlides/notesSlide3.xml"/><Relationship Id="rId16" Type="http://schemas.openxmlformats.org/officeDocument/2006/relationships/image" Target="../media/image176.png"/><Relationship Id="rId1" Type="http://schemas.openxmlformats.org/officeDocument/2006/relationships/slideLayout" Target="../slideLayouts/slideLayout10.xml"/><Relationship Id="rId6" Type="http://schemas.openxmlformats.org/officeDocument/2006/relationships/image" Target="../media/image171.png"/><Relationship Id="rId11" Type="http://schemas.openxmlformats.org/officeDocument/2006/relationships/diagramLayout" Target="../diagrams/layout21.xml"/><Relationship Id="rId5" Type="http://schemas.openxmlformats.org/officeDocument/2006/relationships/image" Target="../media/image6.png"/><Relationship Id="rId15" Type="http://schemas.openxmlformats.org/officeDocument/2006/relationships/image" Target="../media/image175.png"/><Relationship Id="rId10" Type="http://schemas.openxmlformats.org/officeDocument/2006/relationships/diagramData" Target="../diagrams/data21.xml"/><Relationship Id="rId4" Type="http://schemas.openxmlformats.org/officeDocument/2006/relationships/image" Target="../media/image3.png"/><Relationship Id="rId9" Type="http://schemas.openxmlformats.org/officeDocument/2006/relationships/image" Target="../media/image174.png"/><Relationship Id="rId14" Type="http://schemas.microsoft.com/office/2007/relationships/diagramDrawing" Target="../diagrams/drawing21.xml"/></Relationships>
</file>

<file path=ppt/slides/_rels/slide2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69.png"/><Relationship Id="rId18" Type="http://schemas.openxmlformats.org/officeDocument/2006/relationships/diagramQuickStyle" Target="../diagrams/quickStyle22.xml"/><Relationship Id="rId3" Type="http://schemas.openxmlformats.org/officeDocument/2006/relationships/image" Target="../media/image3.png"/><Relationship Id="rId21" Type="http://schemas.openxmlformats.org/officeDocument/2006/relationships/image" Target="../media/image182.png"/><Relationship Id="rId7" Type="http://schemas.openxmlformats.org/officeDocument/2006/relationships/image" Target="../media/image177.png"/><Relationship Id="rId12" Type="http://schemas.openxmlformats.org/officeDocument/2006/relationships/image" Target="../media/image180.png"/><Relationship Id="rId17" Type="http://schemas.openxmlformats.org/officeDocument/2006/relationships/diagramLayout" Target="../diagrams/layout22.xml"/><Relationship Id="rId2" Type="http://schemas.openxmlformats.org/officeDocument/2006/relationships/image" Target="../media/image38.png"/><Relationship Id="rId16" Type="http://schemas.openxmlformats.org/officeDocument/2006/relationships/diagramData" Target="../diagrams/data22.xml"/><Relationship Id="rId20" Type="http://schemas.microsoft.com/office/2007/relationships/diagramDrawing" Target="../diagrams/drawing22.xml"/><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179.png"/><Relationship Id="rId24" Type="http://schemas.openxmlformats.org/officeDocument/2006/relationships/image" Target="../media/image185.png"/><Relationship Id="rId5" Type="http://schemas.openxmlformats.org/officeDocument/2006/relationships/image" Target="../media/image170.png"/><Relationship Id="rId15" Type="http://schemas.openxmlformats.org/officeDocument/2006/relationships/image" Target="../media/image181.png"/><Relationship Id="rId23" Type="http://schemas.openxmlformats.org/officeDocument/2006/relationships/image" Target="../media/image184.png"/><Relationship Id="rId10" Type="http://schemas.openxmlformats.org/officeDocument/2006/relationships/image" Target="../media/image178.png"/><Relationship Id="rId19" Type="http://schemas.openxmlformats.org/officeDocument/2006/relationships/diagramColors" Target="../diagrams/colors22.xml"/><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147.png"/><Relationship Id="rId22" Type="http://schemas.openxmlformats.org/officeDocument/2006/relationships/image" Target="../media/image183.png"/></Relationships>
</file>

<file path=ppt/slides/_rels/slide2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3.png"/><Relationship Id="rId7" Type="http://schemas.openxmlformats.org/officeDocument/2006/relationships/image" Target="../media/image188.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diagramQuickStyle" Target="../diagrams/quickStyle23.xml"/><Relationship Id="rId18" Type="http://schemas.openxmlformats.org/officeDocument/2006/relationships/image" Target="../media/image197.png"/><Relationship Id="rId26" Type="http://schemas.openxmlformats.org/officeDocument/2006/relationships/image" Target="../media/image205.png"/><Relationship Id="rId3" Type="http://schemas.openxmlformats.org/officeDocument/2006/relationships/image" Target="../media/image3.png"/><Relationship Id="rId21" Type="http://schemas.openxmlformats.org/officeDocument/2006/relationships/image" Target="../media/image200.svg"/><Relationship Id="rId7" Type="http://schemas.openxmlformats.org/officeDocument/2006/relationships/image" Target="../media/image191.png"/><Relationship Id="rId12" Type="http://schemas.openxmlformats.org/officeDocument/2006/relationships/diagramLayout" Target="../diagrams/layout23.xml"/><Relationship Id="rId17" Type="http://schemas.openxmlformats.org/officeDocument/2006/relationships/image" Target="../media/image196.svg"/><Relationship Id="rId25" Type="http://schemas.openxmlformats.org/officeDocument/2006/relationships/image" Target="../media/image204.svg"/><Relationship Id="rId2" Type="http://schemas.openxmlformats.org/officeDocument/2006/relationships/image" Target="../media/image38.png"/><Relationship Id="rId16" Type="http://schemas.openxmlformats.org/officeDocument/2006/relationships/image" Target="../media/image195.png"/><Relationship Id="rId20" Type="http://schemas.openxmlformats.org/officeDocument/2006/relationships/image" Target="../media/image199.png"/><Relationship Id="rId29" Type="http://schemas.openxmlformats.org/officeDocument/2006/relationships/image" Target="../media/image208.svg"/><Relationship Id="rId1" Type="http://schemas.openxmlformats.org/officeDocument/2006/relationships/slideLayout" Target="../slideLayouts/slideLayout10.xml"/><Relationship Id="rId6" Type="http://schemas.openxmlformats.org/officeDocument/2006/relationships/image" Target="../media/image147.png"/><Relationship Id="rId11" Type="http://schemas.openxmlformats.org/officeDocument/2006/relationships/diagramData" Target="../diagrams/data23.xml"/><Relationship Id="rId24" Type="http://schemas.openxmlformats.org/officeDocument/2006/relationships/image" Target="../media/image203.png"/><Relationship Id="rId5" Type="http://schemas.openxmlformats.org/officeDocument/2006/relationships/image" Target="../media/image190.png"/><Relationship Id="rId15" Type="http://schemas.microsoft.com/office/2007/relationships/diagramDrawing" Target="../diagrams/drawing23.xml"/><Relationship Id="rId23" Type="http://schemas.openxmlformats.org/officeDocument/2006/relationships/image" Target="../media/image202.svg"/><Relationship Id="rId28" Type="http://schemas.openxmlformats.org/officeDocument/2006/relationships/image" Target="../media/image207.png"/><Relationship Id="rId10" Type="http://schemas.openxmlformats.org/officeDocument/2006/relationships/image" Target="../media/image194.png"/><Relationship Id="rId19" Type="http://schemas.openxmlformats.org/officeDocument/2006/relationships/image" Target="../media/image198.svg"/><Relationship Id="rId4" Type="http://schemas.openxmlformats.org/officeDocument/2006/relationships/image" Target="../media/image6.png"/><Relationship Id="rId9" Type="http://schemas.openxmlformats.org/officeDocument/2006/relationships/image" Target="../media/image193.png"/><Relationship Id="rId14" Type="http://schemas.openxmlformats.org/officeDocument/2006/relationships/diagramColors" Target="../diagrams/colors23.xml"/><Relationship Id="rId22" Type="http://schemas.openxmlformats.org/officeDocument/2006/relationships/image" Target="../media/image201.png"/><Relationship Id="rId27" Type="http://schemas.openxmlformats.org/officeDocument/2006/relationships/image" Target="../media/image206.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diagramQuickStyle" Target="../diagrams/quickStyle1.xml"/><Relationship Id="rId3" Type="http://schemas.openxmlformats.org/officeDocument/2006/relationships/image" Target="../media/image7.pn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diagramLayout" Target="../diagrams/layout1.xml"/><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diagramData" Target="../diagrams/data1.xml"/><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28" Type="http://schemas.microsoft.com/office/2007/relationships/diagramDrawing" Target="../diagrams/drawing1.xml"/><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5.png"/><Relationship Id="rId3" Type="http://schemas.openxmlformats.org/officeDocument/2006/relationships/image" Target="../media/image3.png"/><Relationship Id="rId7" Type="http://schemas.openxmlformats.org/officeDocument/2006/relationships/image" Target="../media/image211.png"/><Relationship Id="rId12" Type="http://schemas.openxmlformats.org/officeDocument/2006/relationships/image" Target="../media/image214.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210.png"/><Relationship Id="rId11" Type="http://schemas.openxmlformats.org/officeDocument/2006/relationships/image" Target="../media/image147.png"/><Relationship Id="rId5" Type="http://schemas.openxmlformats.org/officeDocument/2006/relationships/image" Target="../media/image209.png"/><Relationship Id="rId10" Type="http://schemas.openxmlformats.org/officeDocument/2006/relationships/image" Target="../media/image139.png"/><Relationship Id="rId4" Type="http://schemas.openxmlformats.org/officeDocument/2006/relationships/image" Target="../media/image6.png"/><Relationship Id="rId9" Type="http://schemas.openxmlformats.org/officeDocument/2006/relationships/image" Target="../media/image213.png"/><Relationship Id="rId14" Type="http://schemas.openxmlformats.org/officeDocument/2006/relationships/image" Target="../media/image216.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8.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213.png"/><Relationship Id="rId5" Type="http://schemas.openxmlformats.org/officeDocument/2006/relationships/image" Target="../media/image217.png"/><Relationship Id="rId10" Type="http://schemas.openxmlformats.org/officeDocument/2006/relationships/image" Target="../media/image220.png"/><Relationship Id="rId4" Type="http://schemas.openxmlformats.org/officeDocument/2006/relationships/image" Target="../media/image6.png"/><Relationship Id="rId9" Type="http://schemas.openxmlformats.org/officeDocument/2006/relationships/image" Target="../media/image219.png"/></Relationships>
</file>

<file path=ppt/slides/_rels/slide3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6.png"/><Relationship Id="rId3" Type="http://schemas.openxmlformats.org/officeDocument/2006/relationships/image" Target="../media/image3.png"/><Relationship Id="rId7" Type="http://schemas.openxmlformats.org/officeDocument/2006/relationships/image" Target="../media/image222.png"/><Relationship Id="rId12" Type="http://schemas.openxmlformats.org/officeDocument/2006/relationships/image" Target="../media/image225.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214.png"/><Relationship Id="rId11" Type="http://schemas.openxmlformats.org/officeDocument/2006/relationships/image" Target="../media/image216.png"/><Relationship Id="rId5" Type="http://schemas.openxmlformats.org/officeDocument/2006/relationships/image" Target="../media/image7.png"/><Relationship Id="rId10" Type="http://schemas.openxmlformats.org/officeDocument/2006/relationships/image" Target="../media/image224.png"/><Relationship Id="rId4" Type="http://schemas.openxmlformats.org/officeDocument/2006/relationships/image" Target="../media/image6.png"/><Relationship Id="rId9" Type="http://schemas.openxmlformats.org/officeDocument/2006/relationships/image" Target="../media/image161.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3.png"/><Relationship Id="rId7" Type="http://schemas.openxmlformats.org/officeDocument/2006/relationships/diagramLayout" Target="../diagrams/layout24.xml"/><Relationship Id="rId12" Type="http://schemas.openxmlformats.org/officeDocument/2006/relationships/image" Target="../media/image229.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diagramData" Target="../diagrams/data24.xml"/><Relationship Id="rId11" Type="http://schemas.openxmlformats.org/officeDocument/2006/relationships/image" Target="../media/image228.png"/><Relationship Id="rId5" Type="http://schemas.openxmlformats.org/officeDocument/2006/relationships/image" Target="../media/image227.png"/><Relationship Id="rId10" Type="http://schemas.microsoft.com/office/2007/relationships/diagramDrawing" Target="../diagrams/drawing24.xml"/><Relationship Id="rId4" Type="http://schemas.openxmlformats.org/officeDocument/2006/relationships/image" Target="../media/image6.png"/><Relationship Id="rId9" Type="http://schemas.openxmlformats.org/officeDocument/2006/relationships/diagramColors" Target="../diagrams/colors24.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image" Target="../media/image169.png"/><Relationship Id="rId7" Type="http://schemas.openxmlformats.org/officeDocument/2006/relationships/diagramData" Target="../diagrams/data25.xml"/><Relationship Id="rId2" Type="http://schemas.openxmlformats.org/officeDocument/2006/relationships/image" Target="../media/image230.png"/><Relationship Id="rId1" Type="http://schemas.openxmlformats.org/officeDocument/2006/relationships/slideLayout" Target="../slideLayouts/slideLayout10.xml"/><Relationship Id="rId6" Type="http://schemas.openxmlformats.org/officeDocument/2006/relationships/image" Target="../media/image232.png"/><Relationship Id="rId11" Type="http://schemas.microsoft.com/office/2007/relationships/diagramDrawing" Target="../diagrams/drawing25.xml"/><Relationship Id="rId5" Type="http://schemas.openxmlformats.org/officeDocument/2006/relationships/image" Target="../media/image6.png"/><Relationship Id="rId10" Type="http://schemas.openxmlformats.org/officeDocument/2006/relationships/diagramColors" Target="../diagrams/colors25.xml"/><Relationship Id="rId4" Type="http://schemas.openxmlformats.org/officeDocument/2006/relationships/image" Target="../media/image231.png"/><Relationship Id="rId9" Type="http://schemas.openxmlformats.org/officeDocument/2006/relationships/diagramQuickStyle" Target="../diagrams/quickStyle25.xml"/></Relationships>
</file>

<file path=ppt/slides/_rels/slide3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diagramData" Target="../diagrams/data2.xml"/><Relationship Id="rId18" Type="http://schemas.openxmlformats.org/officeDocument/2006/relationships/image" Target="../media/image6.png"/><Relationship Id="rId26" Type="http://schemas.openxmlformats.org/officeDocument/2006/relationships/image" Target="../media/image45.png"/><Relationship Id="rId3" Type="http://schemas.openxmlformats.org/officeDocument/2006/relationships/image" Target="../media/image28.png"/><Relationship Id="rId21" Type="http://schemas.openxmlformats.org/officeDocument/2006/relationships/image" Target="../media/image40.png"/><Relationship Id="rId7" Type="http://schemas.openxmlformats.org/officeDocument/2006/relationships/image" Target="../media/image32.png"/><Relationship Id="rId12" Type="http://schemas.openxmlformats.org/officeDocument/2006/relationships/image" Target="../media/image37.svg"/><Relationship Id="rId17" Type="http://schemas.microsoft.com/office/2007/relationships/diagramDrawing" Target="../diagrams/drawing2.xml"/><Relationship Id="rId25"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diagramColors" Target="../diagrams/colors2.xml"/><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3.png"/><Relationship Id="rId5" Type="http://schemas.openxmlformats.org/officeDocument/2006/relationships/image" Target="../media/image30.png"/><Relationship Id="rId15" Type="http://schemas.openxmlformats.org/officeDocument/2006/relationships/diagramQuickStyle" Target="../diagrams/quickStyle2.xml"/><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35.svg"/><Relationship Id="rId19" Type="http://schemas.openxmlformats.org/officeDocument/2006/relationships/image" Target="../media/image38.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diagramLayout" Target="../diagrams/layout2.xml"/><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57.svg"/><Relationship Id="rId18" Type="http://schemas.openxmlformats.org/officeDocument/2006/relationships/diagramData" Target="../diagrams/data4.xml"/><Relationship Id="rId3" Type="http://schemas.openxmlformats.org/officeDocument/2006/relationships/image" Target="../media/image3.png"/><Relationship Id="rId21" Type="http://schemas.openxmlformats.org/officeDocument/2006/relationships/diagramColors" Target="../diagrams/colors4.xml"/><Relationship Id="rId7" Type="http://schemas.openxmlformats.org/officeDocument/2006/relationships/diagramQuickStyle" Target="../diagrams/quickStyle3.xml"/><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38.png"/><Relationship Id="rId16" Type="http://schemas.openxmlformats.org/officeDocument/2006/relationships/image" Target="../media/image60.png"/><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openxmlformats.org/officeDocument/2006/relationships/diagramLayout" Target="../diagrams/layout3.xml"/><Relationship Id="rId11" Type="http://schemas.openxmlformats.org/officeDocument/2006/relationships/image" Target="../media/image55.svg"/><Relationship Id="rId5" Type="http://schemas.openxmlformats.org/officeDocument/2006/relationships/diagramData" Target="../diagrams/data3.xml"/><Relationship Id="rId15" Type="http://schemas.openxmlformats.org/officeDocument/2006/relationships/image" Target="../media/image59.svg"/><Relationship Id="rId10" Type="http://schemas.openxmlformats.org/officeDocument/2006/relationships/image" Target="../media/image54.png"/><Relationship Id="rId19" Type="http://schemas.openxmlformats.org/officeDocument/2006/relationships/diagramLayout" Target="../diagrams/layout4.xml"/><Relationship Id="rId4" Type="http://schemas.openxmlformats.org/officeDocument/2006/relationships/image" Target="../media/image6.png"/><Relationship Id="rId9" Type="http://schemas.microsoft.com/office/2007/relationships/diagramDrawing" Target="../diagrams/drawing3.xml"/><Relationship Id="rId14" Type="http://schemas.openxmlformats.org/officeDocument/2006/relationships/image" Target="../media/image58.png"/><Relationship Id="rId22"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18" Type="http://schemas.openxmlformats.org/officeDocument/2006/relationships/image" Target="../media/image65.png"/><Relationship Id="rId3" Type="http://schemas.openxmlformats.org/officeDocument/2006/relationships/image" Target="../media/image3.png"/><Relationship Id="rId21" Type="http://schemas.openxmlformats.org/officeDocument/2006/relationships/image" Target="../media/image68.png"/><Relationship Id="rId7" Type="http://schemas.openxmlformats.org/officeDocument/2006/relationships/diagramLayout" Target="../diagrams/layout5.xml"/><Relationship Id="rId12" Type="http://schemas.openxmlformats.org/officeDocument/2006/relationships/diagramLayout" Target="../diagrams/layout6.xml"/><Relationship Id="rId17" Type="http://schemas.openxmlformats.org/officeDocument/2006/relationships/image" Target="../media/image64.png"/><Relationship Id="rId2" Type="http://schemas.openxmlformats.org/officeDocument/2006/relationships/image" Target="../media/image38.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62.png"/><Relationship Id="rId15" Type="http://schemas.microsoft.com/office/2007/relationships/diagramDrawing" Target="../diagrams/drawing6.xml"/><Relationship Id="rId10" Type="http://schemas.microsoft.com/office/2007/relationships/diagramDrawing" Target="../diagrams/drawing5.xml"/><Relationship Id="rId19"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13443" y="3657600"/>
            <a:ext cx="10459077" cy="1198800"/>
          </a:xfrm>
        </p:spPr>
        <p:txBody>
          <a:bodyPr/>
          <a:lstStyle/>
          <a:p>
            <a:r>
              <a:rPr lang="en-US" sz="3200" dirty="0"/>
              <a:t>Acuity Knowledge Partners</a:t>
            </a:r>
          </a:p>
        </p:txBody>
      </p:sp>
      <p:sp>
        <p:nvSpPr>
          <p:cNvPr id="5" name="Text Placeholder 4"/>
          <p:cNvSpPr>
            <a:spLocks noGrp="1"/>
          </p:cNvSpPr>
          <p:nvPr>
            <p:ph type="body" sz="quarter" idx="12"/>
          </p:nvPr>
        </p:nvSpPr>
        <p:spPr>
          <a:xfrm>
            <a:off x="8839200" y="6400800"/>
            <a:ext cx="3139017" cy="238125"/>
          </a:xfrm>
        </p:spPr>
        <p:txBody>
          <a:bodyPr/>
          <a:lstStyle/>
          <a:p>
            <a:r>
              <a:rPr lang="en-US" sz="1400" dirty="0"/>
              <a:t>November 2022</a:t>
            </a:r>
          </a:p>
        </p:txBody>
      </p:sp>
      <p:sp>
        <p:nvSpPr>
          <p:cNvPr id="6" name="Text Placeholder 35"/>
          <p:cNvSpPr>
            <a:spLocks noGrp="1"/>
          </p:cNvSpPr>
          <p:nvPr>
            <p:ph type="body" sz="quarter" idx="11"/>
          </p:nvPr>
        </p:nvSpPr>
        <p:spPr>
          <a:xfrm>
            <a:off x="808363" y="5105400"/>
            <a:ext cx="7844309" cy="618152"/>
          </a:xfrm>
        </p:spPr>
        <p:txBody>
          <a:bodyPr/>
          <a:lstStyle/>
          <a:p>
            <a:r>
              <a:rPr lang="en-US" sz="1600" dirty="0"/>
              <a:t>Conference of the Parties of the UNFCCC – COP27</a:t>
            </a:r>
          </a:p>
        </p:txBody>
      </p:sp>
    </p:spTree>
    <p:extLst>
      <p:ext uri="{BB962C8B-B14F-4D97-AF65-F5344CB8AC3E}">
        <p14:creationId xmlns:p14="http://schemas.microsoft.com/office/powerpoint/2010/main" val="264367842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Key Thematic Areas of Discussion for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4" name="Picture 3">
            <a:extLst>
              <a:ext uri="{FF2B5EF4-FFF2-40B4-BE49-F238E27FC236}">
                <a16:creationId xmlns:a16="http://schemas.microsoft.com/office/drawing/2014/main" id="{B5A5BAB8-E6E5-E84C-CAFB-A5BC2E0EC158}"/>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6" name="Picture 5">
            <a:extLst>
              <a:ext uri="{FF2B5EF4-FFF2-40B4-BE49-F238E27FC236}">
                <a16:creationId xmlns:a16="http://schemas.microsoft.com/office/drawing/2014/main" id="{B7B61D90-8D94-53D2-B8EC-047D99B8EDD8}"/>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7" name="Picture 6">
            <a:extLst>
              <a:ext uri="{FF2B5EF4-FFF2-40B4-BE49-F238E27FC236}">
                <a16:creationId xmlns:a16="http://schemas.microsoft.com/office/drawing/2014/main" id="{92D04063-F41E-ECB2-C700-FE67F6ED7124}"/>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8" name="Straight Connector 7">
            <a:extLst>
              <a:ext uri="{FF2B5EF4-FFF2-40B4-BE49-F238E27FC236}">
                <a16:creationId xmlns:a16="http://schemas.microsoft.com/office/drawing/2014/main" id="{F68CA064-A961-E76E-3CE5-CEE630C1E3F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CBC2BBE2-6D34-E732-B54C-1840A33C6E78}"/>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B1998CD7-33E4-A8F7-8363-B94881200B36}"/>
              </a:ext>
            </a:extLst>
          </p:cNvPr>
          <p:cNvGrpSpPr/>
          <p:nvPr/>
        </p:nvGrpSpPr>
        <p:grpSpPr>
          <a:xfrm>
            <a:off x="3048000" y="2221859"/>
            <a:ext cx="5964784" cy="3962400"/>
            <a:chOff x="3113608" y="1447800"/>
            <a:chExt cx="5964784" cy="3962400"/>
          </a:xfrm>
        </p:grpSpPr>
        <p:graphicFrame>
          <p:nvGraphicFramePr>
            <p:cNvPr id="3" name="Diagram 2">
              <a:extLst>
                <a:ext uri="{FF2B5EF4-FFF2-40B4-BE49-F238E27FC236}">
                  <a16:creationId xmlns:a16="http://schemas.microsoft.com/office/drawing/2014/main" id="{0D1D5472-6CA7-3D54-42AC-3B61B1B83311}"/>
                </a:ext>
              </a:extLst>
            </p:cNvPr>
            <p:cNvGraphicFramePr/>
            <p:nvPr>
              <p:extLst>
                <p:ext uri="{D42A27DB-BD31-4B8C-83A1-F6EECF244321}">
                  <p14:modId xmlns:p14="http://schemas.microsoft.com/office/powerpoint/2010/main" val="3585222865"/>
                </p:ext>
              </p:extLst>
            </p:nvPr>
          </p:nvGraphicFramePr>
          <p:xfrm>
            <a:off x="3113608" y="1447800"/>
            <a:ext cx="5964784" cy="3962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Graphic 10" descr="Farm scene with solid fill">
              <a:extLst>
                <a:ext uri="{FF2B5EF4-FFF2-40B4-BE49-F238E27FC236}">
                  <a16:creationId xmlns:a16="http://schemas.microsoft.com/office/drawing/2014/main" id="{CEB2390C-F83A-477C-1864-6E051A37F0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48540" y="4392561"/>
              <a:ext cx="423860" cy="423860"/>
            </a:xfrm>
            <a:prstGeom prst="rect">
              <a:avLst/>
            </a:prstGeom>
          </p:spPr>
        </p:pic>
        <p:pic>
          <p:nvPicPr>
            <p:cNvPr id="13" name="Graphic 12" descr="Gender with solid fill">
              <a:extLst>
                <a:ext uri="{FF2B5EF4-FFF2-40B4-BE49-F238E27FC236}">
                  <a16:creationId xmlns:a16="http://schemas.microsoft.com/office/drawing/2014/main" id="{CD9BDC6C-5D05-BEE6-1F3A-C0F74DEA42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19600" y="4419600"/>
              <a:ext cx="381000" cy="381000"/>
            </a:xfrm>
            <a:prstGeom prst="rect">
              <a:avLst/>
            </a:prstGeom>
          </p:spPr>
        </p:pic>
        <p:pic>
          <p:nvPicPr>
            <p:cNvPr id="15" name="Graphic 14" descr="Fire Hydrant with solid fill">
              <a:extLst>
                <a:ext uri="{FF2B5EF4-FFF2-40B4-BE49-F238E27FC236}">
                  <a16:creationId xmlns:a16="http://schemas.microsoft.com/office/drawing/2014/main" id="{FA484CFF-545F-414D-9048-6EBC84EB27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62644" y="3235423"/>
              <a:ext cx="423860" cy="423860"/>
            </a:xfrm>
            <a:prstGeom prst="rect">
              <a:avLst/>
            </a:prstGeom>
          </p:spPr>
        </p:pic>
        <p:pic>
          <p:nvPicPr>
            <p:cNvPr id="17" name="Graphic 16" descr="School boy with solid fill">
              <a:extLst>
                <a:ext uri="{FF2B5EF4-FFF2-40B4-BE49-F238E27FC236}">
                  <a16:creationId xmlns:a16="http://schemas.microsoft.com/office/drawing/2014/main" id="{25A47C77-A104-D648-5760-88847EF930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81940" y="3217070"/>
              <a:ext cx="423860" cy="423860"/>
            </a:xfrm>
            <a:prstGeom prst="rect">
              <a:avLst/>
            </a:prstGeom>
          </p:spPr>
        </p:pic>
        <p:pic>
          <p:nvPicPr>
            <p:cNvPr id="19" name="Graphic 18" descr="Hill scene with solid fill">
              <a:extLst>
                <a:ext uri="{FF2B5EF4-FFF2-40B4-BE49-F238E27FC236}">
                  <a16:creationId xmlns:a16="http://schemas.microsoft.com/office/drawing/2014/main" id="{141F2455-7A91-DC8E-C3CE-7D37303B37F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62400" y="2064296"/>
              <a:ext cx="381000" cy="381000"/>
            </a:xfrm>
            <a:prstGeom prst="rect">
              <a:avLst/>
            </a:prstGeom>
          </p:spPr>
        </p:pic>
        <p:pic>
          <p:nvPicPr>
            <p:cNvPr id="21" name="Graphic 20" descr="Remote learning science with solid fill">
              <a:extLst>
                <a:ext uri="{FF2B5EF4-FFF2-40B4-BE49-F238E27FC236}">
                  <a16:creationId xmlns:a16="http://schemas.microsoft.com/office/drawing/2014/main" id="{88F0867F-F2DE-9BF2-7CC2-0A97D8FEE1C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72400" y="2064296"/>
              <a:ext cx="423860" cy="423860"/>
            </a:xfrm>
            <a:prstGeom prst="rect">
              <a:avLst/>
            </a:prstGeom>
          </p:spPr>
        </p:pic>
        <p:pic>
          <p:nvPicPr>
            <p:cNvPr id="23" name="Graphic 22" descr="Gold bars with solid fill">
              <a:extLst>
                <a:ext uri="{FF2B5EF4-FFF2-40B4-BE49-F238E27FC236}">
                  <a16:creationId xmlns:a16="http://schemas.microsoft.com/office/drawing/2014/main" id="{425C0D1B-D1F5-A88C-5F2B-0049B0E7951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84070" y="1588141"/>
              <a:ext cx="423860" cy="423860"/>
            </a:xfrm>
            <a:prstGeom prst="rect">
              <a:avLst/>
            </a:prstGeom>
          </p:spPr>
        </p:pic>
      </p:grpSp>
      <p:cxnSp>
        <p:nvCxnSpPr>
          <p:cNvPr id="26" name="Straight Arrow Connector 25">
            <a:extLst>
              <a:ext uri="{FF2B5EF4-FFF2-40B4-BE49-F238E27FC236}">
                <a16:creationId xmlns:a16="http://schemas.microsoft.com/office/drawing/2014/main" id="{AFEF4AA9-F17F-49A3-8355-DF014AA33DF3}"/>
              </a:ext>
            </a:extLst>
          </p:cNvPr>
          <p:cNvCxnSpPr>
            <a:cxnSpLocks/>
            <a:stCxn id="23" idx="0"/>
          </p:cNvCxnSpPr>
          <p:nvPr/>
        </p:nvCxnSpPr>
        <p:spPr>
          <a:xfrm flipV="1">
            <a:off x="6030392" y="1997870"/>
            <a:ext cx="0" cy="36433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8783430C-7868-BA8E-D5AC-224D98BF541A}"/>
              </a:ext>
            </a:extLst>
          </p:cNvPr>
          <p:cNvCxnSpPr>
            <a:cxnSpLocks/>
          </p:cNvCxnSpPr>
          <p:nvPr/>
        </p:nvCxnSpPr>
        <p:spPr>
          <a:xfrm>
            <a:off x="8316392" y="3050285"/>
            <a:ext cx="7620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8432AD1C-93E4-6CF0-E28B-8CCEAD822F87}"/>
              </a:ext>
            </a:extLst>
          </p:cNvPr>
          <p:cNvCxnSpPr>
            <a:cxnSpLocks/>
          </p:cNvCxnSpPr>
          <p:nvPr/>
        </p:nvCxnSpPr>
        <p:spPr>
          <a:xfrm>
            <a:off x="8316392" y="4191694"/>
            <a:ext cx="7620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1E23EC02-F076-E07F-AE1A-DF29107E5297}"/>
              </a:ext>
            </a:extLst>
          </p:cNvPr>
          <p:cNvCxnSpPr>
            <a:cxnSpLocks/>
          </p:cNvCxnSpPr>
          <p:nvPr/>
        </p:nvCxnSpPr>
        <p:spPr>
          <a:xfrm>
            <a:off x="7935392" y="5378550"/>
            <a:ext cx="11430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B1EC3A92-3A65-2344-2F33-1E68EB14582A}"/>
              </a:ext>
            </a:extLst>
          </p:cNvPr>
          <p:cNvCxnSpPr>
            <a:cxnSpLocks/>
          </p:cNvCxnSpPr>
          <p:nvPr/>
        </p:nvCxnSpPr>
        <p:spPr>
          <a:xfrm flipH="1">
            <a:off x="2895600" y="3123255"/>
            <a:ext cx="7620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FF1F751A-B793-4EBF-C389-C5292886722E}"/>
              </a:ext>
            </a:extLst>
          </p:cNvPr>
          <p:cNvCxnSpPr>
            <a:cxnSpLocks/>
          </p:cNvCxnSpPr>
          <p:nvPr/>
        </p:nvCxnSpPr>
        <p:spPr>
          <a:xfrm flipH="1">
            <a:off x="2895600" y="4264664"/>
            <a:ext cx="7620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1B6E4CFC-C96C-9676-B778-EE7AB1627E08}"/>
              </a:ext>
            </a:extLst>
          </p:cNvPr>
          <p:cNvCxnSpPr>
            <a:cxnSpLocks/>
          </p:cNvCxnSpPr>
          <p:nvPr/>
        </p:nvCxnSpPr>
        <p:spPr>
          <a:xfrm flipH="1">
            <a:off x="2895600" y="5378550"/>
            <a:ext cx="129540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8" name="Circle: Hollow 47">
            <a:extLst>
              <a:ext uri="{FF2B5EF4-FFF2-40B4-BE49-F238E27FC236}">
                <a16:creationId xmlns:a16="http://schemas.microsoft.com/office/drawing/2014/main" id="{39D5CF88-8BB3-6160-4A34-246FBFC676CF}"/>
              </a:ext>
            </a:extLst>
          </p:cNvPr>
          <p:cNvSpPr/>
          <p:nvPr/>
        </p:nvSpPr>
        <p:spPr>
          <a:xfrm>
            <a:off x="602738" y="1153600"/>
            <a:ext cx="781748" cy="745936"/>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76B798BC-E2D7-D739-AFDA-E22218DF03E5}"/>
              </a:ext>
            </a:extLst>
          </p:cNvPr>
          <p:cNvSpPr txBox="1"/>
          <p:nvPr/>
        </p:nvSpPr>
        <p:spPr>
          <a:xfrm>
            <a:off x="529446" y="1958340"/>
            <a:ext cx="924569" cy="338554"/>
          </a:xfrm>
          <a:prstGeom prst="rect">
            <a:avLst/>
          </a:prstGeom>
          <a:noFill/>
        </p:spPr>
        <p:txBody>
          <a:bodyPr wrap="square">
            <a:spAutoFit/>
          </a:bodyPr>
          <a:lstStyle/>
          <a:p>
            <a:pPr algn="ctr"/>
            <a:r>
              <a:rPr lang="en-US" sz="800" b="1" kern="1200" dirty="0">
                <a:solidFill>
                  <a:schemeClr val="accent1"/>
                </a:solidFill>
                <a:latin typeface="+mj-lt"/>
                <a:ea typeface="+mn-ea"/>
                <a:cs typeface="+mn-cs"/>
              </a:rPr>
              <a:t>Total CoP27 Meetings</a:t>
            </a:r>
          </a:p>
        </p:txBody>
      </p:sp>
      <p:sp>
        <p:nvSpPr>
          <p:cNvPr id="50" name="TextBox 49">
            <a:extLst>
              <a:ext uri="{FF2B5EF4-FFF2-40B4-BE49-F238E27FC236}">
                <a16:creationId xmlns:a16="http://schemas.microsoft.com/office/drawing/2014/main" id="{ECAAF1DD-0C41-416B-0F32-0D03DA35F6C8}"/>
              </a:ext>
            </a:extLst>
          </p:cNvPr>
          <p:cNvSpPr txBox="1"/>
          <p:nvPr/>
        </p:nvSpPr>
        <p:spPr>
          <a:xfrm>
            <a:off x="656617" y="1408671"/>
            <a:ext cx="670228" cy="249188"/>
          </a:xfrm>
          <a:prstGeom prst="rect">
            <a:avLst/>
          </a:prstGeom>
          <a:noFill/>
        </p:spPr>
        <p:txBody>
          <a:bodyPr wrap="square">
            <a:spAutoFit/>
          </a:bodyPr>
          <a:lstStyle/>
          <a:p>
            <a:pPr algn="ctr"/>
            <a:r>
              <a:rPr lang="en-US" sz="1000" b="1" dirty="0">
                <a:solidFill>
                  <a:schemeClr val="accent1"/>
                </a:solidFill>
                <a:latin typeface="Arial Nova" panose="020B0504020202020204" pitchFamily="34" charset="0"/>
              </a:rPr>
              <a:t>26</a:t>
            </a:r>
            <a:endParaRPr lang="en-US" dirty="0">
              <a:solidFill>
                <a:schemeClr val="accent1"/>
              </a:solidFill>
            </a:endParaRPr>
          </a:p>
        </p:txBody>
      </p:sp>
      <p:sp>
        <p:nvSpPr>
          <p:cNvPr id="51" name="Circle: Hollow 50">
            <a:extLst>
              <a:ext uri="{FF2B5EF4-FFF2-40B4-BE49-F238E27FC236}">
                <a16:creationId xmlns:a16="http://schemas.microsoft.com/office/drawing/2014/main" id="{C9DF485F-EC66-9A31-5EAC-EA7BE8050677}"/>
              </a:ext>
            </a:extLst>
          </p:cNvPr>
          <p:cNvSpPr/>
          <p:nvPr/>
        </p:nvSpPr>
        <p:spPr>
          <a:xfrm>
            <a:off x="10836011" y="1153600"/>
            <a:ext cx="781748" cy="745936"/>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3CD1E823-A06E-859C-097C-F340449FF95A}"/>
              </a:ext>
            </a:extLst>
          </p:cNvPr>
          <p:cNvSpPr txBox="1"/>
          <p:nvPr/>
        </p:nvSpPr>
        <p:spPr>
          <a:xfrm>
            <a:off x="10680304" y="1958340"/>
            <a:ext cx="1104025" cy="342634"/>
          </a:xfrm>
          <a:prstGeom prst="rect">
            <a:avLst/>
          </a:prstGeom>
          <a:noFill/>
        </p:spPr>
        <p:txBody>
          <a:bodyPr wrap="square">
            <a:spAutoFit/>
          </a:bodyPr>
          <a:lstStyle/>
          <a:p>
            <a:pPr algn="ctr"/>
            <a:r>
              <a:rPr lang="en-US" sz="800" b="1" kern="1200" dirty="0">
                <a:solidFill>
                  <a:schemeClr val="accent1"/>
                </a:solidFill>
                <a:latin typeface="+mj-lt"/>
                <a:ea typeface="+mn-ea"/>
                <a:cs typeface="+mn-cs"/>
              </a:rPr>
              <a:t>Total Nations Participation</a:t>
            </a:r>
          </a:p>
        </p:txBody>
      </p:sp>
      <p:sp>
        <p:nvSpPr>
          <p:cNvPr id="53" name="TextBox 52">
            <a:extLst>
              <a:ext uri="{FF2B5EF4-FFF2-40B4-BE49-F238E27FC236}">
                <a16:creationId xmlns:a16="http://schemas.microsoft.com/office/drawing/2014/main" id="{73904056-DB77-9B5F-3088-1C93A73DB6EE}"/>
              </a:ext>
            </a:extLst>
          </p:cNvPr>
          <p:cNvSpPr txBox="1"/>
          <p:nvPr/>
        </p:nvSpPr>
        <p:spPr>
          <a:xfrm>
            <a:off x="10940655" y="1396461"/>
            <a:ext cx="565156" cy="249188"/>
          </a:xfrm>
          <a:prstGeom prst="rect">
            <a:avLst/>
          </a:prstGeom>
          <a:noFill/>
        </p:spPr>
        <p:txBody>
          <a:bodyPr wrap="square">
            <a:spAutoFit/>
          </a:bodyPr>
          <a:lstStyle/>
          <a:p>
            <a:pPr algn="ctr"/>
            <a:r>
              <a:rPr lang="en-US" sz="1000" b="1" dirty="0">
                <a:solidFill>
                  <a:schemeClr val="accent1"/>
                </a:solidFill>
                <a:latin typeface="Arial Nova" panose="020B0504020202020204" pitchFamily="34" charset="0"/>
              </a:rPr>
              <a:t>198</a:t>
            </a:r>
            <a:endParaRPr lang="en-US" dirty="0">
              <a:solidFill>
                <a:schemeClr val="accent1"/>
              </a:solidFill>
            </a:endParaRPr>
          </a:p>
        </p:txBody>
      </p:sp>
      <p:sp>
        <p:nvSpPr>
          <p:cNvPr id="54" name="Rectangle: Rounded Corners 53">
            <a:extLst>
              <a:ext uri="{FF2B5EF4-FFF2-40B4-BE49-F238E27FC236}">
                <a16:creationId xmlns:a16="http://schemas.microsoft.com/office/drawing/2014/main" id="{5467F52D-DF05-0A6C-E0F3-43CA56BD70CF}"/>
              </a:ext>
            </a:extLst>
          </p:cNvPr>
          <p:cNvSpPr/>
          <p:nvPr/>
        </p:nvSpPr>
        <p:spPr>
          <a:xfrm>
            <a:off x="4286509" y="1219200"/>
            <a:ext cx="3485891" cy="71508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The Climate Finance Ecosystem will be the </a:t>
            </a:r>
            <a:r>
              <a:rPr lang="en-US" sz="900" dirty="0">
                <a:solidFill>
                  <a:schemeClr val="tx1"/>
                </a:solidFill>
                <a:latin typeface="+mj-lt"/>
              </a:rPr>
              <a:t>focus </a:t>
            </a:r>
            <a:r>
              <a:rPr kumimoji="0" lang="en-US" sz="900" b="0" i="0" u="none" strike="noStrike" cap="none" spc="0" normalizeH="0" baseline="0" dirty="0">
                <a:ln>
                  <a:noFill/>
                </a:ln>
                <a:solidFill>
                  <a:schemeClr val="tx1"/>
                </a:solidFill>
                <a:effectLst/>
                <a:uFillTx/>
                <a:latin typeface="+mj-lt"/>
                <a:ea typeface="Calibri"/>
                <a:cs typeface="Calibri"/>
                <a:sym typeface="Calibri"/>
              </a:rPr>
              <a:t>including but not limited to innovative and mixed finance as well as financial mechanisms, tools, and policies that could improve access, scale up financing, and aid in the transition.</a:t>
            </a:r>
          </a:p>
        </p:txBody>
      </p:sp>
      <p:sp>
        <p:nvSpPr>
          <p:cNvPr id="55" name="Rectangle: Rounded Corners 54">
            <a:extLst>
              <a:ext uri="{FF2B5EF4-FFF2-40B4-BE49-F238E27FC236}">
                <a16:creationId xmlns:a16="http://schemas.microsoft.com/office/drawing/2014/main" id="{D7200288-E29F-4285-6AAA-31215DA53273}"/>
              </a:ext>
            </a:extLst>
          </p:cNvPr>
          <p:cNvSpPr/>
          <p:nvPr/>
        </p:nvSpPr>
        <p:spPr>
          <a:xfrm>
            <a:off x="9251976" y="2747927"/>
            <a:ext cx="2531270" cy="56185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Academia action to combat climate change, including methodologies and policies, and to highlight innovations of low carbon economy.</a:t>
            </a:r>
          </a:p>
        </p:txBody>
      </p:sp>
      <p:sp>
        <p:nvSpPr>
          <p:cNvPr id="56" name="Rectangle: Rounded Corners 55">
            <a:extLst>
              <a:ext uri="{FF2B5EF4-FFF2-40B4-BE49-F238E27FC236}">
                <a16:creationId xmlns:a16="http://schemas.microsoft.com/office/drawing/2014/main" id="{40861507-F4C6-518A-3D03-83D21F05DB55}"/>
              </a:ext>
            </a:extLst>
          </p:cNvPr>
          <p:cNvSpPr/>
          <p:nvPr/>
        </p:nvSpPr>
        <p:spPr>
          <a:xfrm>
            <a:off x="9251976" y="3910767"/>
            <a:ext cx="2531270" cy="56185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Interaction with policy makes and practitioners as well as a dialogue with the High-level Champions and non-party stakeholders.</a:t>
            </a:r>
          </a:p>
        </p:txBody>
      </p:sp>
      <p:sp>
        <p:nvSpPr>
          <p:cNvPr id="57" name="Rectangle: Rounded Corners 56">
            <a:extLst>
              <a:ext uri="{FF2B5EF4-FFF2-40B4-BE49-F238E27FC236}">
                <a16:creationId xmlns:a16="http://schemas.microsoft.com/office/drawing/2014/main" id="{BA05B9FC-E908-14D8-18CD-7B4CE42C5125}"/>
              </a:ext>
            </a:extLst>
          </p:cNvPr>
          <p:cNvSpPr/>
          <p:nvPr/>
        </p:nvSpPr>
        <p:spPr>
          <a:xfrm>
            <a:off x="9259350" y="5021007"/>
            <a:ext cx="2531270" cy="71508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Focus on food security, improved resilience and livelihoods for small-scale farmers, increased agricultural output, decreased losses in the food production chain</a:t>
            </a:r>
          </a:p>
        </p:txBody>
      </p:sp>
      <p:sp>
        <p:nvSpPr>
          <p:cNvPr id="58" name="Rectangle: Rounded Corners 57">
            <a:extLst>
              <a:ext uri="{FF2B5EF4-FFF2-40B4-BE49-F238E27FC236}">
                <a16:creationId xmlns:a16="http://schemas.microsoft.com/office/drawing/2014/main" id="{867269BE-AA8D-A5BF-A2B8-020C77C4FFDD}"/>
              </a:ext>
            </a:extLst>
          </p:cNvPr>
          <p:cNvSpPr/>
          <p:nvPr/>
        </p:nvSpPr>
        <p:spPr>
          <a:xfrm>
            <a:off x="270164" y="2750831"/>
            <a:ext cx="2531270" cy="71508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Ocean ecosystems, coral reefs, endangered species, and the ability of protected areas to continue providing ecosystem services to global population.</a:t>
            </a:r>
          </a:p>
        </p:txBody>
      </p:sp>
      <p:sp>
        <p:nvSpPr>
          <p:cNvPr id="59" name="Rectangle: Rounded Corners 58">
            <a:extLst>
              <a:ext uri="{FF2B5EF4-FFF2-40B4-BE49-F238E27FC236}">
                <a16:creationId xmlns:a16="http://schemas.microsoft.com/office/drawing/2014/main" id="{494B00CA-7D4C-EA6E-DCBE-B7EE8DA96AC0}"/>
              </a:ext>
            </a:extLst>
          </p:cNvPr>
          <p:cNvSpPr/>
          <p:nvPr/>
        </p:nvSpPr>
        <p:spPr>
          <a:xfrm>
            <a:off x="275083" y="3907121"/>
            <a:ext cx="2531270" cy="71508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900" dirty="0">
                <a:solidFill>
                  <a:schemeClr val="tx1"/>
                </a:solidFill>
                <a:latin typeface="+mj-lt"/>
              </a:rPr>
              <a:t>D</a:t>
            </a:r>
            <a:r>
              <a:rPr kumimoji="0" lang="en-US" sz="900" b="0" i="0" u="none" strike="noStrike" cap="none" spc="0" normalizeH="0" baseline="0" dirty="0">
                <a:ln>
                  <a:noFill/>
                </a:ln>
                <a:solidFill>
                  <a:schemeClr val="tx1"/>
                </a:solidFill>
                <a:effectLst/>
                <a:uFillTx/>
                <a:latin typeface="+mj-lt"/>
                <a:ea typeface="Calibri"/>
                <a:cs typeface="Calibri"/>
                <a:sym typeface="Calibri"/>
              </a:rPr>
              <a:t>rought, early warning system enhancement, and sustainable management of water resources as well evolution of energy ecosystems across the globe.</a:t>
            </a:r>
          </a:p>
        </p:txBody>
      </p:sp>
      <p:sp>
        <p:nvSpPr>
          <p:cNvPr id="60" name="Rectangle: Rounded Corners 59">
            <a:extLst>
              <a:ext uri="{FF2B5EF4-FFF2-40B4-BE49-F238E27FC236}">
                <a16:creationId xmlns:a16="http://schemas.microsoft.com/office/drawing/2014/main" id="{CA30DC3D-34A2-111A-20B5-CDBCB31B4DFC}"/>
              </a:ext>
            </a:extLst>
          </p:cNvPr>
          <p:cNvSpPr/>
          <p:nvPr/>
        </p:nvSpPr>
        <p:spPr>
          <a:xfrm>
            <a:off x="277538" y="5064859"/>
            <a:ext cx="2531270" cy="71508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tx1"/>
                </a:solidFill>
                <a:effectLst/>
                <a:uFillTx/>
                <a:latin typeface="+mj-lt"/>
                <a:ea typeface="Calibri"/>
                <a:cs typeface="Calibri"/>
                <a:sym typeface="Calibri"/>
              </a:rPr>
              <a:t>prospects for multi-stakeholder partnerships, for civil society's participation and contribution in this sector and generally in various climate action and policy responses.</a:t>
            </a:r>
          </a:p>
        </p:txBody>
      </p:sp>
      <p:cxnSp>
        <p:nvCxnSpPr>
          <p:cNvPr id="61" name="Straight Connector 60">
            <a:extLst>
              <a:ext uri="{FF2B5EF4-FFF2-40B4-BE49-F238E27FC236}">
                <a16:creationId xmlns:a16="http://schemas.microsoft.com/office/drawing/2014/main" id="{4232F6CF-C3A0-2338-7EC6-A4527C651D20}"/>
              </a:ext>
            </a:extLst>
          </p:cNvPr>
          <p:cNvCxnSpPr>
            <a:cxnSpLocks/>
          </p:cNvCxnSpPr>
          <p:nvPr/>
        </p:nvCxnSpPr>
        <p:spPr>
          <a:xfrm>
            <a:off x="4887392" y="1153600"/>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2" name="Straight Connector 61">
            <a:extLst>
              <a:ext uri="{FF2B5EF4-FFF2-40B4-BE49-F238E27FC236}">
                <a16:creationId xmlns:a16="http://schemas.microsoft.com/office/drawing/2014/main" id="{AA201E8B-163B-06F5-48F0-540FD91AE9F4}"/>
              </a:ext>
            </a:extLst>
          </p:cNvPr>
          <p:cNvCxnSpPr>
            <a:cxnSpLocks/>
          </p:cNvCxnSpPr>
          <p:nvPr/>
        </p:nvCxnSpPr>
        <p:spPr>
          <a:xfrm>
            <a:off x="4953000" y="1934287"/>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3" name="Straight Connector 62">
            <a:extLst>
              <a:ext uri="{FF2B5EF4-FFF2-40B4-BE49-F238E27FC236}">
                <a16:creationId xmlns:a16="http://schemas.microsoft.com/office/drawing/2014/main" id="{65812225-F7E9-E524-61E5-0615D68A0C04}"/>
              </a:ext>
            </a:extLst>
          </p:cNvPr>
          <p:cNvCxnSpPr>
            <a:cxnSpLocks/>
          </p:cNvCxnSpPr>
          <p:nvPr/>
        </p:nvCxnSpPr>
        <p:spPr>
          <a:xfrm>
            <a:off x="9696704" y="335280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5" name="Straight Connector 64">
            <a:extLst>
              <a:ext uri="{FF2B5EF4-FFF2-40B4-BE49-F238E27FC236}">
                <a16:creationId xmlns:a16="http://schemas.microsoft.com/office/drawing/2014/main" id="{97303C6E-E1DD-D043-CF82-B25BAFF4470D}"/>
              </a:ext>
            </a:extLst>
          </p:cNvPr>
          <p:cNvCxnSpPr>
            <a:cxnSpLocks/>
          </p:cNvCxnSpPr>
          <p:nvPr/>
        </p:nvCxnSpPr>
        <p:spPr>
          <a:xfrm>
            <a:off x="9662531" y="274320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6" name="Straight Connector 65">
            <a:extLst>
              <a:ext uri="{FF2B5EF4-FFF2-40B4-BE49-F238E27FC236}">
                <a16:creationId xmlns:a16="http://schemas.microsoft.com/office/drawing/2014/main" id="{60857458-8036-F72A-E6C4-CBFBDFCE69AA}"/>
              </a:ext>
            </a:extLst>
          </p:cNvPr>
          <p:cNvCxnSpPr>
            <a:cxnSpLocks/>
          </p:cNvCxnSpPr>
          <p:nvPr/>
        </p:nvCxnSpPr>
        <p:spPr>
          <a:xfrm>
            <a:off x="9677400" y="388620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30AC52F3-9303-EB68-B9DD-62D47F952EE5}"/>
              </a:ext>
            </a:extLst>
          </p:cNvPr>
          <p:cNvCxnSpPr>
            <a:cxnSpLocks/>
          </p:cNvCxnSpPr>
          <p:nvPr/>
        </p:nvCxnSpPr>
        <p:spPr>
          <a:xfrm>
            <a:off x="9770876" y="4498021"/>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8" name="Straight Connector 67">
            <a:extLst>
              <a:ext uri="{FF2B5EF4-FFF2-40B4-BE49-F238E27FC236}">
                <a16:creationId xmlns:a16="http://schemas.microsoft.com/office/drawing/2014/main" id="{F4524B46-566B-0B72-9980-3BDC3B7663CA}"/>
              </a:ext>
            </a:extLst>
          </p:cNvPr>
          <p:cNvCxnSpPr>
            <a:cxnSpLocks/>
          </p:cNvCxnSpPr>
          <p:nvPr/>
        </p:nvCxnSpPr>
        <p:spPr>
          <a:xfrm>
            <a:off x="9696704" y="4984874"/>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69" name="Straight Connector 68">
            <a:extLst>
              <a:ext uri="{FF2B5EF4-FFF2-40B4-BE49-F238E27FC236}">
                <a16:creationId xmlns:a16="http://schemas.microsoft.com/office/drawing/2014/main" id="{3D363944-A797-87F0-FD67-987C93F30CF8}"/>
              </a:ext>
            </a:extLst>
          </p:cNvPr>
          <p:cNvCxnSpPr>
            <a:cxnSpLocks/>
          </p:cNvCxnSpPr>
          <p:nvPr/>
        </p:nvCxnSpPr>
        <p:spPr>
          <a:xfrm>
            <a:off x="9770876" y="5779946"/>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0" name="Straight Connector 69">
            <a:extLst>
              <a:ext uri="{FF2B5EF4-FFF2-40B4-BE49-F238E27FC236}">
                <a16:creationId xmlns:a16="http://schemas.microsoft.com/office/drawing/2014/main" id="{CCFF8353-7F98-3DD5-8DDF-389B659A760D}"/>
              </a:ext>
            </a:extLst>
          </p:cNvPr>
          <p:cNvCxnSpPr>
            <a:cxnSpLocks/>
          </p:cNvCxnSpPr>
          <p:nvPr/>
        </p:nvCxnSpPr>
        <p:spPr>
          <a:xfrm>
            <a:off x="685800" y="5779946"/>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1" name="Straight Connector 70">
            <a:extLst>
              <a:ext uri="{FF2B5EF4-FFF2-40B4-BE49-F238E27FC236}">
                <a16:creationId xmlns:a16="http://schemas.microsoft.com/office/drawing/2014/main" id="{7E8F74D2-9357-3892-2D9F-91ADE1CD3E67}"/>
              </a:ext>
            </a:extLst>
          </p:cNvPr>
          <p:cNvCxnSpPr>
            <a:cxnSpLocks/>
          </p:cNvCxnSpPr>
          <p:nvPr/>
        </p:nvCxnSpPr>
        <p:spPr>
          <a:xfrm>
            <a:off x="670931" y="510540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2" name="Straight Connector 71">
            <a:extLst>
              <a:ext uri="{FF2B5EF4-FFF2-40B4-BE49-F238E27FC236}">
                <a16:creationId xmlns:a16="http://schemas.microsoft.com/office/drawing/2014/main" id="{D4B485D7-EB1C-424B-212F-600F593C920E}"/>
              </a:ext>
            </a:extLst>
          </p:cNvPr>
          <p:cNvCxnSpPr>
            <a:cxnSpLocks/>
          </p:cNvCxnSpPr>
          <p:nvPr/>
        </p:nvCxnSpPr>
        <p:spPr>
          <a:xfrm>
            <a:off x="685800" y="464820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3" name="Straight Connector 72">
            <a:extLst>
              <a:ext uri="{FF2B5EF4-FFF2-40B4-BE49-F238E27FC236}">
                <a16:creationId xmlns:a16="http://schemas.microsoft.com/office/drawing/2014/main" id="{040AE2B9-B2E9-4C36-D535-97B7CBFB47A3}"/>
              </a:ext>
            </a:extLst>
          </p:cNvPr>
          <p:cNvCxnSpPr>
            <a:cxnSpLocks/>
          </p:cNvCxnSpPr>
          <p:nvPr/>
        </p:nvCxnSpPr>
        <p:spPr>
          <a:xfrm>
            <a:off x="670931" y="3919728"/>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4" name="Straight Connector 73">
            <a:extLst>
              <a:ext uri="{FF2B5EF4-FFF2-40B4-BE49-F238E27FC236}">
                <a16:creationId xmlns:a16="http://schemas.microsoft.com/office/drawing/2014/main" id="{F81D922E-7DD4-BEB5-6B81-A1BF3C6EDE0C}"/>
              </a:ext>
            </a:extLst>
          </p:cNvPr>
          <p:cNvCxnSpPr>
            <a:cxnSpLocks/>
          </p:cNvCxnSpPr>
          <p:nvPr/>
        </p:nvCxnSpPr>
        <p:spPr>
          <a:xfrm>
            <a:off x="656617" y="2786060"/>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75" name="Straight Connector 74">
            <a:extLst>
              <a:ext uri="{FF2B5EF4-FFF2-40B4-BE49-F238E27FC236}">
                <a16:creationId xmlns:a16="http://schemas.microsoft.com/office/drawing/2014/main" id="{3440B77B-FBF4-0B73-0C56-D047691EADD6}"/>
              </a:ext>
            </a:extLst>
          </p:cNvPr>
          <p:cNvCxnSpPr>
            <a:cxnSpLocks/>
          </p:cNvCxnSpPr>
          <p:nvPr/>
        </p:nvCxnSpPr>
        <p:spPr>
          <a:xfrm>
            <a:off x="685800" y="3465918"/>
            <a:ext cx="1691269"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4199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Thematic Discussions on Finance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4" name="Picture 3">
            <a:extLst>
              <a:ext uri="{FF2B5EF4-FFF2-40B4-BE49-F238E27FC236}">
                <a16:creationId xmlns:a16="http://schemas.microsoft.com/office/drawing/2014/main" id="{7DB9DD00-F234-7F06-4F45-DFBCB0423076}"/>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7" name="Picture 6">
            <a:extLst>
              <a:ext uri="{FF2B5EF4-FFF2-40B4-BE49-F238E27FC236}">
                <a16:creationId xmlns:a16="http://schemas.microsoft.com/office/drawing/2014/main" id="{503571BF-39FF-F80E-2DF1-879EFDA932AA}"/>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8" name="Picture 7">
            <a:extLst>
              <a:ext uri="{FF2B5EF4-FFF2-40B4-BE49-F238E27FC236}">
                <a16:creationId xmlns:a16="http://schemas.microsoft.com/office/drawing/2014/main" id="{43D8303F-F1DE-8F29-E09B-2AD8FA54E4FE}"/>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10" name="Straight Connector 9">
            <a:extLst>
              <a:ext uri="{FF2B5EF4-FFF2-40B4-BE49-F238E27FC236}">
                <a16:creationId xmlns:a16="http://schemas.microsoft.com/office/drawing/2014/main" id="{CD553AED-82CC-1976-CE78-2E7E4FA30B66}"/>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88A46566-049B-FA43-E046-A179558725F8}"/>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 name="Rectangle: Rounded Corners 2">
            <a:extLst>
              <a:ext uri="{FF2B5EF4-FFF2-40B4-BE49-F238E27FC236}">
                <a16:creationId xmlns:a16="http://schemas.microsoft.com/office/drawing/2014/main" id="{518717F1-01A4-896E-6A6F-FA9B98F4D615}"/>
              </a:ext>
            </a:extLst>
          </p:cNvPr>
          <p:cNvSpPr/>
          <p:nvPr/>
        </p:nvSpPr>
        <p:spPr>
          <a:xfrm>
            <a:off x="6248400" y="1142293"/>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Progress in Committed Climate Finance</a:t>
            </a:r>
          </a:p>
        </p:txBody>
      </p:sp>
      <p:cxnSp>
        <p:nvCxnSpPr>
          <p:cNvPr id="6" name="Straight Connector 5">
            <a:extLst>
              <a:ext uri="{FF2B5EF4-FFF2-40B4-BE49-F238E27FC236}">
                <a16:creationId xmlns:a16="http://schemas.microsoft.com/office/drawing/2014/main" id="{A94B3867-B88B-5227-4D7F-BB17F3208CF5}"/>
              </a:ext>
            </a:extLst>
          </p:cNvPr>
          <p:cNvCxnSpPr/>
          <p:nvPr/>
        </p:nvCxnSpPr>
        <p:spPr>
          <a:xfrm>
            <a:off x="6377939" y="148976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3BDB685F-54B6-FF22-8DBF-EB38418E3C74}"/>
              </a:ext>
            </a:extLst>
          </p:cNvPr>
          <p:cNvSpPr/>
          <p:nvPr/>
        </p:nvSpPr>
        <p:spPr>
          <a:xfrm>
            <a:off x="606196" y="1142293"/>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Climate Finance discussions to be held at COP27 Conference </a:t>
            </a:r>
          </a:p>
        </p:txBody>
      </p:sp>
      <p:cxnSp>
        <p:nvCxnSpPr>
          <p:cNvPr id="12" name="Straight Connector 11">
            <a:extLst>
              <a:ext uri="{FF2B5EF4-FFF2-40B4-BE49-F238E27FC236}">
                <a16:creationId xmlns:a16="http://schemas.microsoft.com/office/drawing/2014/main" id="{CC6B5364-7201-4C67-B104-A4C80A695621}"/>
              </a:ext>
            </a:extLst>
          </p:cNvPr>
          <p:cNvCxnSpPr/>
          <p:nvPr/>
        </p:nvCxnSpPr>
        <p:spPr>
          <a:xfrm>
            <a:off x="735735" y="148976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507F1C83-EF00-53B2-4E96-097E74BECD02}"/>
              </a:ext>
            </a:extLst>
          </p:cNvPr>
          <p:cNvGraphicFramePr/>
          <p:nvPr>
            <p:extLst>
              <p:ext uri="{D42A27DB-BD31-4B8C-83A1-F6EECF244321}">
                <p14:modId xmlns:p14="http://schemas.microsoft.com/office/powerpoint/2010/main" val="651584103"/>
              </p:ext>
            </p:extLst>
          </p:nvPr>
        </p:nvGraphicFramePr>
        <p:xfrm>
          <a:off x="6248401" y="2971800"/>
          <a:ext cx="5486400" cy="2935363"/>
        </p:xfrm>
        <a:graphic>
          <a:graphicData uri="http://schemas.openxmlformats.org/drawingml/2006/chart">
            <c:chart xmlns:c="http://schemas.openxmlformats.org/drawingml/2006/chart" xmlns:r="http://schemas.openxmlformats.org/officeDocument/2006/relationships" r:id="rId5"/>
          </a:graphicData>
        </a:graphic>
      </p:graphicFrame>
      <p:cxnSp>
        <p:nvCxnSpPr>
          <p:cNvPr id="26" name="Straight Connector 25">
            <a:extLst>
              <a:ext uri="{FF2B5EF4-FFF2-40B4-BE49-F238E27FC236}">
                <a16:creationId xmlns:a16="http://schemas.microsoft.com/office/drawing/2014/main" id="{15C5928C-BE97-895C-C1FD-27358753ACF7}"/>
              </a:ext>
            </a:extLst>
          </p:cNvPr>
          <p:cNvCxnSpPr>
            <a:cxnSpLocks/>
          </p:cNvCxnSpPr>
          <p:nvPr/>
        </p:nvCxnSpPr>
        <p:spPr>
          <a:xfrm>
            <a:off x="5867400" y="1371599"/>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8" name="Rectangle: Rounded Corners 27">
            <a:extLst>
              <a:ext uri="{FF2B5EF4-FFF2-40B4-BE49-F238E27FC236}">
                <a16:creationId xmlns:a16="http://schemas.microsoft.com/office/drawing/2014/main" id="{8671C76F-406C-8D68-A936-B1973C1B05CD}"/>
              </a:ext>
            </a:extLst>
          </p:cNvPr>
          <p:cNvSpPr/>
          <p:nvPr/>
        </p:nvSpPr>
        <p:spPr>
          <a:xfrm>
            <a:off x="6553200" y="1812222"/>
            <a:ext cx="4542396" cy="783191"/>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The most recent reports by Organization for Economic Co-operation and Development's (OECD) analysis, represented of providing developing nations with $80 billion in climate finance in 2019, up from $78 billion in 2018. Most of this money came from public grants or loans, transferred either from one country to another directly, or through funds from multilateral development banks (MDBs).</a:t>
            </a:r>
          </a:p>
        </p:txBody>
      </p:sp>
      <p:cxnSp>
        <p:nvCxnSpPr>
          <p:cNvPr id="29" name="Straight Connector 28">
            <a:extLst>
              <a:ext uri="{FF2B5EF4-FFF2-40B4-BE49-F238E27FC236}">
                <a16:creationId xmlns:a16="http://schemas.microsoft.com/office/drawing/2014/main" id="{7262EDF3-D309-65F9-1056-2EEDDB2A8E98}"/>
              </a:ext>
            </a:extLst>
          </p:cNvPr>
          <p:cNvCxnSpPr>
            <a:cxnSpLocks/>
          </p:cNvCxnSpPr>
          <p:nvPr/>
        </p:nvCxnSpPr>
        <p:spPr>
          <a:xfrm>
            <a:off x="7270735" y="1740634"/>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E186E8A7-8861-2B8A-4B7A-4BB7046AB48C}"/>
              </a:ext>
            </a:extLst>
          </p:cNvPr>
          <p:cNvCxnSpPr>
            <a:cxnSpLocks/>
          </p:cNvCxnSpPr>
          <p:nvPr/>
        </p:nvCxnSpPr>
        <p:spPr>
          <a:xfrm>
            <a:off x="7270735" y="2667000"/>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graphicFrame>
        <p:nvGraphicFramePr>
          <p:cNvPr id="33" name="Diagram 32">
            <a:extLst>
              <a:ext uri="{FF2B5EF4-FFF2-40B4-BE49-F238E27FC236}">
                <a16:creationId xmlns:a16="http://schemas.microsoft.com/office/drawing/2014/main" id="{B5D0B18A-5A9A-17B6-B955-32E2286DABDD}"/>
              </a:ext>
            </a:extLst>
          </p:cNvPr>
          <p:cNvGraphicFramePr/>
          <p:nvPr>
            <p:extLst>
              <p:ext uri="{D42A27DB-BD31-4B8C-83A1-F6EECF244321}">
                <p14:modId xmlns:p14="http://schemas.microsoft.com/office/powerpoint/2010/main" val="3151490306"/>
              </p:ext>
            </p:extLst>
          </p:nvPr>
        </p:nvGraphicFramePr>
        <p:xfrm>
          <a:off x="1261322" y="1701366"/>
          <a:ext cx="4359936" cy="40977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34" name="Straight Connector 33">
            <a:extLst>
              <a:ext uri="{FF2B5EF4-FFF2-40B4-BE49-F238E27FC236}">
                <a16:creationId xmlns:a16="http://schemas.microsoft.com/office/drawing/2014/main" id="{3096F103-1557-6867-C8DA-3F8628B9741E}"/>
              </a:ext>
            </a:extLst>
          </p:cNvPr>
          <p:cNvCxnSpPr>
            <a:cxnSpLocks/>
          </p:cNvCxnSpPr>
          <p:nvPr/>
        </p:nvCxnSpPr>
        <p:spPr>
          <a:xfrm>
            <a:off x="1270466" y="1882439"/>
            <a:ext cx="0" cy="321378"/>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37" name="Straight Connector 36">
            <a:extLst>
              <a:ext uri="{FF2B5EF4-FFF2-40B4-BE49-F238E27FC236}">
                <a16:creationId xmlns:a16="http://schemas.microsoft.com/office/drawing/2014/main" id="{627A4948-215B-271A-0457-F137CB5A1126}"/>
              </a:ext>
            </a:extLst>
          </p:cNvPr>
          <p:cNvCxnSpPr>
            <a:cxnSpLocks/>
          </p:cNvCxnSpPr>
          <p:nvPr/>
        </p:nvCxnSpPr>
        <p:spPr>
          <a:xfrm>
            <a:off x="1270466" y="2550160"/>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466EBDA9-5066-E807-E8D4-079D8EEF0527}"/>
              </a:ext>
            </a:extLst>
          </p:cNvPr>
          <p:cNvCxnSpPr>
            <a:cxnSpLocks/>
          </p:cNvCxnSpPr>
          <p:nvPr/>
        </p:nvCxnSpPr>
        <p:spPr>
          <a:xfrm>
            <a:off x="1261322" y="3276600"/>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5C62A096-77D4-6722-D36C-C1C5E0494277}"/>
              </a:ext>
            </a:extLst>
          </p:cNvPr>
          <p:cNvCxnSpPr>
            <a:cxnSpLocks/>
          </p:cNvCxnSpPr>
          <p:nvPr/>
        </p:nvCxnSpPr>
        <p:spPr>
          <a:xfrm>
            <a:off x="1261322" y="3886200"/>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D5DC0891-BE83-72D0-8607-0C61BF5253D7}"/>
              </a:ext>
            </a:extLst>
          </p:cNvPr>
          <p:cNvCxnSpPr>
            <a:cxnSpLocks/>
          </p:cNvCxnSpPr>
          <p:nvPr/>
        </p:nvCxnSpPr>
        <p:spPr>
          <a:xfrm>
            <a:off x="1270466" y="4572000"/>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EB2120FB-4B14-373A-198C-74F3F4E6C313}"/>
              </a:ext>
            </a:extLst>
          </p:cNvPr>
          <p:cNvCxnSpPr>
            <a:cxnSpLocks/>
          </p:cNvCxnSpPr>
          <p:nvPr/>
        </p:nvCxnSpPr>
        <p:spPr>
          <a:xfrm>
            <a:off x="1270466" y="5334000"/>
            <a:ext cx="0" cy="304800"/>
          </a:xfrm>
          <a:prstGeom prst="line">
            <a:avLst/>
          </a:prstGeom>
          <a:ln/>
        </p:spPr>
        <p:style>
          <a:lnRef idx="1">
            <a:schemeClr val="accent4"/>
          </a:lnRef>
          <a:fillRef idx="0">
            <a:schemeClr val="accent4"/>
          </a:fillRef>
          <a:effectRef idx="0">
            <a:schemeClr val="accent4"/>
          </a:effectRef>
          <a:fontRef idx="minor">
            <a:schemeClr val="tx1"/>
          </a:fontRef>
        </p:style>
      </p:cxnSp>
      <p:pic>
        <p:nvPicPr>
          <p:cNvPr id="44" name="Picture 43">
            <a:extLst>
              <a:ext uri="{FF2B5EF4-FFF2-40B4-BE49-F238E27FC236}">
                <a16:creationId xmlns:a16="http://schemas.microsoft.com/office/drawing/2014/main" id="{005513F5-D3D8-54B4-CA11-D8499E2FD9F5}"/>
              </a:ext>
            </a:extLst>
          </p:cNvPr>
          <p:cNvPicPr>
            <a:picLocks noChangeAspect="1"/>
          </p:cNvPicPr>
          <p:nvPr/>
        </p:nvPicPr>
        <p:blipFill>
          <a:blip r:embed="rId11">
            <a:duotone>
              <a:schemeClr val="accent3">
                <a:shade val="45000"/>
                <a:satMod val="135000"/>
              </a:schemeClr>
              <a:prstClr val="white"/>
            </a:duotone>
          </a:blip>
          <a:stretch>
            <a:fillRect/>
          </a:stretch>
        </p:blipFill>
        <p:spPr>
          <a:xfrm>
            <a:off x="759928" y="1882439"/>
            <a:ext cx="407589" cy="407589"/>
          </a:xfrm>
          <a:prstGeom prst="rect">
            <a:avLst/>
          </a:prstGeom>
        </p:spPr>
      </p:pic>
      <p:pic>
        <p:nvPicPr>
          <p:cNvPr id="45" name="Picture 44">
            <a:extLst>
              <a:ext uri="{FF2B5EF4-FFF2-40B4-BE49-F238E27FC236}">
                <a16:creationId xmlns:a16="http://schemas.microsoft.com/office/drawing/2014/main" id="{033CE8FE-B96A-9189-8B30-6368962AC0EF}"/>
              </a:ext>
            </a:extLst>
          </p:cNvPr>
          <p:cNvPicPr>
            <a:picLocks noChangeAspect="1"/>
          </p:cNvPicPr>
          <p:nvPr/>
        </p:nvPicPr>
        <p:blipFill>
          <a:blip r:embed="rId12">
            <a:duotone>
              <a:schemeClr val="accent3">
                <a:shade val="45000"/>
                <a:satMod val="135000"/>
              </a:schemeClr>
              <a:prstClr val="white"/>
            </a:duotone>
          </a:blip>
          <a:srcRect/>
          <a:stretch/>
        </p:blipFill>
        <p:spPr>
          <a:xfrm>
            <a:off x="821548" y="2624187"/>
            <a:ext cx="293832" cy="293832"/>
          </a:xfrm>
          <a:prstGeom prst="rect">
            <a:avLst/>
          </a:prstGeom>
        </p:spPr>
      </p:pic>
      <p:pic>
        <p:nvPicPr>
          <p:cNvPr id="46" name="Picture 45">
            <a:extLst>
              <a:ext uri="{FF2B5EF4-FFF2-40B4-BE49-F238E27FC236}">
                <a16:creationId xmlns:a16="http://schemas.microsoft.com/office/drawing/2014/main" id="{36B00214-A96E-12FF-68B9-BB91AB9242A7}"/>
              </a:ext>
            </a:extLst>
          </p:cNvPr>
          <p:cNvPicPr>
            <a:picLocks noChangeAspect="1"/>
          </p:cNvPicPr>
          <p:nvPr/>
        </p:nvPicPr>
        <p:blipFill>
          <a:blip r:embed="rId13">
            <a:duotone>
              <a:schemeClr val="accent3">
                <a:shade val="45000"/>
                <a:satMod val="135000"/>
              </a:schemeClr>
              <a:prstClr val="white"/>
            </a:duotone>
          </a:blip>
          <a:srcRect/>
          <a:stretch/>
        </p:blipFill>
        <p:spPr>
          <a:xfrm>
            <a:off x="724424" y="3224004"/>
            <a:ext cx="489620" cy="489620"/>
          </a:xfrm>
          <a:prstGeom prst="rect">
            <a:avLst/>
          </a:prstGeom>
        </p:spPr>
      </p:pic>
      <p:pic>
        <p:nvPicPr>
          <p:cNvPr id="47" name="Picture 46">
            <a:extLst>
              <a:ext uri="{FF2B5EF4-FFF2-40B4-BE49-F238E27FC236}">
                <a16:creationId xmlns:a16="http://schemas.microsoft.com/office/drawing/2014/main" id="{8AF5D8CF-3E33-A627-C1D7-9D7D3208B68A}"/>
              </a:ext>
            </a:extLst>
          </p:cNvPr>
          <p:cNvPicPr>
            <a:picLocks noChangeAspect="1"/>
          </p:cNvPicPr>
          <p:nvPr/>
        </p:nvPicPr>
        <p:blipFill>
          <a:blip r:embed="rId14">
            <a:duotone>
              <a:schemeClr val="accent3">
                <a:shade val="45000"/>
                <a:satMod val="135000"/>
              </a:schemeClr>
              <a:prstClr val="white"/>
            </a:duotone>
          </a:blip>
          <a:srcRect/>
          <a:stretch/>
        </p:blipFill>
        <p:spPr>
          <a:xfrm>
            <a:off x="802455" y="3925342"/>
            <a:ext cx="312925" cy="312925"/>
          </a:xfrm>
          <a:prstGeom prst="rect">
            <a:avLst/>
          </a:prstGeom>
        </p:spPr>
      </p:pic>
      <p:pic>
        <p:nvPicPr>
          <p:cNvPr id="48" name="Picture 47">
            <a:extLst>
              <a:ext uri="{FF2B5EF4-FFF2-40B4-BE49-F238E27FC236}">
                <a16:creationId xmlns:a16="http://schemas.microsoft.com/office/drawing/2014/main" id="{3E8ADBC6-8E4A-E384-E93A-7479731AAE5E}"/>
              </a:ext>
            </a:extLst>
          </p:cNvPr>
          <p:cNvPicPr>
            <a:picLocks noChangeAspect="1"/>
          </p:cNvPicPr>
          <p:nvPr/>
        </p:nvPicPr>
        <p:blipFill>
          <a:blip r:embed="rId15">
            <a:duotone>
              <a:schemeClr val="accent3">
                <a:shade val="45000"/>
                <a:satMod val="135000"/>
              </a:schemeClr>
              <a:prstClr val="white"/>
            </a:duotone>
          </a:blip>
          <a:srcRect/>
          <a:stretch/>
        </p:blipFill>
        <p:spPr>
          <a:xfrm>
            <a:off x="757432" y="4555893"/>
            <a:ext cx="407589" cy="407589"/>
          </a:xfrm>
          <a:prstGeom prst="rect">
            <a:avLst/>
          </a:prstGeom>
        </p:spPr>
      </p:pic>
      <p:pic>
        <p:nvPicPr>
          <p:cNvPr id="49" name="Picture 48">
            <a:extLst>
              <a:ext uri="{FF2B5EF4-FFF2-40B4-BE49-F238E27FC236}">
                <a16:creationId xmlns:a16="http://schemas.microsoft.com/office/drawing/2014/main" id="{51B9CA99-030F-6A74-9916-5BDE89B60EB1}"/>
              </a:ext>
            </a:extLst>
          </p:cNvPr>
          <p:cNvPicPr>
            <a:picLocks noChangeAspect="1"/>
          </p:cNvPicPr>
          <p:nvPr/>
        </p:nvPicPr>
        <p:blipFill>
          <a:blip r:embed="rId16">
            <a:duotone>
              <a:schemeClr val="accent3">
                <a:shade val="45000"/>
                <a:satMod val="135000"/>
              </a:schemeClr>
              <a:prstClr val="white"/>
            </a:duotone>
          </a:blip>
          <a:srcRect/>
          <a:stretch/>
        </p:blipFill>
        <p:spPr>
          <a:xfrm>
            <a:off x="757431" y="5301428"/>
            <a:ext cx="407589" cy="407589"/>
          </a:xfrm>
          <a:prstGeom prst="rect">
            <a:avLst/>
          </a:prstGeom>
        </p:spPr>
      </p:pic>
      <p:sp>
        <p:nvSpPr>
          <p:cNvPr id="50" name="TextBox 49">
            <a:extLst>
              <a:ext uri="{FF2B5EF4-FFF2-40B4-BE49-F238E27FC236}">
                <a16:creationId xmlns:a16="http://schemas.microsoft.com/office/drawing/2014/main" id="{E84770FE-7005-A477-3249-67E283AC1DD7}"/>
              </a:ext>
            </a:extLst>
          </p:cNvPr>
          <p:cNvSpPr txBox="1"/>
          <p:nvPr/>
        </p:nvSpPr>
        <p:spPr>
          <a:xfrm>
            <a:off x="10515600" y="5907163"/>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Climate Finance Fund</a:t>
            </a:r>
          </a:p>
        </p:txBody>
      </p:sp>
    </p:spTree>
    <p:extLst>
      <p:ext uri="{BB962C8B-B14F-4D97-AF65-F5344CB8AC3E}">
        <p14:creationId xmlns:p14="http://schemas.microsoft.com/office/powerpoint/2010/main" val="1957598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Thematic Discussions on Science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C2DFCA9A-6FDE-B3B6-E2A3-CCB9D36AC45F}"/>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AC17B21C-070F-1C1C-BC7C-2EFB9FC2F9F4}"/>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5189E575-A020-134E-8E3A-E84CCCE1A46B}"/>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522A6806-4B83-C8C7-75C1-F5576F0F962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F779807A-1F45-E9BE-0472-595296BC655B}"/>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A848D6E1-7774-727E-3758-EB73FD12A09A}"/>
              </a:ext>
            </a:extLst>
          </p:cNvPr>
          <p:cNvSpPr/>
          <p:nvPr/>
        </p:nvSpPr>
        <p:spPr>
          <a:xfrm>
            <a:off x="6248400" y="1142293"/>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Progress in Climate Science Innovations</a:t>
            </a:r>
          </a:p>
        </p:txBody>
      </p:sp>
      <p:cxnSp>
        <p:nvCxnSpPr>
          <p:cNvPr id="10" name="Straight Connector 9">
            <a:extLst>
              <a:ext uri="{FF2B5EF4-FFF2-40B4-BE49-F238E27FC236}">
                <a16:creationId xmlns:a16="http://schemas.microsoft.com/office/drawing/2014/main" id="{C65E1FD6-7C51-0043-CE93-F2E6DDE35D41}"/>
              </a:ext>
            </a:extLst>
          </p:cNvPr>
          <p:cNvCxnSpPr/>
          <p:nvPr/>
        </p:nvCxnSpPr>
        <p:spPr>
          <a:xfrm>
            <a:off x="6377939" y="148976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1544BF-2CE5-2395-9D61-63794CEB3ED0}"/>
              </a:ext>
            </a:extLst>
          </p:cNvPr>
          <p:cNvSpPr/>
          <p:nvPr/>
        </p:nvSpPr>
        <p:spPr>
          <a:xfrm>
            <a:off x="606196" y="1142293"/>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Climate Science discussions to be held at COP27 Conference </a:t>
            </a:r>
          </a:p>
        </p:txBody>
      </p:sp>
      <p:cxnSp>
        <p:nvCxnSpPr>
          <p:cNvPr id="12" name="Straight Connector 11">
            <a:extLst>
              <a:ext uri="{FF2B5EF4-FFF2-40B4-BE49-F238E27FC236}">
                <a16:creationId xmlns:a16="http://schemas.microsoft.com/office/drawing/2014/main" id="{F46B8128-E97D-FB97-0C0E-EB8E5B12A0EA}"/>
              </a:ext>
            </a:extLst>
          </p:cNvPr>
          <p:cNvCxnSpPr/>
          <p:nvPr/>
        </p:nvCxnSpPr>
        <p:spPr>
          <a:xfrm>
            <a:off x="735735" y="148976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CDB0ED17-CA1C-2AA9-F185-456392C6CDF3}"/>
              </a:ext>
            </a:extLst>
          </p:cNvPr>
          <p:cNvGraphicFramePr/>
          <p:nvPr>
            <p:extLst>
              <p:ext uri="{D42A27DB-BD31-4B8C-83A1-F6EECF244321}">
                <p14:modId xmlns:p14="http://schemas.microsoft.com/office/powerpoint/2010/main" val="412911808"/>
              </p:ext>
            </p:extLst>
          </p:nvPr>
        </p:nvGraphicFramePr>
        <p:xfrm>
          <a:off x="6248401" y="2971800"/>
          <a:ext cx="5486400" cy="2935363"/>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Straight Connector 13">
            <a:extLst>
              <a:ext uri="{FF2B5EF4-FFF2-40B4-BE49-F238E27FC236}">
                <a16:creationId xmlns:a16="http://schemas.microsoft.com/office/drawing/2014/main" id="{0AC37EEE-5ED8-321E-E578-DE547A210050}"/>
              </a:ext>
            </a:extLst>
          </p:cNvPr>
          <p:cNvCxnSpPr>
            <a:cxnSpLocks/>
          </p:cNvCxnSpPr>
          <p:nvPr/>
        </p:nvCxnSpPr>
        <p:spPr>
          <a:xfrm>
            <a:off x="5867400" y="1371599"/>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5" name="Rectangle: Rounded Corners 14">
            <a:extLst>
              <a:ext uri="{FF2B5EF4-FFF2-40B4-BE49-F238E27FC236}">
                <a16:creationId xmlns:a16="http://schemas.microsoft.com/office/drawing/2014/main" id="{CDA78D05-C823-CDE6-6E71-95D063130BAD}"/>
              </a:ext>
            </a:extLst>
          </p:cNvPr>
          <p:cNvSpPr/>
          <p:nvPr/>
        </p:nvSpPr>
        <p:spPr>
          <a:xfrm>
            <a:off x="6553200" y="1880326"/>
            <a:ext cx="4542396" cy="646983"/>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Around 1,400 investors worldwide are interested in the upcoming crop of climate change-related businesses. Over 600 agreements totaled more than $40 billion in capital deployment, which is more than twice as much as the previous year. Great food and water tech businesses are in a distant third place, with the mobility and energy sectors continuously raising the most money.</a:t>
            </a:r>
          </a:p>
        </p:txBody>
      </p:sp>
      <p:cxnSp>
        <p:nvCxnSpPr>
          <p:cNvPr id="16" name="Straight Connector 15">
            <a:extLst>
              <a:ext uri="{FF2B5EF4-FFF2-40B4-BE49-F238E27FC236}">
                <a16:creationId xmlns:a16="http://schemas.microsoft.com/office/drawing/2014/main" id="{333F4D7D-6F88-3DB4-5DB1-8585D4797F3C}"/>
              </a:ext>
            </a:extLst>
          </p:cNvPr>
          <p:cNvCxnSpPr>
            <a:cxnSpLocks/>
          </p:cNvCxnSpPr>
          <p:nvPr/>
        </p:nvCxnSpPr>
        <p:spPr>
          <a:xfrm>
            <a:off x="7270735" y="1740634"/>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27C6AD5C-C9CE-E2CA-3A63-E469EE325EEE}"/>
              </a:ext>
            </a:extLst>
          </p:cNvPr>
          <p:cNvCxnSpPr>
            <a:cxnSpLocks/>
          </p:cNvCxnSpPr>
          <p:nvPr/>
        </p:nvCxnSpPr>
        <p:spPr>
          <a:xfrm>
            <a:off x="7270735" y="2667000"/>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graphicFrame>
        <p:nvGraphicFramePr>
          <p:cNvPr id="18" name="Diagram 17">
            <a:extLst>
              <a:ext uri="{FF2B5EF4-FFF2-40B4-BE49-F238E27FC236}">
                <a16:creationId xmlns:a16="http://schemas.microsoft.com/office/drawing/2014/main" id="{D9BB0D77-B518-E399-FB1E-5161F10772BF}"/>
              </a:ext>
            </a:extLst>
          </p:cNvPr>
          <p:cNvGraphicFramePr/>
          <p:nvPr>
            <p:extLst>
              <p:ext uri="{D42A27DB-BD31-4B8C-83A1-F6EECF244321}">
                <p14:modId xmlns:p14="http://schemas.microsoft.com/office/powerpoint/2010/main" val="1665015971"/>
              </p:ext>
            </p:extLst>
          </p:nvPr>
        </p:nvGraphicFramePr>
        <p:xfrm>
          <a:off x="1261322" y="1701366"/>
          <a:ext cx="4359936" cy="40977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9" name="Straight Connector 18">
            <a:extLst>
              <a:ext uri="{FF2B5EF4-FFF2-40B4-BE49-F238E27FC236}">
                <a16:creationId xmlns:a16="http://schemas.microsoft.com/office/drawing/2014/main" id="{77836067-3200-874D-8090-8EF135DDE524}"/>
              </a:ext>
            </a:extLst>
          </p:cNvPr>
          <p:cNvCxnSpPr>
            <a:cxnSpLocks/>
          </p:cNvCxnSpPr>
          <p:nvPr/>
        </p:nvCxnSpPr>
        <p:spPr>
          <a:xfrm>
            <a:off x="1270466" y="1882439"/>
            <a:ext cx="0" cy="32137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31DE27-A127-C4EE-8321-F16C01132E13}"/>
              </a:ext>
            </a:extLst>
          </p:cNvPr>
          <p:cNvCxnSpPr>
            <a:cxnSpLocks/>
          </p:cNvCxnSpPr>
          <p:nvPr/>
        </p:nvCxnSpPr>
        <p:spPr>
          <a:xfrm>
            <a:off x="1270466" y="2550160"/>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4D14B2-6009-0D62-E73B-B6A372BDD3A5}"/>
              </a:ext>
            </a:extLst>
          </p:cNvPr>
          <p:cNvCxnSpPr>
            <a:cxnSpLocks/>
          </p:cNvCxnSpPr>
          <p:nvPr/>
        </p:nvCxnSpPr>
        <p:spPr>
          <a:xfrm>
            <a:off x="1261322" y="3276600"/>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259DA6-727F-C588-4977-E55B1DEF643D}"/>
              </a:ext>
            </a:extLst>
          </p:cNvPr>
          <p:cNvCxnSpPr>
            <a:cxnSpLocks/>
          </p:cNvCxnSpPr>
          <p:nvPr/>
        </p:nvCxnSpPr>
        <p:spPr>
          <a:xfrm>
            <a:off x="1261322" y="3886200"/>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97B973-22E6-1F76-356F-7CA145FA8A3B}"/>
              </a:ext>
            </a:extLst>
          </p:cNvPr>
          <p:cNvCxnSpPr>
            <a:cxnSpLocks/>
          </p:cNvCxnSpPr>
          <p:nvPr/>
        </p:nvCxnSpPr>
        <p:spPr>
          <a:xfrm>
            <a:off x="1270466" y="4572000"/>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C387F9-1118-1869-2D9F-E51AEBFC04E7}"/>
              </a:ext>
            </a:extLst>
          </p:cNvPr>
          <p:cNvCxnSpPr>
            <a:cxnSpLocks/>
          </p:cNvCxnSpPr>
          <p:nvPr/>
        </p:nvCxnSpPr>
        <p:spPr>
          <a:xfrm>
            <a:off x="1270466" y="5334000"/>
            <a:ext cx="0" cy="304800"/>
          </a:xfrm>
          <a:prstGeom prst="line">
            <a:avLst/>
          </a:prstGeom>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F8D952A-2123-E121-6758-E49114545605}"/>
              </a:ext>
            </a:extLst>
          </p:cNvPr>
          <p:cNvPicPr>
            <a:picLocks noChangeAspect="1"/>
          </p:cNvPicPr>
          <p:nvPr/>
        </p:nvPicPr>
        <p:blipFill>
          <a:blip r:embed="rId11">
            <a:duotone>
              <a:schemeClr val="accent1">
                <a:shade val="45000"/>
                <a:satMod val="135000"/>
              </a:schemeClr>
              <a:prstClr val="white"/>
            </a:duotone>
          </a:blip>
          <a:srcRect/>
          <a:stretch/>
        </p:blipFill>
        <p:spPr>
          <a:xfrm>
            <a:off x="807626" y="1870120"/>
            <a:ext cx="357394" cy="357394"/>
          </a:xfrm>
          <a:prstGeom prst="rect">
            <a:avLst/>
          </a:prstGeom>
        </p:spPr>
      </p:pic>
      <p:pic>
        <p:nvPicPr>
          <p:cNvPr id="26" name="Picture 25">
            <a:extLst>
              <a:ext uri="{FF2B5EF4-FFF2-40B4-BE49-F238E27FC236}">
                <a16:creationId xmlns:a16="http://schemas.microsoft.com/office/drawing/2014/main" id="{4B21F57E-9ADB-BE25-9399-8DF611BFEA58}"/>
              </a:ext>
            </a:extLst>
          </p:cNvPr>
          <p:cNvPicPr>
            <a:picLocks noChangeAspect="1"/>
          </p:cNvPicPr>
          <p:nvPr/>
        </p:nvPicPr>
        <p:blipFill>
          <a:blip r:embed="rId12">
            <a:duotone>
              <a:schemeClr val="accent1">
                <a:shade val="45000"/>
                <a:satMod val="135000"/>
              </a:schemeClr>
              <a:prstClr val="white"/>
            </a:duotone>
          </a:blip>
          <a:srcRect/>
          <a:stretch/>
        </p:blipFill>
        <p:spPr>
          <a:xfrm>
            <a:off x="825146" y="2573303"/>
            <a:ext cx="293832" cy="293832"/>
          </a:xfrm>
          <a:prstGeom prst="rect">
            <a:avLst/>
          </a:prstGeom>
        </p:spPr>
      </p:pic>
      <p:pic>
        <p:nvPicPr>
          <p:cNvPr id="27" name="Picture 26">
            <a:extLst>
              <a:ext uri="{FF2B5EF4-FFF2-40B4-BE49-F238E27FC236}">
                <a16:creationId xmlns:a16="http://schemas.microsoft.com/office/drawing/2014/main" id="{A7679B1D-8AF9-BF58-4CA1-CCF67092F767}"/>
              </a:ext>
            </a:extLst>
          </p:cNvPr>
          <p:cNvPicPr>
            <a:picLocks noChangeAspect="1"/>
          </p:cNvPicPr>
          <p:nvPr/>
        </p:nvPicPr>
        <p:blipFill>
          <a:blip r:embed="rId13">
            <a:duotone>
              <a:schemeClr val="accent1">
                <a:shade val="45000"/>
                <a:satMod val="135000"/>
              </a:schemeClr>
              <a:prstClr val="white"/>
            </a:duotone>
          </a:blip>
          <a:srcRect/>
          <a:stretch/>
        </p:blipFill>
        <p:spPr>
          <a:xfrm>
            <a:off x="793365" y="3247476"/>
            <a:ext cx="357394" cy="357394"/>
          </a:xfrm>
          <a:prstGeom prst="rect">
            <a:avLst/>
          </a:prstGeom>
        </p:spPr>
      </p:pic>
      <p:pic>
        <p:nvPicPr>
          <p:cNvPr id="28" name="Picture 27">
            <a:extLst>
              <a:ext uri="{FF2B5EF4-FFF2-40B4-BE49-F238E27FC236}">
                <a16:creationId xmlns:a16="http://schemas.microsoft.com/office/drawing/2014/main" id="{4BC2577D-0C02-7C16-B2DB-0CB834FECFC3}"/>
              </a:ext>
            </a:extLst>
          </p:cNvPr>
          <p:cNvPicPr>
            <a:picLocks noChangeAspect="1"/>
          </p:cNvPicPr>
          <p:nvPr/>
        </p:nvPicPr>
        <p:blipFill>
          <a:blip r:embed="rId14">
            <a:duotone>
              <a:schemeClr val="accent1">
                <a:shade val="45000"/>
                <a:satMod val="135000"/>
              </a:schemeClr>
              <a:prstClr val="white"/>
            </a:duotone>
          </a:blip>
          <a:srcRect/>
          <a:stretch/>
        </p:blipFill>
        <p:spPr>
          <a:xfrm>
            <a:off x="773548" y="3833639"/>
            <a:ext cx="407589" cy="407589"/>
          </a:xfrm>
          <a:prstGeom prst="rect">
            <a:avLst/>
          </a:prstGeom>
        </p:spPr>
      </p:pic>
      <p:pic>
        <p:nvPicPr>
          <p:cNvPr id="29" name="Picture 28">
            <a:extLst>
              <a:ext uri="{FF2B5EF4-FFF2-40B4-BE49-F238E27FC236}">
                <a16:creationId xmlns:a16="http://schemas.microsoft.com/office/drawing/2014/main" id="{440241C7-9AA8-13F7-BF87-421BB164414B}"/>
              </a:ext>
            </a:extLst>
          </p:cNvPr>
          <p:cNvPicPr>
            <a:picLocks noChangeAspect="1"/>
          </p:cNvPicPr>
          <p:nvPr/>
        </p:nvPicPr>
        <p:blipFill>
          <a:blip r:embed="rId15">
            <a:duotone>
              <a:schemeClr val="accent1">
                <a:shade val="45000"/>
                <a:satMod val="135000"/>
              </a:schemeClr>
              <a:prstClr val="white"/>
            </a:duotone>
          </a:blip>
          <a:srcRect/>
          <a:stretch/>
        </p:blipFill>
        <p:spPr>
          <a:xfrm>
            <a:off x="809610" y="4571374"/>
            <a:ext cx="309368" cy="309368"/>
          </a:xfrm>
          <a:prstGeom prst="rect">
            <a:avLst/>
          </a:prstGeom>
        </p:spPr>
      </p:pic>
      <p:pic>
        <p:nvPicPr>
          <p:cNvPr id="30" name="Picture 29">
            <a:extLst>
              <a:ext uri="{FF2B5EF4-FFF2-40B4-BE49-F238E27FC236}">
                <a16:creationId xmlns:a16="http://schemas.microsoft.com/office/drawing/2014/main" id="{244BDA64-0CA0-908E-EA0F-DBE59AF44ABE}"/>
              </a:ext>
            </a:extLst>
          </p:cNvPr>
          <p:cNvPicPr>
            <a:picLocks noChangeAspect="1"/>
          </p:cNvPicPr>
          <p:nvPr/>
        </p:nvPicPr>
        <p:blipFill>
          <a:blip r:embed="rId16">
            <a:duotone>
              <a:schemeClr val="accent1">
                <a:shade val="45000"/>
                <a:satMod val="135000"/>
              </a:schemeClr>
              <a:prstClr val="white"/>
            </a:duotone>
          </a:blip>
          <a:srcRect/>
          <a:stretch/>
        </p:blipFill>
        <p:spPr>
          <a:xfrm>
            <a:off x="810910" y="5323335"/>
            <a:ext cx="309369" cy="309369"/>
          </a:xfrm>
          <a:prstGeom prst="rect">
            <a:avLst/>
          </a:prstGeom>
        </p:spPr>
      </p:pic>
      <p:sp>
        <p:nvSpPr>
          <p:cNvPr id="31" name="TextBox 30">
            <a:extLst>
              <a:ext uri="{FF2B5EF4-FFF2-40B4-BE49-F238E27FC236}">
                <a16:creationId xmlns:a16="http://schemas.microsoft.com/office/drawing/2014/main" id="{BB4B292B-F130-2BD0-3DE8-8FB0D61573F2}"/>
              </a:ext>
            </a:extLst>
          </p:cNvPr>
          <p:cNvSpPr txBox="1"/>
          <p:nvPr/>
        </p:nvSpPr>
        <p:spPr>
          <a:xfrm>
            <a:off x="10515600" y="5907163"/>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Climate Tech VC</a:t>
            </a:r>
          </a:p>
        </p:txBody>
      </p:sp>
    </p:spTree>
    <p:extLst>
      <p:ext uri="{BB962C8B-B14F-4D97-AF65-F5344CB8AC3E}">
        <p14:creationId xmlns:p14="http://schemas.microsoft.com/office/powerpoint/2010/main" val="303906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001000" cy="423860"/>
          </a:xfrm>
        </p:spPr>
        <p:txBody>
          <a:bodyPr/>
          <a:lstStyle/>
          <a:p>
            <a:r>
              <a:rPr lang="en-US" sz="2400" dirty="0"/>
              <a:t>Thematic Discussion on Youth &amp; Future Generations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12954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D321E7C3-9F8D-0660-CDBF-C23DED4F4641}"/>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83E227C8-D816-F0AE-246A-5C105F1A6C2A}"/>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D094A18D-64D4-6D54-F207-D31E76910380}"/>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001D0BA1-7BB1-B115-709E-95EAFB1E7F0E}"/>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8508A93E-E380-D95E-27C6-139955D9F860}"/>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22" name="Rectangle: Rounded Corners 21">
            <a:extLst>
              <a:ext uri="{FF2B5EF4-FFF2-40B4-BE49-F238E27FC236}">
                <a16:creationId xmlns:a16="http://schemas.microsoft.com/office/drawing/2014/main" id="{687CFDCD-DD50-976F-C9CB-F21DDE8DA6B9}"/>
              </a:ext>
            </a:extLst>
          </p:cNvPr>
          <p:cNvSpPr/>
          <p:nvPr/>
        </p:nvSpPr>
        <p:spPr>
          <a:xfrm>
            <a:off x="604684" y="1422127"/>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Climate Science discussions to be held at COP27 Conference </a:t>
            </a:r>
          </a:p>
        </p:txBody>
      </p:sp>
      <p:cxnSp>
        <p:nvCxnSpPr>
          <p:cNvPr id="23" name="Straight Connector 22">
            <a:extLst>
              <a:ext uri="{FF2B5EF4-FFF2-40B4-BE49-F238E27FC236}">
                <a16:creationId xmlns:a16="http://schemas.microsoft.com/office/drawing/2014/main" id="{5100A649-5029-E984-FDBD-13CD09ABC68E}"/>
              </a:ext>
            </a:extLst>
          </p:cNvPr>
          <p:cNvCxnSpPr/>
          <p:nvPr/>
        </p:nvCxnSpPr>
        <p:spPr>
          <a:xfrm>
            <a:off x="734223" y="1769603"/>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4" name="Diagram 23">
            <a:extLst>
              <a:ext uri="{FF2B5EF4-FFF2-40B4-BE49-F238E27FC236}">
                <a16:creationId xmlns:a16="http://schemas.microsoft.com/office/drawing/2014/main" id="{0E00EA9B-638B-54F2-D83A-1E431101C258}"/>
              </a:ext>
            </a:extLst>
          </p:cNvPr>
          <p:cNvGraphicFramePr/>
          <p:nvPr>
            <p:extLst>
              <p:ext uri="{D42A27DB-BD31-4B8C-83A1-F6EECF244321}">
                <p14:modId xmlns:p14="http://schemas.microsoft.com/office/powerpoint/2010/main" val="3900307940"/>
              </p:ext>
            </p:extLst>
          </p:nvPr>
        </p:nvGraphicFramePr>
        <p:xfrm>
          <a:off x="1350509" y="1855050"/>
          <a:ext cx="4359936" cy="4097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27" name="Straight Connector 26">
            <a:extLst>
              <a:ext uri="{FF2B5EF4-FFF2-40B4-BE49-F238E27FC236}">
                <a16:creationId xmlns:a16="http://schemas.microsoft.com/office/drawing/2014/main" id="{2001F5A2-FAC8-289D-671A-B1E549D5BD4A}"/>
              </a:ext>
            </a:extLst>
          </p:cNvPr>
          <p:cNvCxnSpPr>
            <a:cxnSpLocks/>
          </p:cNvCxnSpPr>
          <p:nvPr/>
        </p:nvCxnSpPr>
        <p:spPr>
          <a:xfrm>
            <a:off x="1239993" y="2929999"/>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C06195A-8B24-853E-3C00-23A108379CE9}"/>
              </a:ext>
            </a:extLst>
          </p:cNvPr>
          <p:cNvCxnSpPr>
            <a:cxnSpLocks/>
          </p:cNvCxnSpPr>
          <p:nvPr/>
        </p:nvCxnSpPr>
        <p:spPr>
          <a:xfrm>
            <a:off x="1259810" y="4442101"/>
            <a:ext cx="0" cy="304800"/>
          </a:xfrm>
          <a:prstGeom prst="line">
            <a:avLst/>
          </a:prstGeom>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1C1D20AE-9D59-E3C7-C40D-E27EA0026628}"/>
              </a:ext>
            </a:extLst>
          </p:cNvPr>
          <p:cNvPicPr>
            <a:picLocks noChangeAspect="1"/>
          </p:cNvPicPr>
          <p:nvPr/>
        </p:nvPicPr>
        <p:blipFill>
          <a:blip r:embed="rId10">
            <a:duotone>
              <a:schemeClr val="accent3">
                <a:shade val="45000"/>
                <a:satMod val="135000"/>
              </a:schemeClr>
              <a:prstClr val="white"/>
            </a:duotone>
          </a:blip>
          <a:srcRect/>
          <a:stretch/>
        </p:blipFill>
        <p:spPr>
          <a:xfrm>
            <a:off x="734223" y="2900874"/>
            <a:ext cx="395207" cy="395207"/>
          </a:xfrm>
          <a:prstGeom prst="rect">
            <a:avLst/>
          </a:prstGeom>
        </p:spPr>
      </p:pic>
      <p:cxnSp>
        <p:nvCxnSpPr>
          <p:cNvPr id="37" name="Straight Connector 36">
            <a:extLst>
              <a:ext uri="{FF2B5EF4-FFF2-40B4-BE49-F238E27FC236}">
                <a16:creationId xmlns:a16="http://schemas.microsoft.com/office/drawing/2014/main" id="{D226989B-B1E8-0CBE-3295-0EEFEBFAAC94}"/>
              </a:ext>
            </a:extLst>
          </p:cNvPr>
          <p:cNvCxnSpPr>
            <a:cxnSpLocks/>
          </p:cNvCxnSpPr>
          <p:nvPr/>
        </p:nvCxnSpPr>
        <p:spPr>
          <a:xfrm>
            <a:off x="6096000" y="1524000"/>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8" name="Rectangle: Rounded Corners 37">
            <a:extLst>
              <a:ext uri="{FF2B5EF4-FFF2-40B4-BE49-F238E27FC236}">
                <a16:creationId xmlns:a16="http://schemas.microsoft.com/office/drawing/2014/main" id="{AA5B005C-9304-F91A-8CB4-71C00EE289EA}"/>
              </a:ext>
            </a:extLst>
          </p:cNvPr>
          <p:cNvSpPr/>
          <p:nvPr/>
        </p:nvSpPr>
        <p:spPr>
          <a:xfrm>
            <a:off x="6286761" y="1447800"/>
            <a:ext cx="530055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Inclusion of Youth and Future Generations towards Climate Change Aspects</a:t>
            </a:r>
          </a:p>
        </p:txBody>
      </p:sp>
      <p:cxnSp>
        <p:nvCxnSpPr>
          <p:cNvPr id="39" name="Straight Connector 38">
            <a:extLst>
              <a:ext uri="{FF2B5EF4-FFF2-40B4-BE49-F238E27FC236}">
                <a16:creationId xmlns:a16="http://schemas.microsoft.com/office/drawing/2014/main" id="{99678531-854C-FA7D-64C1-578B3EE6C0F4}"/>
              </a:ext>
            </a:extLst>
          </p:cNvPr>
          <p:cNvCxnSpPr/>
          <p:nvPr/>
        </p:nvCxnSpPr>
        <p:spPr>
          <a:xfrm>
            <a:off x="6416299" y="1788574"/>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242FE34A-97F8-B22D-FB6B-AE2126465D8D}"/>
              </a:ext>
            </a:extLst>
          </p:cNvPr>
          <p:cNvSpPr/>
          <p:nvPr/>
        </p:nvSpPr>
        <p:spPr>
          <a:xfrm>
            <a:off x="7337374" y="2111027"/>
            <a:ext cx="3796582" cy="783191"/>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Accelerating the integration and application of climate change education as part of its work on Education for sustainable development will be one of UNESCO's primary goals (ESD). The four action areas that have received the most attention are: greening communities; learning; capacity &amp; readiness; and schools.</a:t>
            </a:r>
          </a:p>
        </p:txBody>
      </p:sp>
      <p:cxnSp>
        <p:nvCxnSpPr>
          <p:cNvPr id="42" name="Straight Connector 41">
            <a:extLst>
              <a:ext uri="{FF2B5EF4-FFF2-40B4-BE49-F238E27FC236}">
                <a16:creationId xmlns:a16="http://schemas.microsoft.com/office/drawing/2014/main" id="{A6D93EA9-2EAC-A462-35E7-8650EB606975}"/>
              </a:ext>
            </a:extLst>
          </p:cNvPr>
          <p:cNvCxnSpPr>
            <a:cxnSpLocks/>
          </p:cNvCxnSpPr>
          <p:nvPr/>
        </p:nvCxnSpPr>
        <p:spPr>
          <a:xfrm>
            <a:off x="7309095" y="2039439"/>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09BB7B11-6D20-FED1-BE87-ED1FFB7E41A6}"/>
              </a:ext>
            </a:extLst>
          </p:cNvPr>
          <p:cNvCxnSpPr>
            <a:cxnSpLocks/>
          </p:cNvCxnSpPr>
          <p:nvPr/>
        </p:nvCxnSpPr>
        <p:spPr>
          <a:xfrm>
            <a:off x="7309095" y="2965805"/>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pic>
        <p:nvPicPr>
          <p:cNvPr id="44" name="Picture 43">
            <a:extLst>
              <a:ext uri="{FF2B5EF4-FFF2-40B4-BE49-F238E27FC236}">
                <a16:creationId xmlns:a16="http://schemas.microsoft.com/office/drawing/2014/main" id="{FBD3672A-9FA7-5F0A-805E-62EA211331A1}"/>
              </a:ext>
            </a:extLst>
          </p:cNvPr>
          <p:cNvPicPr>
            <a:picLocks noChangeAspect="1"/>
          </p:cNvPicPr>
          <p:nvPr/>
        </p:nvPicPr>
        <p:blipFill>
          <a:blip r:embed="rId11"/>
          <a:stretch>
            <a:fillRect/>
          </a:stretch>
        </p:blipFill>
        <p:spPr>
          <a:xfrm>
            <a:off x="6400800" y="2111025"/>
            <a:ext cx="779335" cy="779335"/>
          </a:xfrm>
          <a:prstGeom prst="rect">
            <a:avLst/>
          </a:prstGeom>
        </p:spPr>
      </p:pic>
      <p:graphicFrame>
        <p:nvGraphicFramePr>
          <p:cNvPr id="48" name="Diagram 47">
            <a:extLst>
              <a:ext uri="{FF2B5EF4-FFF2-40B4-BE49-F238E27FC236}">
                <a16:creationId xmlns:a16="http://schemas.microsoft.com/office/drawing/2014/main" id="{F46E3D8B-4E56-C861-C4C0-BA1AB048548F}"/>
              </a:ext>
            </a:extLst>
          </p:cNvPr>
          <p:cNvGraphicFramePr/>
          <p:nvPr>
            <p:extLst>
              <p:ext uri="{D42A27DB-BD31-4B8C-83A1-F6EECF244321}">
                <p14:modId xmlns:p14="http://schemas.microsoft.com/office/powerpoint/2010/main" val="2696310302"/>
              </p:ext>
            </p:extLst>
          </p:nvPr>
        </p:nvGraphicFramePr>
        <p:xfrm>
          <a:off x="6286761" y="3148725"/>
          <a:ext cx="5300549" cy="133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49" name="Picture 48">
            <a:extLst>
              <a:ext uri="{FF2B5EF4-FFF2-40B4-BE49-F238E27FC236}">
                <a16:creationId xmlns:a16="http://schemas.microsoft.com/office/drawing/2014/main" id="{CF9B94F9-7D60-6132-2775-A475A58AFBF4}"/>
              </a:ext>
            </a:extLst>
          </p:cNvPr>
          <p:cNvPicPr>
            <a:picLocks noChangeAspect="1"/>
          </p:cNvPicPr>
          <p:nvPr/>
        </p:nvPicPr>
        <p:blipFill>
          <a:blip r:embed="rId10">
            <a:duotone>
              <a:schemeClr val="accent3">
                <a:shade val="45000"/>
                <a:satMod val="135000"/>
              </a:schemeClr>
              <a:prstClr val="white"/>
            </a:duotone>
          </a:blip>
          <a:srcRect/>
          <a:stretch/>
        </p:blipFill>
        <p:spPr>
          <a:xfrm>
            <a:off x="734223" y="4396897"/>
            <a:ext cx="395207" cy="395207"/>
          </a:xfrm>
          <a:prstGeom prst="rect">
            <a:avLst/>
          </a:prstGeom>
        </p:spPr>
      </p:pic>
      <p:cxnSp>
        <p:nvCxnSpPr>
          <p:cNvPr id="51" name="Straight Connector 50">
            <a:extLst>
              <a:ext uri="{FF2B5EF4-FFF2-40B4-BE49-F238E27FC236}">
                <a16:creationId xmlns:a16="http://schemas.microsoft.com/office/drawing/2014/main" id="{D5E398B5-734D-876D-D37C-EAD4220EAB6A}"/>
              </a:ext>
            </a:extLst>
          </p:cNvPr>
          <p:cNvCxnSpPr>
            <a:cxnSpLocks/>
          </p:cNvCxnSpPr>
          <p:nvPr/>
        </p:nvCxnSpPr>
        <p:spPr>
          <a:xfrm>
            <a:off x="6416299" y="3711300"/>
            <a:ext cx="1447800" cy="0"/>
          </a:xfrm>
          <a:prstGeom prst="line">
            <a:avLst/>
          </a:prstGeom>
          <a:no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DC2BC0A2-112D-1BBE-C438-D157CF5498BB}"/>
              </a:ext>
            </a:extLst>
          </p:cNvPr>
          <p:cNvCxnSpPr>
            <a:cxnSpLocks/>
          </p:cNvCxnSpPr>
          <p:nvPr/>
        </p:nvCxnSpPr>
        <p:spPr>
          <a:xfrm>
            <a:off x="8248904" y="3726540"/>
            <a:ext cx="1447800" cy="0"/>
          </a:xfrm>
          <a:prstGeom prst="line">
            <a:avLst/>
          </a:prstGeom>
          <a:no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cxnSp>
      <p:sp>
        <p:nvSpPr>
          <p:cNvPr id="54" name="TextBox 53">
            <a:extLst>
              <a:ext uri="{FF2B5EF4-FFF2-40B4-BE49-F238E27FC236}">
                <a16:creationId xmlns:a16="http://schemas.microsoft.com/office/drawing/2014/main" id="{6C2ACB7C-83E0-7F1B-A1A6-96C0B9CF82CC}"/>
              </a:ext>
            </a:extLst>
          </p:cNvPr>
          <p:cNvSpPr txBox="1"/>
          <p:nvPr/>
        </p:nvSpPr>
        <p:spPr>
          <a:xfrm>
            <a:off x="10548213" y="5952773"/>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United Nations, </a:t>
            </a:r>
            <a:r>
              <a:rPr kumimoji="0" lang="en-US" sz="600" b="0" i="0" u="none" strike="noStrike" cap="none" spc="0" normalizeH="0" baseline="0" dirty="0" err="1">
                <a:ln>
                  <a:noFill/>
                </a:ln>
                <a:solidFill>
                  <a:schemeClr val="accent3"/>
                </a:solidFill>
                <a:effectLst/>
                <a:uFillTx/>
                <a:latin typeface="+mj-lt"/>
                <a:ea typeface="Calibri"/>
                <a:cs typeface="Calibri"/>
                <a:sym typeface="Calibri"/>
              </a:rPr>
              <a:t>WEForum</a:t>
            </a:r>
            <a:endParaRPr kumimoji="0" lang="en-US" sz="600" b="0" i="0" u="none" strike="noStrike" cap="none" spc="0" normalizeH="0" baseline="0" dirty="0">
              <a:ln>
                <a:noFill/>
              </a:ln>
              <a:solidFill>
                <a:schemeClr val="accent3"/>
              </a:solidFill>
              <a:effectLst/>
              <a:uFillTx/>
              <a:latin typeface="+mj-lt"/>
              <a:ea typeface="Calibri"/>
              <a:cs typeface="Calibri"/>
              <a:sym typeface="Calibri"/>
            </a:endParaRPr>
          </a:p>
        </p:txBody>
      </p:sp>
      <p:cxnSp>
        <p:nvCxnSpPr>
          <p:cNvPr id="55" name="Straight Connector 54">
            <a:extLst>
              <a:ext uri="{FF2B5EF4-FFF2-40B4-BE49-F238E27FC236}">
                <a16:creationId xmlns:a16="http://schemas.microsoft.com/office/drawing/2014/main" id="{68A256DA-1360-6CD8-C44C-24597767575D}"/>
              </a:ext>
            </a:extLst>
          </p:cNvPr>
          <p:cNvCxnSpPr>
            <a:cxnSpLocks/>
          </p:cNvCxnSpPr>
          <p:nvPr/>
        </p:nvCxnSpPr>
        <p:spPr>
          <a:xfrm>
            <a:off x="10048981" y="3726540"/>
            <a:ext cx="1447800" cy="0"/>
          </a:xfrm>
          <a:prstGeom prst="line">
            <a:avLst/>
          </a:prstGeom>
          <a:no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cxnSp>
      <p:pic>
        <p:nvPicPr>
          <p:cNvPr id="56" name="Picture 55">
            <a:extLst>
              <a:ext uri="{FF2B5EF4-FFF2-40B4-BE49-F238E27FC236}">
                <a16:creationId xmlns:a16="http://schemas.microsoft.com/office/drawing/2014/main" id="{B6F588B8-4804-C82E-772B-150E9272BF3D}"/>
              </a:ext>
            </a:extLst>
          </p:cNvPr>
          <p:cNvPicPr>
            <a:picLocks noChangeAspect="1"/>
          </p:cNvPicPr>
          <p:nvPr/>
        </p:nvPicPr>
        <p:blipFill>
          <a:blip r:embed="rId17"/>
          <a:srcRect/>
          <a:stretch/>
        </p:blipFill>
        <p:spPr>
          <a:xfrm>
            <a:off x="6485366" y="4806276"/>
            <a:ext cx="433940" cy="289293"/>
          </a:xfrm>
          <a:prstGeom prst="rect">
            <a:avLst/>
          </a:prstGeom>
        </p:spPr>
      </p:pic>
      <p:sp>
        <p:nvSpPr>
          <p:cNvPr id="57" name="TextBox 56">
            <a:extLst>
              <a:ext uri="{FF2B5EF4-FFF2-40B4-BE49-F238E27FC236}">
                <a16:creationId xmlns:a16="http://schemas.microsoft.com/office/drawing/2014/main" id="{3227FE60-2677-A3CD-7D2E-FC5CA2F488B0}"/>
              </a:ext>
            </a:extLst>
          </p:cNvPr>
          <p:cNvSpPr txBox="1"/>
          <p:nvPr/>
        </p:nvSpPr>
        <p:spPr>
          <a:xfrm>
            <a:off x="6096000" y="5133945"/>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UK – COP26</a:t>
            </a:r>
          </a:p>
          <a:p>
            <a:pPr algn="ctr"/>
            <a:r>
              <a:rPr kumimoji="0" lang="en-US" sz="1000" b="1" i="0" u="none" strike="noStrike" kern="1200" cap="none" spc="0" normalizeH="0" baseline="0" noProof="0" dirty="0">
                <a:ln>
                  <a:noFill/>
                </a:ln>
                <a:solidFill>
                  <a:schemeClr val="accent1"/>
                </a:solidFill>
                <a:effectLst/>
                <a:uLnTx/>
                <a:uFillTx/>
                <a:ea typeface="+mn-ea"/>
                <a:cs typeface="+mn-cs"/>
              </a:rPr>
              <a:t>2021</a:t>
            </a:r>
          </a:p>
        </p:txBody>
      </p:sp>
      <p:sp>
        <p:nvSpPr>
          <p:cNvPr id="59" name="TextBox 58">
            <a:extLst>
              <a:ext uri="{FF2B5EF4-FFF2-40B4-BE49-F238E27FC236}">
                <a16:creationId xmlns:a16="http://schemas.microsoft.com/office/drawing/2014/main" id="{6DCB90FA-DF9C-9DE5-B35B-514235B5754D}"/>
              </a:ext>
            </a:extLst>
          </p:cNvPr>
          <p:cNvSpPr txBox="1"/>
          <p:nvPr/>
        </p:nvSpPr>
        <p:spPr>
          <a:xfrm>
            <a:off x="7263243" y="4686383"/>
            <a:ext cx="427763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800" dirty="0">
                <a:solidFill>
                  <a:schemeClr val="tx1"/>
                </a:solidFill>
                <a:latin typeface="+mj-lt"/>
              </a:rPr>
              <a:t>Ministers are urged by COP President Alok Sharma to take young issues into account when negotiating at the COP and taking national climate action.</a:t>
            </a:r>
          </a:p>
        </p:txBody>
      </p:sp>
      <p:cxnSp>
        <p:nvCxnSpPr>
          <p:cNvPr id="60" name="Straight Connector 59">
            <a:extLst>
              <a:ext uri="{FF2B5EF4-FFF2-40B4-BE49-F238E27FC236}">
                <a16:creationId xmlns:a16="http://schemas.microsoft.com/office/drawing/2014/main" id="{195D0104-C90C-6357-ED19-6A8AA559F283}"/>
              </a:ext>
            </a:extLst>
          </p:cNvPr>
          <p:cNvCxnSpPr>
            <a:cxnSpLocks/>
          </p:cNvCxnSpPr>
          <p:nvPr/>
        </p:nvCxnSpPr>
        <p:spPr>
          <a:xfrm flipV="1">
            <a:off x="7263243" y="5095569"/>
            <a:ext cx="4198902" cy="9245"/>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64" name="TextBox 63">
            <a:extLst>
              <a:ext uri="{FF2B5EF4-FFF2-40B4-BE49-F238E27FC236}">
                <a16:creationId xmlns:a16="http://schemas.microsoft.com/office/drawing/2014/main" id="{2CD1B89D-0DA0-81DE-9FB8-ECDA2C7C92E6}"/>
              </a:ext>
            </a:extLst>
          </p:cNvPr>
          <p:cNvSpPr txBox="1"/>
          <p:nvPr/>
        </p:nvSpPr>
        <p:spPr>
          <a:xfrm>
            <a:off x="7337374" y="5159036"/>
            <a:ext cx="427763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800" dirty="0">
                <a:solidFill>
                  <a:schemeClr val="tx1"/>
                </a:solidFill>
                <a:latin typeface="+mj-lt"/>
              </a:rPr>
              <a:t>23 nations have made commitments to national climate education plans that include net-zero schools and placing the environment at the center of national curricula.</a:t>
            </a:r>
          </a:p>
        </p:txBody>
      </p:sp>
      <p:cxnSp>
        <p:nvCxnSpPr>
          <p:cNvPr id="65" name="Straight Connector 64">
            <a:extLst>
              <a:ext uri="{FF2B5EF4-FFF2-40B4-BE49-F238E27FC236}">
                <a16:creationId xmlns:a16="http://schemas.microsoft.com/office/drawing/2014/main" id="{D0DFCF97-B3A2-668A-3A38-81AC5C4A2150}"/>
              </a:ext>
            </a:extLst>
          </p:cNvPr>
          <p:cNvCxnSpPr>
            <a:cxnSpLocks/>
          </p:cNvCxnSpPr>
          <p:nvPr/>
        </p:nvCxnSpPr>
        <p:spPr>
          <a:xfrm>
            <a:off x="7214670" y="4770120"/>
            <a:ext cx="0" cy="727649"/>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9919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Thematic Discussion on Decarbonization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8EC94DF9-A055-6634-035B-90DB4788E3BE}"/>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80D72F2C-D3EE-D7B8-85EB-3A1E0B4C74F7}"/>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5ADDF5AC-04C7-5914-0D52-28BDA285DA8C}"/>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0941F470-8438-76BE-1A99-2BE31A56F7CF}"/>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F929456-4550-152E-EE52-9E31ACCF5D56}"/>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graphicFrame>
        <p:nvGraphicFramePr>
          <p:cNvPr id="9" name="Diagram 8">
            <a:extLst>
              <a:ext uri="{FF2B5EF4-FFF2-40B4-BE49-F238E27FC236}">
                <a16:creationId xmlns:a16="http://schemas.microsoft.com/office/drawing/2014/main" id="{BAD989FE-FCF4-6F9B-3A0C-792E0110A0A6}"/>
              </a:ext>
            </a:extLst>
          </p:cNvPr>
          <p:cNvGraphicFramePr/>
          <p:nvPr>
            <p:extLst>
              <p:ext uri="{D42A27DB-BD31-4B8C-83A1-F6EECF244321}">
                <p14:modId xmlns:p14="http://schemas.microsoft.com/office/powerpoint/2010/main" val="4087685611"/>
              </p:ext>
            </p:extLst>
          </p:nvPr>
        </p:nvGraphicFramePr>
        <p:xfrm>
          <a:off x="7094791" y="1682470"/>
          <a:ext cx="4359936" cy="4097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Connector 9">
            <a:extLst>
              <a:ext uri="{FF2B5EF4-FFF2-40B4-BE49-F238E27FC236}">
                <a16:creationId xmlns:a16="http://schemas.microsoft.com/office/drawing/2014/main" id="{3439134A-3CE3-0202-E0D2-C0DF1A5DF041}"/>
              </a:ext>
            </a:extLst>
          </p:cNvPr>
          <p:cNvCxnSpPr>
            <a:cxnSpLocks/>
          </p:cNvCxnSpPr>
          <p:nvPr/>
        </p:nvCxnSpPr>
        <p:spPr>
          <a:xfrm>
            <a:off x="7103935" y="1863543"/>
            <a:ext cx="0" cy="32137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365636-A35B-5DE5-A3DB-E824AB68F23C}"/>
              </a:ext>
            </a:extLst>
          </p:cNvPr>
          <p:cNvCxnSpPr>
            <a:cxnSpLocks/>
          </p:cNvCxnSpPr>
          <p:nvPr/>
        </p:nvCxnSpPr>
        <p:spPr>
          <a:xfrm>
            <a:off x="7103935" y="253126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897BB9-8C4C-20FF-08D1-3EF686F62C44}"/>
              </a:ext>
            </a:extLst>
          </p:cNvPr>
          <p:cNvCxnSpPr>
            <a:cxnSpLocks/>
          </p:cNvCxnSpPr>
          <p:nvPr/>
        </p:nvCxnSpPr>
        <p:spPr>
          <a:xfrm>
            <a:off x="7094791" y="32577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766C8D-638A-0245-CEA1-4CB78E73BC8E}"/>
              </a:ext>
            </a:extLst>
          </p:cNvPr>
          <p:cNvCxnSpPr>
            <a:cxnSpLocks/>
          </p:cNvCxnSpPr>
          <p:nvPr/>
        </p:nvCxnSpPr>
        <p:spPr>
          <a:xfrm>
            <a:off x="7094791" y="38673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872ACF-F468-FB07-A770-E5B881AE5781}"/>
              </a:ext>
            </a:extLst>
          </p:cNvPr>
          <p:cNvCxnSpPr>
            <a:cxnSpLocks/>
          </p:cNvCxnSpPr>
          <p:nvPr/>
        </p:nvCxnSpPr>
        <p:spPr>
          <a:xfrm>
            <a:off x="7103935" y="45531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9EEAC7-3532-9EFD-7DF9-9F34D75ED06C}"/>
              </a:ext>
            </a:extLst>
          </p:cNvPr>
          <p:cNvCxnSpPr>
            <a:cxnSpLocks/>
          </p:cNvCxnSpPr>
          <p:nvPr/>
        </p:nvCxnSpPr>
        <p:spPr>
          <a:xfrm>
            <a:off x="7103935" y="5315104"/>
            <a:ext cx="0" cy="304800"/>
          </a:xfrm>
          <a:prstGeom prst="line">
            <a:avLst/>
          </a:prstGeom>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42ACD97-25EA-6867-F080-70AAE410173A}"/>
              </a:ext>
            </a:extLst>
          </p:cNvPr>
          <p:cNvPicPr>
            <a:picLocks noChangeAspect="1"/>
          </p:cNvPicPr>
          <p:nvPr/>
        </p:nvPicPr>
        <p:blipFill>
          <a:blip r:embed="rId10">
            <a:duotone>
              <a:schemeClr val="accent1">
                <a:shade val="45000"/>
                <a:satMod val="135000"/>
              </a:schemeClr>
              <a:prstClr val="white"/>
            </a:duotone>
          </a:blip>
          <a:srcRect/>
          <a:stretch/>
        </p:blipFill>
        <p:spPr>
          <a:xfrm>
            <a:off x="6641095" y="1851224"/>
            <a:ext cx="357394" cy="357394"/>
          </a:xfrm>
          <a:prstGeom prst="rect">
            <a:avLst/>
          </a:prstGeom>
        </p:spPr>
      </p:pic>
      <p:pic>
        <p:nvPicPr>
          <p:cNvPr id="17" name="Picture 16">
            <a:extLst>
              <a:ext uri="{FF2B5EF4-FFF2-40B4-BE49-F238E27FC236}">
                <a16:creationId xmlns:a16="http://schemas.microsoft.com/office/drawing/2014/main" id="{0EDCC0D1-BD74-5521-8BF5-CE8BFD05B594}"/>
              </a:ext>
            </a:extLst>
          </p:cNvPr>
          <p:cNvPicPr>
            <a:picLocks noChangeAspect="1"/>
          </p:cNvPicPr>
          <p:nvPr/>
        </p:nvPicPr>
        <p:blipFill>
          <a:blip r:embed="rId11">
            <a:duotone>
              <a:schemeClr val="accent1">
                <a:shade val="45000"/>
                <a:satMod val="135000"/>
              </a:schemeClr>
              <a:prstClr val="white"/>
            </a:duotone>
          </a:blip>
          <a:srcRect/>
          <a:stretch/>
        </p:blipFill>
        <p:spPr>
          <a:xfrm>
            <a:off x="6658615" y="2554407"/>
            <a:ext cx="293832" cy="293832"/>
          </a:xfrm>
          <a:prstGeom prst="rect">
            <a:avLst/>
          </a:prstGeom>
        </p:spPr>
      </p:pic>
      <p:pic>
        <p:nvPicPr>
          <p:cNvPr id="18" name="Picture 17">
            <a:extLst>
              <a:ext uri="{FF2B5EF4-FFF2-40B4-BE49-F238E27FC236}">
                <a16:creationId xmlns:a16="http://schemas.microsoft.com/office/drawing/2014/main" id="{D9970DEC-DCBD-C3F3-792E-C8617ECB4715}"/>
              </a:ext>
            </a:extLst>
          </p:cNvPr>
          <p:cNvPicPr>
            <a:picLocks noChangeAspect="1"/>
          </p:cNvPicPr>
          <p:nvPr/>
        </p:nvPicPr>
        <p:blipFill>
          <a:blip r:embed="rId12">
            <a:duotone>
              <a:schemeClr val="accent1">
                <a:shade val="45000"/>
                <a:satMod val="135000"/>
              </a:schemeClr>
              <a:prstClr val="white"/>
            </a:duotone>
          </a:blip>
          <a:srcRect/>
          <a:stretch/>
        </p:blipFill>
        <p:spPr>
          <a:xfrm>
            <a:off x="6683575" y="3257704"/>
            <a:ext cx="238392" cy="293832"/>
          </a:xfrm>
          <a:prstGeom prst="rect">
            <a:avLst/>
          </a:prstGeom>
        </p:spPr>
      </p:pic>
      <p:pic>
        <p:nvPicPr>
          <p:cNvPr id="19" name="Picture 18">
            <a:extLst>
              <a:ext uri="{FF2B5EF4-FFF2-40B4-BE49-F238E27FC236}">
                <a16:creationId xmlns:a16="http://schemas.microsoft.com/office/drawing/2014/main" id="{649A3FFF-E01B-0161-2EB4-ED35C017FA9F}"/>
              </a:ext>
            </a:extLst>
          </p:cNvPr>
          <p:cNvPicPr>
            <a:picLocks noChangeAspect="1"/>
          </p:cNvPicPr>
          <p:nvPr/>
        </p:nvPicPr>
        <p:blipFill>
          <a:blip r:embed="rId13">
            <a:duotone>
              <a:schemeClr val="accent1">
                <a:shade val="45000"/>
                <a:satMod val="135000"/>
              </a:schemeClr>
              <a:prstClr val="white"/>
            </a:duotone>
          </a:blip>
          <a:srcRect/>
          <a:stretch/>
        </p:blipFill>
        <p:spPr>
          <a:xfrm>
            <a:off x="6651190" y="3853488"/>
            <a:ext cx="338554" cy="338554"/>
          </a:xfrm>
          <a:prstGeom prst="rect">
            <a:avLst/>
          </a:prstGeom>
        </p:spPr>
      </p:pic>
      <p:pic>
        <p:nvPicPr>
          <p:cNvPr id="20" name="Picture 19">
            <a:extLst>
              <a:ext uri="{FF2B5EF4-FFF2-40B4-BE49-F238E27FC236}">
                <a16:creationId xmlns:a16="http://schemas.microsoft.com/office/drawing/2014/main" id="{1F12E5D1-DF2F-6D92-CF6B-93874453F36D}"/>
              </a:ext>
            </a:extLst>
          </p:cNvPr>
          <p:cNvPicPr>
            <a:picLocks noChangeAspect="1"/>
          </p:cNvPicPr>
          <p:nvPr/>
        </p:nvPicPr>
        <p:blipFill>
          <a:blip r:embed="rId14">
            <a:duotone>
              <a:schemeClr val="accent1">
                <a:shade val="45000"/>
                <a:satMod val="135000"/>
              </a:schemeClr>
              <a:prstClr val="white"/>
            </a:duotone>
          </a:blip>
          <a:srcRect/>
          <a:stretch/>
        </p:blipFill>
        <p:spPr>
          <a:xfrm>
            <a:off x="6665210" y="4552474"/>
            <a:ext cx="338551" cy="338551"/>
          </a:xfrm>
          <a:prstGeom prst="rect">
            <a:avLst/>
          </a:prstGeom>
        </p:spPr>
      </p:pic>
      <p:pic>
        <p:nvPicPr>
          <p:cNvPr id="21" name="Picture 20">
            <a:extLst>
              <a:ext uri="{FF2B5EF4-FFF2-40B4-BE49-F238E27FC236}">
                <a16:creationId xmlns:a16="http://schemas.microsoft.com/office/drawing/2014/main" id="{68311D47-0340-8273-2090-D5B08880252C}"/>
              </a:ext>
            </a:extLst>
          </p:cNvPr>
          <p:cNvPicPr>
            <a:picLocks noChangeAspect="1"/>
          </p:cNvPicPr>
          <p:nvPr/>
        </p:nvPicPr>
        <p:blipFill>
          <a:blip r:embed="rId15">
            <a:duotone>
              <a:schemeClr val="accent1">
                <a:shade val="45000"/>
                <a:satMod val="135000"/>
              </a:schemeClr>
              <a:prstClr val="white"/>
            </a:duotone>
          </a:blip>
          <a:srcRect/>
          <a:stretch/>
        </p:blipFill>
        <p:spPr>
          <a:xfrm>
            <a:off x="6653237" y="5301988"/>
            <a:ext cx="346664" cy="346664"/>
          </a:xfrm>
          <a:prstGeom prst="rect">
            <a:avLst/>
          </a:prstGeom>
        </p:spPr>
      </p:pic>
      <p:sp>
        <p:nvSpPr>
          <p:cNvPr id="22" name="Rectangle: Rounded Corners 21">
            <a:extLst>
              <a:ext uri="{FF2B5EF4-FFF2-40B4-BE49-F238E27FC236}">
                <a16:creationId xmlns:a16="http://schemas.microsoft.com/office/drawing/2014/main" id="{6C30EBDD-A352-5001-1FE3-249C5BE46062}"/>
              </a:ext>
            </a:extLst>
          </p:cNvPr>
          <p:cNvSpPr/>
          <p:nvPr/>
        </p:nvSpPr>
        <p:spPr>
          <a:xfrm>
            <a:off x="533399" y="1125865"/>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Progress across Globe focusing on Decarbonization</a:t>
            </a:r>
          </a:p>
        </p:txBody>
      </p:sp>
      <p:cxnSp>
        <p:nvCxnSpPr>
          <p:cNvPr id="23" name="Straight Connector 22">
            <a:extLst>
              <a:ext uri="{FF2B5EF4-FFF2-40B4-BE49-F238E27FC236}">
                <a16:creationId xmlns:a16="http://schemas.microsoft.com/office/drawing/2014/main" id="{1E5EC740-91FC-2459-F7BB-089739675593}"/>
              </a:ext>
            </a:extLst>
          </p:cNvPr>
          <p:cNvCxnSpPr/>
          <p:nvPr/>
        </p:nvCxnSpPr>
        <p:spPr>
          <a:xfrm>
            <a:off x="662938" y="1473341"/>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44484156-E564-8225-45CE-F3EEC1EFE8E5}"/>
              </a:ext>
            </a:extLst>
          </p:cNvPr>
          <p:cNvGraphicFramePr/>
          <p:nvPr>
            <p:extLst>
              <p:ext uri="{D42A27DB-BD31-4B8C-83A1-F6EECF244321}">
                <p14:modId xmlns:p14="http://schemas.microsoft.com/office/powerpoint/2010/main" val="3777515546"/>
              </p:ext>
            </p:extLst>
          </p:nvPr>
        </p:nvGraphicFramePr>
        <p:xfrm>
          <a:off x="533400" y="2955372"/>
          <a:ext cx="5486400" cy="2935363"/>
        </p:xfrm>
        <a:graphic>
          <a:graphicData uri="http://schemas.openxmlformats.org/drawingml/2006/chart">
            <c:chart xmlns:c="http://schemas.openxmlformats.org/drawingml/2006/chart" xmlns:r="http://schemas.openxmlformats.org/officeDocument/2006/relationships" r:id="rId16"/>
          </a:graphicData>
        </a:graphic>
      </p:graphicFrame>
      <p:cxnSp>
        <p:nvCxnSpPr>
          <p:cNvPr id="25" name="Straight Connector 24">
            <a:extLst>
              <a:ext uri="{FF2B5EF4-FFF2-40B4-BE49-F238E27FC236}">
                <a16:creationId xmlns:a16="http://schemas.microsoft.com/office/drawing/2014/main" id="{F3AF2157-E0C5-EF98-7996-4430A95F93F3}"/>
              </a:ext>
            </a:extLst>
          </p:cNvPr>
          <p:cNvCxnSpPr>
            <a:cxnSpLocks/>
          </p:cNvCxnSpPr>
          <p:nvPr/>
        </p:nvCxnSpPr>
        <p:spPr>
          <a:xfrm>
            <a:off x="6248400" y="1244629"/>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6" name="Rectangle: Rounded Corners 25">
            <a:extLst>
              <a:ext uri="{FF2B5EF4-FFF2-40B4-BE49-F238E27FC236}">
                <a16:creationId xmlns:a16="http://schemas.microsoft.com/office/drawing/2014/main" id="{98EB25C9-A859-D15B-288A-0455111DD3F9}"/>
              </a:ext>
            </a:extLst>
          </p:cNvPr>
          <p:cNvSpPr/>
          <p:nvPr/>
        </p:nvSpPr>
        <p:spPr>
          <a:xfrm>
            <a:off x="838199" y="1795794"/>
            <a:ext cx="4542396" cy="783191"/>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The biggest ever drop in CO</a:t>
            </a:r>
            <a:r>
              <a:rPr kumimoji="0" lang="en-US" sz="800" b="0" i="0" u="none" strike="noStrike" cap="none" spc="0" normalizeH="0" baseline="-25000" dirty="0">
                <a:ln>
                  <a:noFill/>
                </a:ln>
                <a:solidFill>
                  <a:schemeClr val="tx1"/>
                </a:solidFill>
                <a:effectLst/>
                <a:uFillTx/>
                <a:latin typeface="+mj-lt"/>
                <a:ea typeface="Calibri"/>
                <a:cs typeface="Calibri"/>
                <a:sym typeface="Calibri"/>
              </a:rPr>
              <a:t>2</a:t>
            </a:r>
            <a:r>
              <a:rPr kumimoji="0" lang="en-US" sz="800" b="0" i="0" u="none" strike="noStrike" cap="none" spc="0" normalizeH="0" baseline="0" dirty="0">
                <a:ln>
                  <a:noFill/>
                </a:ln>
                <a:solidFill>
                  <a:schemeClr val="tx1"/>
                </a:solidFill>
                <a:effectLst/>
                <a:uFillTx/>
                <a:latin typeface="+mj-lt"/>
                <a:ea typeface="Calibri"/>
                <a:cs typeface="Calibri"/>
                <a:sym typeface="Calibri"/>
              </a:rPr>
              <a:t> emissions occurred in 2020, when they fell by 5.8%, or about 2 Gt CO</a:t>
            </a:r>
            <a:r>
              <a:rPr kumimoji="0" lang="en-US" sz="800" b="0" i="0" u="none" strike="noStrike" cap="none" spc="0" normalizeH="0" baseline="-25000" dirty="0">
                <a:ln>
                  <a:noFill/>
                </a:ln>
                <a:solidFill>
                  <a:schemeClr val="tx1"/>
                </a:solidFill>
                <a:effectLst/>
                <a:uFillTx/>
                <a:latin typeface="+mj-lt"/>
                <a:ea typeface="Calibri"/>
                <a:cs typeface="Calibri"/>
                <a:sym typeface="Calibri"/>
              </a:rPr>
              <a:t>2</a:t>
            </a:r>
            <a:r>
              <a:rPr kumimoji="0" lang="en-US" sz="800" b="0" i="0" u="none" strike="noStrike" cap="none" spc="0" normalizeH="0" baseline="0" dirty="0">
                <a:ln>
                  <a:noFill/>
                </a:ln>
                <a:solidFill>
                  <a:schemeClr val="tx1"/>
                </a:solidFill>
                <a:effectLst/>
                <a:uFillTx/>
                <a:latin typeface="+mj-lt"/>
                <a:ea typeface="Calibri"/>
                <a:cs typeface="Calibri"/>
                <a:sym typeface="Calibri"/>
              </a:rPr>
              <a:t>, nearly five times more than the decline that occurred in 2009 after the global financial crisis. Due to the pandemic, which impacted demand for oil and coal more than other energy sources, CO</a:t>
            </a:r>
            <a:r>
              <a:rPr kumimoji="0" lang="en-US" sz="800" b="0" i="0" u="none" strike="noStrike" cap="none" spc="0" normalizeH="0" baseline="-25000" dirty="0">
                <a:ln>
                  <a:noFill/>
                </a:ln>
                <a:solidFill>
                  <a:schemeClr val="tx1"/>
                </a:solidFill>
                <a:effectLst/>
                <a:uFillTx/>
                <a:latin typeface="+mj-lt"/>
                <a:ea typeface="Calibri"/>
                <a:cs typeface="Calibri"/>
                <a:sym typeface="Calibri"/>
              </a:rPr>
              <a:t>2</a:t>
            </a:r>
            <a:r>
              <a:rPr kumimoji="0" lang="en-US" sz="800" b="0" i="0" u="none" strike="noStrike" cap="none" spc="0" normalizeH="0" baseline="0" dirty="0">
                <a:ln>
                  <a:noFill/>
                </a:ln>
                <a:solidFill>
                  <a:schemeClr val="tx1"/>
                </a:solidFill>
                <a:effectLst/>
                <a:uFillTx/>
                <a:latin typeface="+mj-lt"/>
                <a:ea typeface="Calibri"/>
                <a:cs typeface="Calibri"/>
                <a:sym typeface="Calibri"/>
              </a:rPr>
              <a:t> emissions decreased more than energy demand in 2020, while renewable energy sources soared.</a:t>
            </a:r>
          </a:p>
        </p:txBody>
      </p:sp>
      <p:cxnSp>
        <p:nvCxnSpPr>
          <p:cNvPr id="27" name="Straight Connector 26">
            <a:extLst>
              <a:ext uri="{FF2B5EF4-FFF2-40B4-BE49-F238E27FC236}">
                <a16:creationId xmlns:a16="http://schemas.microsoft.com/office/drawing/2014/main" id="{E0B2E7B4-B800-06B0-E7DB-82A850619FD8}"/>
              </a:ext>
            </a:extLst>
          </p:cNvPr>
          <p:cNvCxnSpPr>
            <a:cxnSpLocks/>
          </p:cNvCxnSpPr>
          <p:nvPr/>
        </p:nvCxnSpPr>
        <p:spPr>
          <a:xfrm>
            <a:off x="1555734" y="1724206"/>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D944FDBB-722D-628F-0194-6A1354CDF5FE}"/>
              </a:ext>
            </a:extLst>
          </p:cNvPr>
          <p:cNvCxnSpPr>
            <a:cxnSpLocks/>
          </p:cNvCxnSpPr>
          <p:nvPr/>
        </p:nvCxnSpPr>
        <p:spPr>
          <a:xfrm>
            <a:off x="1555734" y="2650572"/>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29" name="Rectangle: Rounded Corners 28">
            <a:extLst>
              <a:ext uri="{FF2B5EF4-FFF2-40B4-BE49-F238E27FC236}">
                <a16:creationId xmlns:a16="http://schemas.microsoft.com/office/drawing/2014/main" id="{DC66FDA1-40D0-DCA8-FFC0-E065C6DC4E00}"/>
              </a:ext>
            </a:extLst>
          </p:cNvPr>
          <p:cNvSpPr/>
          <p:nvPr/>
        </p:nvSpPr>
        <p:spPr>
          <a:xfrm>
            <a:off x="6511414" y="1132329"/>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Decarbonization discussions to be held at COP27 Conference </a:t>
            </a:r>
          </a:p>
        </p:txBody>
      </p:sp>
      <p:cxnSp>
        <p:nvCxnSpPr>
          <p:cNvPr id="30" name="Straight Connector 29">
            <a:extLst>
              <a:ext uri="{FF2B5EF4-FFF2-40B4-BE49-F238E27FC236}">
                <a16:creationId xmlns:a16="http://schemas.microsoft.com/office/drawing/2014/main" id="{0B33540C-0F27-812E-4AB8-F817947BC88F}"/>
              </a:ext>
            </a:extLst>
          </p:cNvPr>
          <p:cNvCxnSpPr/>
          <p:nvPr/>
        </p:nvCxnSpPr>
        <p:spPr>
          <a:xfrm>
            <a:off x="6640953" y="147980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668CFE0-FA7D-A5AC-435D-760731CCF2CF}"/>
              </a:ext>
            </a:extLst>
          </p:cNvPr>
          <p:cNvSpPr txBox="1"/>
          <p:nvPr/>
        </p:nvSpPr>
        <p:spPr>
          <a:xfrm>
            <a:off x="5019520" y="5858471"/>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IEA</a:t>
            </a:r>
          </a:p>
        </p:txBody>
      </p:sp>
    </p:spTree>
    <p:extLst>
      <p:ext uri="{BB962C8B-B14F-4D97-AF65-F5344CB8AC3E}">
        <p14:creationId xmlns:p14="http://schemas.microsoft.com/office/powerpoint/2010/main" val="2981964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305800" cy="423860"/>
          </a:xfrm>
        </p:spPr>
        <p:txBody>
          <a:bodyPr/>
          <a:lstStyle/>
          <a:p>
            <a:r>
              <a:rPr lang="en-US" sz="2400" dirty="0"/>
              <a:t>Thematic Discussion on Adaptation &amp; Agriculture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89119"/>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0F7ED9CB-47BF-287E-53C6-73559738583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773D536D-B91B-88DF-69BE-417A00EEF2A4}"/>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13F2003B-018C-771C-ADA1-A81C9893233E}"/>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16DCFE88-449D-3953-1566-F1363F1A58CE}"/>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5C11958-0716-1F62-6DB7-BFBF2080717D}"/>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graphicFrame>
        <p:nvGraphicFramePr>
          <p:cNvPr id="9" name="Diagram 8">
            <a:extLst>
              <a:ext uri="{FF2B5EF4-FFF2-40B4-BE49-F238E27FC236}">
                <a16:creationId xmlns:a16="http://schemas.microsoft.com/office/drawing/2014/main" id="{D70B7C99-7130-7A5C-3E54-8E35CA7B413B}"/>
              </a:ext>
            </a:extLst>
          </p:cNvPr>
          <p:cNvGraphicFramePr/>
          <p:nvPr>
            <p:extLst>
              <p:ext uri="{D42A27DB-BD31-4B8C-83A1-F6EECF244321}">
                <p14:modId xmlns:p14="http://schemas.microsoft.com/office/powerpoint/2010/main" val="3646686379"/>
              </p:ext>
            </p:extLst>
          </p:nvPr>
        </p:nvGraphicFramePr>
        <p:xfrm>
          <a:off x="7094791" y="1682470"/>
          <a:ext cx="4359936" cy="4097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Connector 9">
            <a:extLst>
              <a:ext uri="{FF2B5EF4-FFF2-40B4-BE49-F238E27FC236}">
                <a16:creationId xmlns:a16="http://schemas.microsoft.com/office/drawing/2014/main" id="{77F03C6D-61DD-686E-14CF-785B607F8D10}"/>
              </a:ext>
            </a:extLst>
          </p:cNvPr>
          <p:cNvCxnSpPr>
            <a:cxnSpLocks/>
          </p:cNvCxnSpPr>
          <p:nvPr/>
        </p:nvCxnSpPr>
        <p:spPr>
          <a:xfrm>
            <a:off x="7103935" y="1863543"/>
            <a:ext cx="0" cy="32137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65C454-47A4-CE78-57FB-C9987EE318A1}"/>
              </a:ext>
            </a:extLst>
          </p:cNvPr>
          <p:cNvCxnSpPr>
            <a:cxnSpLocks/>
          </p:cNvCxnSpPr>
          <p:nvPr/>
        </p:nvCxnSpPr>
        <p:spPr>
          <a:xfrm>
            <a:off x="7103935" y="253126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336249-B4B4-D2DF-A4BF-5BB87EDDD023}"/>
              </a:ext>
            </a:extLst>
          </p:cNvPr>
          <p:cNvCxnSpPr>
            <a:cxnSpLocks/>
          </p:cNvCxnSpPr>
          <p:nvPr/>
        </p:nvCxnSpPr>
        <p:spPr>
          <a:xfrm>
            <a:off x="7094791" y="32577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6F271E-F665-7127-1B63-1AD4C4D5C8E4}"/>
              </a:ext>
            </a:extLst>
          </p:cNvPr>
          <p:cNvCxnSpPr>
            <a:cxnSpLocks/>
          </p:cNvCxnSpPr>
          <p:nvPr/>
        </p:nvCxnSpPr>
        <p:spPr>
          <a:xfrm>
            <a:off x="7094791" y="38673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32D7DD-5E50-AAB6-A78C-98736E923C66}"/>
              </a:ext>
            </a:extLst>
          </p:cNvPr>
          <p:cNvCxnSpPr>
            <a:cxnSpLocks/>
          </p:cNvCxnSpPr>
          <p:nvPr/>
        </p:nvCxnSpPr>
        <p:spPr>
          <a:xfrm>
            <a:off x="7103935" y="45531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9ABB17-81CF-BFCD-734B-494120DA769C}"/>
              </a:ext>
            </a:extLst>
          </p:cNvPr>
          <p:cNvCxnSpPr>
            <a:cxnSpLocks/>
          </p:cNvCxnSpPr>
          <p:nvPr/>
        </p:nvCxnSpPr>
        <p:spPr>
          <a:xfrm>
            <a:off x="7103935" y="5315104"/>
            <a:ext cx="0" cy="304800"/>
          </a:xfrm>
          <a:prstGeom prst="line">
            <a:avLst/>
          </a:prstGeom>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129D831-81D3-790C-30A2-EA45A6A149DD}"/>
              </a:ext>
            </a:extLst>
          </p:cNvPr>
          <p:cNvPicPr>
            <a:picLocks noChangeAspect="1"/>
          </p:cNvPicPr>
          <p:nvPr/>
        </p:nvPicPr>
        <p:blipFill>
          <a:blip r:embed="rId10">
            <a:duotone>
              <a:schemeClr val="accent3">
                <a:shade val="45000"/>
                <a:satMod val="135000"/>
              </a:schemeClr>
              <a:prstClr val="white"/>
            </a:duotone>
          </a:blip>
          <a:srcRect/>
          <a:stretch/>
        </p:blipFill>
        <p:spPr>
          <a:xfrm>
            <a:off x="6656606" y="1876155"/>
            <a:ext cx="333693" cy="333693"/>
          </a:xfrm>
          <a:prstGeom prst="rect">
            <a:avLst/>
          </a:prstGeom>
        </p:spPr>
      </p:pic>
      <p:pic>
        <p:nvPicPr>
          <p:cNvPr id="17" name="Picture 16">
            <a:extLst>
              <a:ext uri="{FF2B5EF4-FFF2-40B4-BE49-F238E27FC236}">
                <a16:creationId xmlns:a16="http://schemas.microsoft.com/office/drawing/2014/main" id="{1DF2CA9D-DD1A-64B3-D1BE-BD24510B0409}"/>
              </a:ext>
            </a:extLst>
          </p:cNvPr>
          <p:cNvPicPr>
            <a:picLocks noChangeAspect="1"/>
          </p:cNvPicPr>
          <p:nvPr/>
        </p:nvPicPr>
        <p:blipFill>
          <a:blip r:embed="rId11">
            <a:duotone>
              <a:schemeClr val="accent3">
                <a:shade val="45000"/>
                <a:satMod val="135000"/>
              </a:schemeClr>
              <a:prstClr val="white"/>
            </a:duotone>
          </a:blip>
          <a:srcRect/>
          <a:stretch/>
        </p:blipFill>
        <p:spPr>
          <a:xfrm>
            <a:off x="6609475" y="2476259"/>
            <a:ext cx="409835" cy="409835"/>
          </a:xfrm>
          <a:prstGeom prst="rect">
            <a:avLst/>
          </a:prstGeom>
        </p:spPr>
      </p:pic>
      <p:pic>
        <p:nvPicPr>
          <p:cNvPr id="18" name="Picture 17">
            <a:extLst>
              <a:ext uri="{FF2B5EF4-FFF2-40B4-BE49-F238E27FC236}">
                <a16:creationId xmlns:a16="http://schemas.microsoft.com/office/drawing/2014/main" id="{373301BD-43DF-B89F-0340-ACE57403CC76}"/>
              </a:ext>
            </a:extLst>
          </p:cNvPr>
          <p:cNvPicPr>
            <a:picLocks noChangeAspect="1"/>
          </p:cNvPicPr>
          <p:nvPr/>
        </p:nvPicPr>
        <p:blipFill>
          <a:blip r:embed="rId12">
            <a:duotone>
              <a:schemeClr val="accent3">
                <a:shade val="45000"/>
                <a:satMod val="135000"/>
              </a:schemeClr>
              <a:prstClr val="white"/>
            </a:duotone>
          </a:blip>
          <a:srcRect/>
          <a:stretch/>
        </p:blipFill>
        <p:spPr>
          <a:xfrm>
            <a:off x="6629918" y="3237660"/>
            <a:ext cx="338554" cy="338554"/>
          </a:xfrm>
          <a:prstGeom prst="rect">
            <a:avLst/>
          </a:prstGeom>
        </p:spPr>
      </p:pic>
      <p:pic>
        <p:nvPicPr>
          <p:cNvPr id="19" name="Picture 18">
            <a:extLst>
              <a:ext uri="{FF2B5EF4-FFF2-40B4-BE49-F238E27FC236}">
                <a16:creationId xmlns:a16="http://schemas.microsoft.com/office/drawing/2014/main" id="{71F9F934-38B0-8547-AE66-39C467278862}"/>
              </a:ext>
            </a:extLst>
          </p:cNvPr>
          <p:cNvPicPr>
            <a:picLocks noChangeAspect="1"/>
          </p:cNvPicPr>
          <p:nvPr/>
        </p:nvPicPr>
        <p:blipFill>
          <a:blip r:embed="rId13">
            <a:duotone>
              <a:schemeClr val="accent3">
                <a:shade val="45000"/>
                <a:satMod val="135000"/>
              </a:schemeClr>
              <a:prstClr val="white"/>
            </a:duotone>
          </a:blip>
          <a:srcRect/>
          <a:stretch/>
        </p:blipFill>
        <p:spPr>
          <a:xfrm>
            <a:off x="6651190" y="3853488"/>
            <a:ext cx="338554" cy="338554"/>
          </a:xfrm>
          <a:prstGeom prst="rect">
            <a:avLst/>
          </a:prstGeom>
        </p:spPr>
      </p:pic>
      <p:pic>
        <p:nvPicPr>
          <p:cNvPr id="20" name="Picture 19">
            <a:extLst>
              <a:ext uri="{FF2B5EF4-FFF2-40B4-BE49-F238E27FC236}">
                <a16:creationId xmlns:a16="http://schemas.microsoft.com/office/drawing/2014/main" id="{143895E8-EB17-6A4E-5C97-E7907794A191}"/>
              </a:ext>
            </a:extLst>
          </p:cNvPr>
          <p:cNvPicPr>
            <a:picLocks noChangeAspect="1"/>
          </p:cNvPicPr>
          <p:nvPr/>
        </p:nvPicPr>
        <p:blipFill>
          <a:blip r:embed="rId14">
            <a:duotone>
              <a:schemeClr val="accent3">
                <a:shade val="45000"/>
                <a:satMod val="135000"/>
              </a:schemeClr>
              <a:prstClr val="white"/>
            </a:duotone>
          </a:blip>
          <a:srcRect/>
          <a:stretch/>
        </p:blipFill>
        <p:spPr>
          <a:xfrm>
            <a:off x="6663042" y="4556308"/>
            <a:ext cx="305430" cy="305430"/>
          </a:xfrm>
          <a:prstGeom prst="rect">
            <a:avLst/>
          </a:prstGeom>
        </p:spPr>
      </p:pic>
      <p:pic>
        <p:nvPicPr>
          <p:cNvPr id="21" name="Picture 20">
            <a:extLst>
              <a:ext uri="{FF2B5EF4-FFF2-40B4-BE49-F238E27FC236}">
                <a16:creationId xmlns:a16="http://schemas.microsoft.com/office/drawing/2014/main" id="{33FBF6FD-7946-116D-359E-84687FA1383E}"/>
              </a:ext>
            </a:extLst>
          </p:cNvPr>
          <p:cNvPicPr>
            <a:picLocks noChangeAspect="1"/>
          </p:cNvPicPr>
          <p:nvPr/>
        </p:nvPicPr>
        <p:blipFill>
          <a:blip r:embed="rId15">
            <a:duotone>
              <a:schemeClr val="accent3">
                <a:shade val="45000"/>
                <a:satMod val="135000"/>
              </a:schemeClr>
              <a:prstClr val="white"/>
            </a:duotone>
          </a:blip>
          <a:srcRect/>
          <a:stretch/>
        </p:blipFill>
        <p:spPr>
          <a:xfrm>
            <a:off x="6649285" y="5280447"/>
            <a:ext cx="368120" cy="368120"/>
          </a:xfrm>
          <a:prstGeom prst="rect">
            <a:avLst/>
          </a:prstGeom>
        </p:spPr>
      </p:pic>
      <p:sp>
        <p:nvSpPr>
          <p:cNvPr id="22" name="Rectangle: Rounded Corners 21">
            <a:extLst>
              <a:ext uri="{FF2B5EF4-FFF2-40B4-BE49-F238E27FC236}">
                <a16:creationId xmlns:a16="http://schemas.microsoft.com/office/drawing/2014/main" id="{9F159817-628A-B5CA-0D23-5FD692C6C372}"/>
              </a:ext>
            </a:extLst>
          </p:cNvPr>
          <p:cNvSpPr/>
          <p:nvPr/>
        </p:nvSpPr>
        <p:spPr>
          <a:xfrm>
            <a:off x="533399" y="1125865"/>
            <a:ext cx="4419598"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Progress across Globe focusing on Agricultural Adaptation</a:t>
            </a:r>
          </a:p>
        </p:txBody>
      </p:sp>
      <p:cxnSp>
        <p:nvCxnSpPr>
          <p:cNvPr id="23" name="Straight Connector 22">
            <a:extLst>
              <a:ext uri="{FF2B5EF4-FFF2-40B4-BE49-F238E27FC236}">
                <a16:creationId xmlns:a16="http://schemas.microsoft.com/office/drawing/2014/main" id="{174F6FB6-CFF9-DEC2-46DE-4A70A1EDAEE7}"/>
              </a:ext>
            </a:extLst>
          </p:cNvPr>
          <p:cNvCxnSpPr/>
          <p:nvPr/>
        </p:nvCxnSpPr>
        <p:spPr>
          <a:xfrm>
            <a:off x="662938" y="1473341"/>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6B2C7D05-F655-14EC-6B30-85A4DFAB55DC}"/>
              </a:ext>
            </a:extLst>
          </p:cNvPr>
          <p:cNvGraphicFramePr/>
          <p:nvPr>
            <p:extLst>
              <p:ext uri="{D42A27DB-BD31-4B8C-83A1-F6EECF244321}">
                <p14:modId xmlns:p14="http://schemas.microsoft.com/office/powerpoint/2010/main" val="3506521426"/>
              </p:ext>
            </p:extLst>
          </p:nvPr>
        </p:nvGraphicFramePr>
        <p:xfrm>
          <a:off x="609600" y="2804218"/>
          <a:ext cx="5410200" cy="3125837"/>
        </p:xfrm>
        <a:graphic>
          <a:graphicData uri="http://schemas.openxmlformats.org/drawingml/2006/chart">
            <c:chart xmlns:c="http://schemas.openxmlformats.org/drawingml/2006/chart" xmlns:r="http://schemas.openxmlformats.org/officeDocument/2006/relationships" r:id="rId16"/>
          </a:graphicData>
        </a:graphic>
      </p:graphicFrame>
      <p:cxnSp>
        <p:nvCxnSpPr>
          <p:cNvPr id="25" name="Straight Connector 24">
            <a:extLst>
              <a:ext uri="{FF2B5EF4-FFF2-40B4-BE49-F238E27FC236}">
                <a16:creationId xmlns:a16="http://schemas.microsoft.com/office/drawing/2014/main" id="{091D6E1E-0335-D7D5-1CBB-2BF1DF0B93FB}"/>
              </a:ext>
            </a:extLst>
          </p:cNvPr>
          <p:cNvCxnSpPr>
            <a:cxnSpLocks/>
          </p:cNvCxnSpPr>
          <p:nvPr/>
        </p:nvCxnSpPr>
        <p:spPr>
          <a:xfrm>
            <a:off x="6248400" y="1244629"/>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6" name="Rectangle: Rounded Corners 25">
            <a:extLst>
              <a:ext uri="{FF2B5EF4-FFF2-40B4-BE49-F238E27FC236}">
                <a16:creationId xmlns:a16="http://schemas.microsoft.com/office/drawing/2014/main" id="{614839FD-D52A-9430-2414-D4029481FCE1}"/>
              </a:ext>
            </a:extLst>
          </p:cNvPr>
          <p:cNvSpPr/>
          <p:nvPr/>
        </p:nvSpPr>
        <p:spPr>
          <a:xfrm>
            <a:off x="838199" y="1863898"/>
            <a:ext cx="4542396" cy="646983"/>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Sustainable agriculture has been part of the climate solution because it accounts for 25% of the world's greenhouse gas emissions and uses 50% of the world's vegetated land and 70% of its fresh water. By 2050, sustainable agriculture could feed a population of 10 billion people while also being the next big investment opportunity.</a:t>
            </a:r>
          </a:p>
        </p:txBody>
      </p:sp>
      <p:cxnSp>
        <p:nvCxnSpPr>
          <p:cNvPr id="27" name="Straight Connector 26">
            <a:extLst>
              <a:ext uri="{FF2B5EF4-FFF2-40B4-BE49-F238E27FC236}">
                <a16:creationId xmlns:a16="http://schemas.microsoft.com/office/drawing/2014/main" id="{A3F6B2E3-F1C6-9155-E290-DDB9B0C6BAF5}"/>
              </a:ext>
            </a:extLst>
          </p:cNvPr>
          <p:cNvCxnSpPr>
            <a:cxnSpLocks/>
          </p:cNvCxnSpPr>
          <p:nvPr/>
        </p:nvCxnSpPr>
        <p:spPr>
          <a:xfrm>
            <a:off x="1555734" y="1724206"/>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02DD83D3-3D37-039A-3FC7-04CD2CF846FA}"/>
              </a:ext>
            </a:extLst>
          </p:cNvPr>
          <p:cNvCxnSpPr>
            <a:cxnSpLocks/>
          </p:cNvCxnSpPr>
          <p:nvPr/>
        </p:nvCxnSpPr>
        <p:spPr>
          <a:xfrm>
            <a:off x="1555734" y="2650572"/>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29" name="Rectangle: Rounded Corners 28">
            <a:extLst>
              <a:ext uri="{FF2B5EF4-FFF2-40B4-BE49-F238E27FC236}">
                <a16:creationId xmlns:a16="http://schemas.microsoft.com/office/drawing/2014/main" id="{2A3780BE-1FD5-7755-EE4F-5EA108462227}"/>
              </a:ext>
            </a:extLst>
          </p:cNvPr>
          <p:cNvSpPr/>
          <p:nvPr/>
        </p:nvSpPr>
        <p:spPr>
          <a:xfrm>
            <a:off x="6511414" y="1132329"/>
            <a:ext cx="4359936"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Agricultural Adaptation discussions to be held at COP27 Conference </a:t>
            </a:r>
          </a:p>
        </p:txBody>
      </p:sp>
      <p:cxnSp>
        <p:nvCxnSpPr>
          <p:cNvPr id="30" name="Straight Connector 29">
            <a:extLst>
              <a:ext uri="{FF2B5EF4-FFF2-40B4-BE49-F238E27FC236}">
                <a16:creationId xmlns:a16="http://schemas.microsoft.com/office/drawing/2014/main" id="{CB8F2420-CBFD-F3D1-7B2E-EF0E73FC07D5}"/>
              </a:ext>
            </a:extLst>
          </p:cNvPr>
          <p:cNvCxnSpPr/>
          <p:nvPr/>
        </p:nvCxnSpPr>
        <p:spPr>
          <a:xfrm>
            <a:off x="6640953" y="147980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4B5978-E097-172A-4419-C7BC6F9447A4}"/>
              </a:ext>
            </a:extLst>
          </p:cNvPr>
          <p:cNvSpPr txBox="1"/>
          <p:nvPr/>
        </p:nvSpPr>
        <p:spPr>
          <a:xfrm>
            <a:off x="5019520" y="5938881"/>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OECD</a:t>
            </a:r>
          </a:p>
        </p:txBody>
      </p:sp>
    </p:spTree>
    <p:extLst>
      <p:ext uri="{BB962C8B-B14F-4D97-AF65-F5344CB8AC3E}">
        <p14:creationId xmlns:p14="http://schemas.microsoft.com/office/powerpoint/2010/main" val="373413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Thematic Discussion on Water Stewardship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D5F23758-90FB-9919-43A1-42E65886A791}"/>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6463932F-2C09-00A3-F4F8-B793F7339D85}"/>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98D0DC67-7145-F821-445B-3DF51FDFF132}"/>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F58FCE1D-7798-DFF6-31E2-393A9C6B8029}"/>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ACE71157-537A-0C5E-A88E-2F283D649130}"/>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graphicFrame>
        <p:nvGraphicFramePr>
          <p:cNvPr id="9" name="Diagram 8">
            <a:extLst>
              <a:ext uri="{FF2B5EF4-FFF2-40B4-BE49-F238E27FC236}">
                <a16:creationId xmlns:a16="http://schemas.microsoft.com/office/drawing/2014/main" id="{303FD669-FA3B-6AA8-4E0D-7861C5FC5205}"/>
              </a:ext>
            </a:extLst>
          </p:cNvPr>
          <p:cNvGraphicFramePr/>
          <p:nvPr>
            <p:extLst>
              <p:ext uri="{D42A27DB-BD31-4B8C-83A1-F6EECF244321}">
                <p14:modId xmlns:p14="http://schemas.microsoft.com/office/powerpoint/2010/main" val="979417178"/>
              </p:ext>
            </p:extLst>
          </p:nvPr>
        </p:nvGraphicFramePr>
        <p:xfrm>
          <a:off x="606196" y="1524000"/>
          <a:ext cx="10854247" cy="1540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Connector 9">
            <a:extLst>
              <a:ext uri="{FF2B5EF4-FFF2-40B4-BE49-F238E27FC236}">
                <a16:creationId xmlns:a16="http://schemas.microsoft.com/office/drawing/2014/main" id="{148A0788-63ED-BCA1-8380-48B48CDAE4A1}"/>
              </a:ext>
            </a:extLst>
          </p:cNvPr>
          <p:cNvCxnSpPr>
            <a:cxnSpLocks/>
          </p:cNvCxnSpPr>
          <p:nvPr/>
        </p:nvCxnSpPr>
        <p:spPr>
          <a:xfrm>
            <a:off x="606196" y="3200400"/>
            <a:ext cx="10855949"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3" name="Rectangle: Rounded Corners 12">
            <a:extLst>
              <a:ext uri="{FF2B5EF4-FFF2-40B4-BE49-F238E27FC236}">
                <a16:creationId xmlns:a16="http://schemas.microsoft.com/office/drawing/2014/main" id="{247CADD3-B0D1-9F2C-79DA-8A302B70A659}"/>
              </a:ext>
            </a:extLst>
          </p:cNvPr>
          <p:cNvSpPr/>
          <p:nvPr/>
        </p:nvSpPr>
        <p:spPr>
          <a:xfrm>
            <a:off x="606196" y="1061937"/>
            <a:ext cx="4359936"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Water Stewardship discussions to be held at COP27 Conference </a:t>
            </a:r>
          </a:p>
        </p:txBody>
      </p:sp>
      <p:cxnSp>
        <p:nvCxnSpPr>
          <p:cNvPr id="14" name="Straight Connector 13">
            <a:extLst>
              <a:ext uri="{FF2B5EF4-FFF2-40B4-BE49-F238E27FC236}">
                <a16:creationId xmlns:a16="http://schemas.microsoft.com/office/drawing/2014/main" id="{7A46429C-F70F-B613-8DEC-F2E21144FF4D}"/>
              </a:ext>
            </a:extLst>
          </p:cNvPr>
          <p:cNvCxnSpPr/>
          <p:nvPr/>
        </p:nvCxnSpPr>
        <p:spPr>
          <a:xfrm>
            <a:off x="735735" y="1409042"/>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FFB47D7-D272-873D-C7E0-1E94858A0220}"/>
              </a:ext>
            </a:extLst>
          </p:cNvPr>
          <p:cNvSpPr/>
          <p:nvPr/>
        </p:nvSpPr>
        <p:spPr>
          <a:xfrm>
            <a:off x="544798" y="3281679"/>
            <a:ext cx="5094002"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Progress in Investment across Globe focusing on Water Stewardship</a:t>
            </a:r>
          </a:p>
        </p:txBody>
      </p:sp>
      <p:cxnSp>
        <p:nvCxnSpPr>
          <p:cNvPr id="16" name="Straight Connector 15">
            <a:extLst>
              <a:ext uri="{FF2B5EF4-FFF2-40B4-BE49-F238E27FC236}">
                <a16:creationId xmlns:a16="http://schemas.microsoft.com/office/drawing/2014/main" id="{DCAE26B9-E94A-D064-D796-C7BBF35D437D}"/>
              </a:ext>
            </a:extLst>
          </p:cNvPr>
          <p:cNvCxnSpPr/>
          <p:nvPr/>
        </p:nvCxnSpPr>
        <p:spPr>
          <a:xfrm>
            <a:off x="674337" y="362915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34" name="Chart 33">
            <a:extLst>
              <a:ext uri="{FF2B5EF4-FFF2-40B4-BE49-F238E27FC236}">
                <a16:creationId xmlns:a16="http://schemas.microsoft.com/office/drawing/2014/main" id="{42ABAEEB-BA14-9F4B-8AA5-6EB75871B0E8}"/>
              </a:ext>
            </a:extLst>
          </p:cNvPr>
          <p:cNvGraphicFramePr/>
          <p:nvPr>
            <p:extLst>
              <p:ext uri="{D42A27DB-BD31-4B8C-83A1-F6EECF244321}">
                <p14:modId xmlns:p14="http://schemas.microsoft.com/office/powerpoint/2010/main" val="1176343299"/>
              </p:ext>
            </p:extLst>
          </p:nvPr>
        </p:nvGraphicFramePr>
        <p:xfrm>
          <a:off x="5563474" y="3633493"/>
          <a:ext cx="6389402" cy="2341541"/>
        </p:xfrm>
        <a:graphic>
          <a:graphicData uri="http://schemas.openxmlformats.org/drawingml/2006/chart">
            <c:chart xmlns:c="http://schemas.openxmlformats.org/drawingml/2006/chart" xmlns:r="http://schemas.openxmlformats.org/officeDocument/2006/relationships" r:id="rId10"/>
          </a:graphicData>
        </a:graphic>
      </p:graphicFrame>
      <p:pic>
        <p:nvPicPr>
          <p:cNvPr id="35" name="Picture 34">
            <a:extLst>
              <a:ext uri="{FF2B5EF4-FFF2-40B4-BE49-F238E27FC236}">
                <a16:creationId xmlns:a16="http://schemas.microsoft.com/office/drawing/2014/main" id="{08A2DE50-4BEB-F79A-83DA-927420D0BE33}"/>
              </a:ext>
            </a:extLst>
          </p:cNvPr>
          <p:cNvPicPr>
            <a:picLocks noChangeAspect="1"/>
          </p:cNvPicPr>
          <p:nvPr/>
        </p:nvPicPr>
        <p:blipFill>
          <a:blip r:embed="rId11">
            <a:duotone>
              <a:schemeClr val="accent1">
                <a:shade val="45000"/>
                <a:satMod val="135000"/>
              </a:schemeClr>
              <a:prstClr val="white"/>
            </a:duotone>
          </a:blip>
          <a:stretch>
            <a:fillRect/>
          </a:stretch>
        </p:blipFill>
        <p:spPr>
          <a:xfrm>
            <a:off x="1905000" y="1666427"/>
            <a:ext cx="233026" cy="233026"/>
          </a:xfrm>
          <a:prstGeom prst="rect">
            <a:avLst/>
          </a:prstGeom>
        </p:spPr>
      </p:pic>
      <p:pic>
        <p:nvPicPr>
          <p:cNvPr id="36" name="Picture 35">
            <a:extLst>
              <a:ext uri="{FF2B5EF4-FFF2-40B4-BE49-F238E27FC236}">
                <a16:creationId xmlns:a16="http://schemas.microsoft.com/office/drawing/2014/main" id="{E71A2D6A-202E-ED72-66DC-73AD71785531}"/>
              </a:ext>
            </a:extLst>
          </p:cNvPr>
          <p:cNvPicPr>
            <a:picLocks noChangeAspect="1"/>
          </p:cNvPicPr>
          <p:nvPr/>
        </p:nvPicPr>
        <p:blipFill>
          <a:blip r:embed="rId12">
            <a:duotone>
              <a:schemeClr val="accent1">
                <a:shade val="45000"/>
                <a:satMod val="135000"/>
              </a:schemeClr>
              <a:prstClr val="white"/>
            </a:duotone>
          </a:blip>
          <a:stretch>
            <a:fillRect/>
          </a:stretch>
        </p:blipFill>
        <p:spPr>
          <a:xfrm>
            <a:off x="5543154" y="1590208"/>
            <a:ext cx="338554" cy="338554"/>
          </a:xfrm>
          <a:prstGeom prst="rect">
            <a:avLst/>
          </a:prstGeom>
        </p:spPr>
      </p:pic>
      <p:pic>
        <p:nvPicPr>
          <p:cNvPr id="11" name="Picture 10">
            <a:extLst>
              <a:ext uri="{FF2B5EF4-FFF2-40B4-BE49-F238E27FC236}">
                <a16:creationId xmlns:a16="http://schemas.microsoft.com/office/drawing/2014/main" id="{52D46F31-4B74-B629-4447-87ED38992237}"/>
              </a:ext>
            </a:extLst>
          </p:cNvPr>
          <p:cNvPicPr>
            <a:picLocks noChangeAspect="1"/>
          </p:cNvPicPr>
          <p:nvPr/>
        </p:nvPicPr>
        <p:blipFill>
          <a:blip r:embed="rId13">
            <a:duotone>
              <a:schemeClr val="accent3">
                <a:shade val="45000"/>
                <a:satMod val="135000"/>
              </a:schemeClr>
              <a:prstClr val="white"/>
            </a:duotone>
          </a:blip>
          <a:stretch>
            <a:fillRect/>
          </a:stretch>
        </p:blipFill>
        <p:spPr>
          <a:xfrm>
            <a:off x="3622522" y="1548028"/>
            <a:ext cx="436135" cy="423702"/>
          </a:xfrm>
          <a:prstGeom prst="rect">
            <a:avLst/>
          </a:prstGeom>
        </p:spPr>
      </p:pic>
      <p:pic>
        <p:nvPicPr>
          <p:cNvPr id="12" name="Picture 11">
            <a:extLst>
              <a:ext uri="{FF2B5EF4-FFF2-40B4-BE49-F238E27FC236}">
                <a16:creationId xmlns:a16="http://schemas.microsoft.com/office/drawing/2014/main" id="{43ECFEED-777E-01A2-DA63-F1D7628B69F8}"/>
              </a:ext>
            </a:extLst>
          </p:cNvPr>
          <p:cNvPicPr>
            <a:picLocks noChangeAspect="1"/>
          </p:cNvPicPr>
          <p:nvPr/>
        </p:nvPicPr>
        <p:blipFill>
          <a:blip r:embed="rId14">
            <a:duotone>
              <a:schemeClr val="accent3">
                <a:shade val="45000"/>
                <a:satMod val="135000"/>
              </a:schemeClr>
              <a:prstClr val="white"/>
            </a:duotone>
          </a:blip>
          <a:stretch>
            <a:fillRect/>
          </a:stretch>
        </p:blipFill>
        <p:spPr>
          <a:xfrm>
            <a:off x="7398054" y="1595755"/>
            <a:ext cx="309245" cy="309245"/>
          </a:xfrm>
          <a:prstGeom prst="rect">
            <a:avLst/>
          </a:prstGeom>
        </p:spPr>
      </p:pic>
      <p:pic>
        <p:nvPicPr>
          <p:cNvPr id="24" name="Picture 23">
            <a:extLst>
              <a:ext uri="{FF2B5EF4-FFF2-40B4-BE49-F238E27FC236}">
                <a16:creationId xmlns:a16="http://schemas.microsoft.com/office/drawing/2014/main" id="{2BD1A664-5122-B308-AF97-F26F849FC128}"/>
              </a:ext>
            </a:extLst>
          </p:cNvPr>
          <p:cNvPicPr>
            <a:picLocks noChangeAspect="1"/>
          </p:cNvPicPr>
          <p:nvPr/>
        </p:nvPicPr>
        <p:blipFill>
          <a:blip r:embed="rId15">
            <a:duotone>
              <a:schemeClr val="accent1">
                <a:shade val="45000"/>
                <a:satMod val="135000"/>
              </a:schemeClr>
              <a:prstClr val="white"/>
            </a:duotone>
          </a:blip>
          <a:stretch>
            <a:fillRect/>
          </a:stretch>
        </p:blipFill>
        <p:spPr>
          <a:xfrm>
            <a:off x="9223645" y="1604862"/>
            <a:ext cx="309245" cy="309245"/>
          </a:xfrm>
          <a:prstGeom prst="rect">
            <a:avLst/>
          </a:prstGeom>
        </p:spPr>
      </p:pic>
      <p:pic>
        <p:nvPicPr>
          <p:cNvPr id="25" name="Picture 24">
            <a:extLst>
              <a:ext uri="{FF2B5EF4-FFF2-40B4-BE49-F238E27FC236}">
                <a16:creationId xmlns:a16="http://schemas.microsoft.com/office/drawing/2014/main" id="{847F907A-8D46-171D-8717-74D54D25EFEE}"/>
              </a:ext>
            </a:extLst>
          </p:cNvPr>
          <p:cNvPicPr>
            <a:picLocks noChangeAspect="1"/>
          </p:cNvPicPr>
          <p:nvPr/>
        </p:nvPicPr>
        <p:blipFill>
          <a:blip r:embed="rId16">
            <a:duotone>
              <a:schemeClr val="accent3">
                <a:shade val="45000"/>
                <a:satMod val="135000"/>
              </a:schemeClr>
              <a:prstClr val="white"/>
            </a:duotone>
          </a:blip>
          <a:stretch>
            <a:fillRect/>
          </a:stretch>
        </p:blipFill>
        <p:spPr>
          <a:xfrm>
            <a:off x="11094815" y="1613663"/>
            <a:ext cx="285790" cy="285790"/>
          </a:xfrm>
          <a:prstGeom prst="rect">
            <a:avLst/>
          </a:prstGeom>
        </p:spPr>
      </p:pic>
      <p:sp>
        <p:nvSpPr>
          <p:cNvPr id="26" name="TextBox 25">
            <a:extLst>
              <a:ext uri="{FF2B5EF4-FFF2-40B4-BE49-F238E27FC236}">
                <a16:creationId xmlns:a16="http://schemas.microsoft.com/office/drawing/2014/main" id="{B8D5649A-39B4-587C-4DE1-D402FCD26266}"/>
              </a:ext>
            </a:extLst>
          </p:cNvPr>
          <p:cNvSpPr txBox="1"/>
          <p:nvPr/>
        </p:nvSpPr>
        <p:spPr>
          <a:xfrm>
            <a:off x="10315421" y="5970584"/>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OECD</a:t>
            </a:r>
          </a:p>
        </p:txBody>
      </p:sp>
      <p:sp>
        <p:nvSpPr>
          <p:cNvPr id="27" name="Rectangle: Rounded Corners 26">
            <a:extLst>
              <a:ext uri="{FF2B5EF4-FFF2-40B4-BE49-F238E27FC236}">
                <a16:creationId xmlns:a16="http://schemas.microsoft.com/office/drawing/2014/main" id="{D1C60E1A-C533-71A6-186A-160F1AC39B2A}"/>
              </a:ext>
            </a:extLst>
          </p:cNvPr>
          <p:cNvSpPr/>
          <p:nvPr/>
        </p:nvSpPr>
        <p:spPr>
          <a:xfrm>
            <a:off x="2997776" y="3852372"/>
            <a:ext cx="1811024" cy="819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0F623A3-E588-F4B4-401B-36FC1DC19DAE}"/>
              </a:ext>
            </a:extLst>
          </p:cNvPr>
          <p:cNvSpPr txBox="1"/>
          <p:nvPr/>
        </p:nvSpPr>
        <p:spPr>
          <a:xfrm>
            <a:off x="3132905" y="4237366"/>
            <a:ext cx="1540766" cy="415498"/>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Cumulative Green Bond Issuance for Water Security in 2017-19 : USA</a:t>
            </a:r>
            <a:endParaRPr lang="en-US" sz="700" dirty="0">
              <a:solidFill>
                <a:schemeClr val="accent1"/>
              </a:solidFill>
              <a:latin typeface="+mj-lt"/>
            </a:endParaRPr>
          </a:p>
        </p:txBody>
      </p:sp>
      <p:sp>
        <p:nvSpPr>
          <p:cNvPr id="29" name="TextBox 28">
            <a:extLst>
              <a:ext uri="{FF2B5EF4-FFF2-40B4-BE49-F238E27FC236}">
                <a16:creationId xmlns:a16="http://schemas.microsoft.com/office/drawing/2014/main" id="{1E2DD055-EEC1-E887-5D5C-5D424CF13325}"/>
              </a:ext>
            </a:extLst>
          </p:cNvPr>
          <p:cNvSpPr txBox="1"/>
          <p:nvPr/>
        </p:nvSpPr>
        <p:spPr>
          <a:xfrm>
            <a:off x="3226376" y="3923291"/>
            <a:ext cx="1339476"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67.86 Billion</a:t>
            </a:r>
            <a:endParaRPr lang="en-US" sz="1400" dirty="0">
              <a:solidFill>
                <a:schemeClr val="accent1"/>
              </a:solidFill>
            </a:endParaRPr>
          </a:p>
        </p:txBody>
      </p:sp>
      <p:cxnSp>
        <p:nvCxnSpPr>
          <p:cNvPr id="30" name="Straight Connector 29">
            <a:extLst>
              <a:ext uri="{FF2B5EF4-FFF2-40B4-BE49-F238E27FC236}">
                <a16:creationId xmlns:a16="http://schemas.microsoft.com/office/drawing/2014/main" id="{C3E8BDB3-F1F5-7EBA-9407-D7ED826B0951}"/>
              </a:ext>
            </a:extLst>
          </p:cNvPr>
          <p:cNvCxnSpPr>
            <a:cxnSpLocks/>
          </p:cNvCxnSpPr>
          <p:nvPr/>
        </p:nvCxnSpPr>
        <p:spPr>
          <a:xfrm flipV="1">
            <a:off x="3145857" y="4191827"/>
            <a:ext cx="1540766" cy="83"/>
          </a:xfrm>
          <a:prstGeom prst="line">
            <a:avLst/>
          </a:prstGeom>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62B7C490-BCBD-3278-7D6D-42E04C71FEE5}"/>
              </a:ext>
            </a:extLst>
          </p:cNvPr>
          <p:cNvSpPr/>
          <p:nvPr/>
        </p:nvSpPr>
        <p:spPr>
          <a:xfrm>
            <a:off x="2997776" y="4837329"/>
            <a:ext cx="1811024" cy="819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1FBD115-83CE-4FBF-BD0C-F55C26C3436B}"/>
              </a:ext>
            </a:extLst>
          </p:cNvPr>
          <p:cNvSpPr txBox="1"/>
          <p:nvPr/>
        </p:nvSpPr>
        <p:spPr>
          <a:xfrm>
            <a:off x="3132905" y="5224326"/>
            <a:ext cx="1540766" cy="415498"/>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Cumulative Sustainability Awareness Bond Issuance for Water Security in 2018-20 : EU</a:t>
            </a:r>
            <a:endParaRPr lang="en-US" sz="700" dirty="0">
              <a:solidFill>
                <a:schemeClr val="accent1"/>
              </a:solidFill>
              <a:latin typeface="+mj-lt"/>
            </a:endParaRPr>
          </a:p>
        </p:txBody>
      </p:sp>
      <p:sp>
        <p:nvSpPr>
          <p:cNvPr id="50" name="TextBox 49">
            <a:extLst>
              <a:ext uri="{FF2B5EF4-FFF2-40B4-BE49-F238E27FC236}">
                <a16:creationId xmlns:a16="http://schemas.microsoft.com/office/drawing/2014/main" id="{6F207E99-C927-97A6-531C-FD2A291D79AA}"/>
              </a:ext>
            </a:extLst>
          </p:cNvPr>
          <p:cNvSpPr txBox="1"/>
          <p:nvPr/>
        </p:nvSpPr>
        <p:spPr>
          <a:xfrm>
            <a:off x="3226376" y="4908248"/>
            <a:ext cx="1339476"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1.5 Billion</a:t>
            </a:r>
            <a:endParaRPr lang="en-US" sz="1400" dirty="0">
              <a:solidFill>
                <a:schemeClr val="accent1"/>
              </a:solidFill>
            </a:endParaRPr>
          </a:p>
        </p:txBody>
      </p:sp>
      <p:cxnSp>
        <p:nvCxnSpPr>
          <p:cNvPr id="51" name="Straight Connector 50">
            <a:extLst>
              <a:ext uri="{FF2B5EF4-FFF2-40B4-BE49-F238E27FC236}">
                <a16:creationId xmlns:a16="http://schemas.microsoft.com/office/drawing/2014/main" id="{EDC8D9C3-1121-8FBE-8E0A-DEF7CB425335}"/>
              </a:ext>
            </a:extLst>
          </p:cNvPr>
          <p:cNvCxnSpPr>
            <a:cxnSpLocks/>
          </p:cNvCxnSpPr>
          <p:nvPr/>
        </p:nvCxnSpPr>
        <p:spPr>
          <a:xfrm flipV="1">
            <a:off x="3140525" y="5176784"/>
            <a:ext cx="1540766" cy="83"/>
          </a:xfrm>
          <a:prstGeom prst="line">
            <a:avLst/>
          </a:prstGeom>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535FBB48-D737-6D88-A49A-D2B0BCD42693}"/>
              </a:ext>
            </a:extLst>
          </p:cNvPr>
          <p:cNvCxnSpPr>
            <a:cxnSpLocks/>
          </p:cNvCxnSpPr>
          <p:nvPr/>
        </p:nvCxnSpPr>
        <p:spPr>
          <a:xfrm>
            <a:off x="6176348" y="3804034"/>
            <a:ext cx="0" cy="2000457"/>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54" name="Rectangle: Rounded Corners 53">
            <a:extLst>
              <a:ext uri="{FF2B5EF4-FFF2-40B4-BE49-F238E27FC236}">
                <a16:creationId xmlns:a16="http://schemas.microsoft.com/office/drawing/2014/main" id="{C79D6BF3-1138-CFD5-0D2D-CE13A7598642}"/>
              </a:ext>
            </a:extLst>
          </p:cNvPr>
          <p:cNvSpPr/>
          <p:nvPr/>
        </p:nvSpPr>
        <p:spPr>
          <a:xfrm>
            <a:off x="931671" y="3852372"/>
            <a:ext cx="1811024" cy="819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69B055B-28B1-7AE3-2DB9-2F7F76BF920B}"/>
              </a:ext>
            </a:extLst>
          </p:cNvPr>
          <p:cNvSpPr txBox="1"/>
          <p:nvPr/>
        </p:nvSpPr>
        <p:spPr>
          <a:xfrm>
            <a:off x="1066800" y="4237366"/>
            <a:ext cx="1540766" cy="415498"/>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Cumulative Environmental Impact Bond Issuance for Water Security in 2017-19 : USA</a:t>
            </a:r>
            <a:endParaRPr lang="en-US" sz="700" dirty="0">
              <a:solidFill>
                <a:schemeClr val="accent1"/>
              </a:solidFill>
              <a:latin typeface="+mj-lt"/>
            </a:endParaRPr>
          </a:p>
        </p:txBody>
      </p:sp>
      <p:sp>
        <p:nvSpPr>
          <p:cNvPr id="56" name="TextBox 55">
            <a:extLst>
              <a:ext uri="{FF2B5EF4-FFF2-40B4-BE49-F238E27FC236}">
                <a16:creationId xmlns:a16="http://schemas.microsoft.com/office/drawing/2014/main" id="{843B0DF2-30BE-2655-F7DF-FDE3CF21A55E}"/>
              </a:ext>
            </a:extLst>
          </p:cNvPr>
          <p:cNvSpPr txBox="1"/>
          <p:nvPr/>
        </p:nvSpPr>
        <p:spPr>
          <a:xfrm>
            <a:off x="1160271" y="3923291"/>
            <a:ext cx="1339476"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28.3 Million</a:t>
            </a:r>
            <a:endParaRPr lang="en-US" sz="1400" dirty="0">
              <a:solidFill>
                <a:schemeClr val="accent1"/>
              </a:solidFill>
            </a:endParaRPr>
          </a:p>
        </p:txBody>
      </p:sp>
      <p:cxnSp>
        <p:nvCxnSpPr>
          <p:cNvPr id="57" name="Straight Connector 56">
            <a:extLst>
              <a:ext uri="{FF2B5EF4-FFF2-40B4-BE49-F238E27FC236}">
                <a16:creationId xmlns:a16="http://schemas.microsoft.com/office/drawing/2014/main" id="{FB18BEEB-AF43-59E2-F6BC-347DD8B5553C}"/>
              </a:ext>
            </a:extLst>
          </p:cNvPr>
          <p:cNvCxnSpPr>
            <a:cxnSpLocks/>
          </p:cNvCxnSpPr>
          <p:nvPr/>
        </p:nvCxnSpPr>
        <p:spPr>
          <a:xfrm flipV="1">
            <a:off x="1079752" y="4191827"/>
            <a:ext cx="1540766" cy="83"/>
          </a:xfrm>
          <a:prstGeom prst="line">
            <a:avLst/>
          </a:prstGeom>
          <a:ln/>
        </p:spPr>
        <p:style>
          <a:lnRef idx="1">
            <a:schemeClr val="dk1"/>
          </a:lnRef>
          <a:fillRef idx="0">
            <a:schemeClr val="dk1"/>
          </a:fillRef>
          <a:effectRef idx="0">
            <a:schemeClr val="dk1"/>
          </a:effectRef>
          <a:fontRef idx="minor">
            <a:schemeClr val="tx1"/>
          </a:fontRef>
        </p:style>
      </p:cxnSp>
      <p:sp>
        <p:nvSpPr>
          <p:cNvPr id="58" name="Rectangle: Rounded Corners 57">
            <a:extLst>
              <a:ext uri="{FF2B5EF4-FFF2-40B4-BE49-F238E27FC236}">
                <a16:creationId xmlns:a16="http://schemas.microsoft.com/office/drawing/2014/main" id="{1427876B-2015-9FFD-1B69-C5CED521D3FF}"/>
              </a:ext>
            </a:extLst>
          </p:cNvPr>
          <p:cNvSpPr/>
          <p:nvPr/>
        </p:nvSpPr>
        <p:spPr>
          <a:xfrm>
            <a:off x="931671" y="4837329"/>
            <a:ext cx="1811024" cy="819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E20E8E7F-4DE5-297A-9F07-23D74A59742C}"/>
              </a:ext>
            </a:extLst>
          </p:cNvPr>
          <p:cNvSpPr txBox="1"/>
          <p:nvPr/>
        </p:nvSpPr>
        <p:spPr>
          <a:xfrm>
            <a:off x="1066800" y="5224326"/>
            <a:ext cx="1540766" cy="415498"/>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Cumulative Hydro bonds Issuance for Water Security in 2018-20 : Italy</a:t>
            </a:r>
            <a:endParaRPr lang="en-US" sz="700" dirty="0">
              <a:solidFill>
                <a:schemeClr val="accent1"/>
              </a:solidFill>
              <a:latin typeface="+mj-lt"/>
            </a:endParaRPr>
          </a:p>
        </p:txBody>
      </p:sp>
      <p:sp>
        <p:nvSpPr>
          <p:cNvPr id="60" name="TextBox 59">
            <a:extLst>
              <a:ext uri="{FF2B5EF4-FFF2-40B4-BE49-F238E27FC236}">
                <a16:creationId xmlns:a16="http://schemas.microsoft.com/office/drawing/2014/main" id="{F66B8164-3E43-98F1-3A79-2D4F85800BDF}"/>
              </a:ext>
            </a:extLst>
          </p:cNvPr>
          <p:cNvSpPr txBox="1"/>
          <p:nvPr/>
        </p:nvSpPr>
        <p:spPr>
          <a:xfrm>
            <a:off x="1160271" y="4908248"/>
            <a:ext cx="1339476"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498 </a:t>
            </a:r>
            <a:r>
              <a:rPr lang="en-US" sz="1000" b="1" kern="1200" dirty="0">
                <a:solidFill>
                  <a:schemeClr val="accent1"/>
                </a:solidFill>
                <a:latin typeface="Arial Nova" panose="020B0504020202020204" pitchFamily="34" charset="0"/>
                <a:ea typeface="+mn-ea"/>
                <a:cs typeface="+mn-cs"/>
              </a:rPr>
              <a:t>M</a:t>
            </a:r>
            <a:r>
              <a:rPr kumimoji="0" lang="en-US" sz="1000" b="1" i="0" u="none" strike="noStrike" kern="1200" cap="none" spc="0" normalizeH="0" baseline="0" noProof="0" dirty="0" err="1">
                <a:ln>
                  <a:noFill/>
                </a:ln>
                <a:solidFill>
                  <a:schemeClr val="accent1"/>
                </a:solidFill>
                <a:effectLst/>
                <a:uLnTx/>
                <a:uFillTx/>
                <a:latin typeface="Arial Nova" panose="020B0504020202020204" pitchFamily="34" charset="0"/>
                <a:ea typeface="+mn-ea"/>
                <a:cs typeface="+mn-cs"/>
              </a:rPr>
              <a:t>illion</a:t>
            </a:r>
            <a:endParaRPr lang="en-US" sz="1400" dirty="0">
              <a:solidFill>
                <a:schemeClr val="accent1"/>
              </a:solidFill>
            </a:endParaRPr>
          </a:p>
        </p:txBody>
      </p:sp>
      <p:cxnSp>
        <p:nvCxnSpPr>
          <p:cNvPr id="61" name="Straight Connector 60">
            <a:extLst>
              <a:ext uri="{FF2B5EF4-FFF2-40B4-BE49-F238E27FC236}">
                <a16:creationId xmlns:a16="http://schemas.microsoft.com/office/drawing/2014/main" id="{E3439143-F105-B537-9040-932429A37D68}"/>
              </a:ext>
            </a:extLst>
          </p:cNvPr>
          <p:cNvCxnSpPr>
            <a:cxnSpLocks/>
          </p:cNvCxnSpPr>
          <p:nvPr/>
        </p:nvCxnSpPr>
        <p:spPr>
          <a:xfrm flipV="1">
            <a:off x="1074420" y="5176784"/>
            <a:ext cx="1540766" cy="83"/>
          </a:xfrm>
          <a:prstGeom prst="line">
            <a:avLst/>
          </a:prstGeom>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52F8F47-2FD0-993E-A4CC-51EDA5F325B3}"/>
              </a:ext>
            </a:extLst>
          </p:cNvPr>
          <p:cNvCxnSpPr>
            <a:cxnSpLocks/>
          </p:cNvCxnSpPr>
          <p:nvPr/>
        </p:nvCxnSpPr>
        <p:spPr>
          <a:xfrm>
            <a:off x="2895600" y="3923291"/>
            <a:ext cx="0" cy="1716533"/>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65" name="Straight Connector 64">
            <a:extLst>
              <a:ext uri="{FF2B5EF4-FFF2-40B4-BE49-F238E27FC236}">
                <a16:creationId xmlns:a16="http://schemas.microsoft.com/office/drawing/2014/main" id="{CD42FF5F-EB5E-071F-DF4B-D2D99E22BB11}"/>
              </a:ext>
            </a:extLst>
          </p:cNvPr>
          <p:cNvCxnSpPr>
            <a:cxnSpLocks/>
          </p:cNvCxnSpPr>
          <p:nvPr/>
        </p:nvCxnSpPr>
        <p:spPr>
          <a:xfrm>
            <a:off x="1026162" y="4800600"/>
            <a:ext cx="3782640" cy="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42054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Thematic Discussion on Energy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6B7A252A-6549-B8CE-7E9B-7AFDC9865E18}"/>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6F6DE312-BBFF-7BA8-3028-9D0B555B4556}"/>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18075641-FCED-1EEF-F1F6-AE0B79495DD3}"/>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FC6DA612-3748-FB4E-8D7E-E964E410EEBD}"/>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236A430E-E76F-A067-8A66-738F73E2FC5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0F522B6E-A316-5B48-0376-F98617B35EAA}"/>
              </a:ext>
            </a:extLst>
          </p:cNvPr>
          <p:cNvSpPr/>
          <p:nvPr/>
        </p:nvSpPr>
        <p:spPr>
          <a:xfrm>
            <a:off x="6206278" y="1210604"/>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Global Progress towards Energy Transition</a:t>
            </a:r>
          </a:p>
        </p:txBody>
      </p:sp>
      <p:cxnSp>
        <p:nvCxnSpPr>
          <p:cNvPr id="10" name="Straight Connector 9">
            <a:extLst>
              <a:ext uri="{FF2B5EF4-FFF2-40B4-BE49-F238E27FC236}">
                <a16:creationId xmlns:a16="http://schemas.microsoft.com/office/drawing/2014/main" id="{E3FC6BAD-9B44-ABB0-1EE5-EB5184EE7153}"/>
              </a:ext>
            </a:extLst>
          </p:cNvPr>
          <p:cNvCxnSpPr/>
          <p:nvPr/>
        </p:nvCxnSpPr>
        <p:spPr>
          <a:xfrm>
            <a:off x="6335817" y="155808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F3D336-D70B-B2D6-4486-1C8EA87FE7FF}"/>
              </a:ext>
            </a:extLst>
          </p:cNvPr>
          <p:cNvSpPr/>
          <p:nvPr/>
        </p:nvSpPr>
        <p:spPr>
          <a:xfrm>
            <a:off x="564074" y="1210604"/>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Energy Transition discussions to be held at COP27 Conference </a:t>
            </a:r>
          </a:p>
        </p:txBody>
      </p:sp>
      <p:cxnSp>
        <p:nvCxnSpPr>
          <p:cNvPr id="12" name="Straight Connector 11">
            <a:extLst>
              <a:ext uri="{FF2B5EF4-FFF2-40B4-BE49-F238E27FC236}">
                <a16:creationId xmlns:a16="http://schemas.microsoft.com/office/drawing/2014/main" id="{92119587-D5B4-91F2-AAD4-E47D0562E6D1}"/>
              </a:ext>
            </a:extLst>
          </p:cNvPr>
          <p:cNvCxnSpPr/>
          <p:nvPr/>
        </p:nvCxnSpPr>
        <p:spPr>
          <a:xfrm>
            <a:off x="693613" y="155808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657976F7-03AD-4C7B-FE06-0CC28FC5DA50}"/>
              </a:ext>
            </a:extLst>
          </p:cNvPr>
          <p:cNvGraphicFramePr/>
          <p:nvPr>
            <p:extLst>
              <p:ext uri="{D42A27DB-BD31-4B8C-83A1-F6EECF244321}">
                <p14:modId xmlns:p14="http://schemas.microsoft.com/office/powerpoint/2010/main" val="1899956561"/>
              </p:ext>
            </p:extLst>
          </p:nvPr>
        </p:nvGraphicFramePr>
        <p:xfrm>
          <a:off x="6206279" y="3040111"/>
          <a:ext cx="5486400" cy="2935363"/>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Straight Connector 13">
            <a:extLst>
              <a:ext uri="{FF2B5EF4-FFF2-40B4-BE49-F238E27FC236}">
                <a16:creationId xmlns:a16="http://schemas.microsoft.com/office/drawing/2014/main" id="{AA137C07-F4D8-30EA-98B5-530B87BB3DBF}"/>
              </a:ext>
            </a:extLst>
          </p:cNvPr>
          <p:cNvCxnSpPr>
            <a:cxnSpLocks/>
          </p:cNvCxnSpPr>
          <p:nvPr/>
        </p:nvCxnSpPr>
        <p:spPr>
          <a:xfrm>
            <a:off x="5825278" y="1439910"/>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5" name="Rectangle: Rounded Corners 14">
            <a:extLst>
              <a:ext uri="{FF2B5EF4-FFF2-40B4-BE49-F238E27FC236}">
                <a16:creationId xmlns:a16="http://schemas.microsoft.com/office/drawing/2014/main" id="{5F2BDA23-67C5-B5C0-B166-2066E780E01B}"/>
              </a:ext>
            </a:extLst>
          </p:cNvPr>
          <p:cNvSpPr/>
          <p:nvPr/>
        </p:nvSpPr>
        <p:spPr>
          <a:xfrm>
            <a:off x="6511078" y="1948637"/>
            <a:ext cx="4542396" cy="646983"/>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The electrified transportation increased the fastest, reaching $273 billion (up 77%), and was the largest sector in 2021, attracting $366 billion for new projects and small-scale systems (up 6.5% from 2020). Nuclear energy received $31 billion in spending while electrified heat received $53 billion.</a:t>
            </a:r>
          </a:p>
        </p:txBody>
      </p:sp>
      <p:cxnSp>
        <p:nvCxnSpPr>
          <p:cNvPr id="16" name="Straight Connector 15">
            <a:extLst>
              <a:ext uri="{FF2B5EF4-FFF2-40B4-BE49-F238E27FC236}">
                <a16:creationId xmlns:a16="http://schemas.microsoft.com/office/drawing/2014/main" id="{F0761FCF-2DB3-1E50-DFF7-6ACCC8AF0120}"/>
              </a:ext>
            </a:extLst>
          </p:cNvPr>
          <p:cNvCxnSpPr>
            <a:cxnSpLocks/>
          </p:cNvCxnSpPr>
          <p:nvPr/>
        </p:nvCxnSpPr>
        <p:spPr>
          <a:xfrm>
            <a:off x="7228613" y="1808945"/>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B13B764B-9F21-80D2-195E-CBEEE1C62141}"/>
              </a:ext>
            </a:extLst>
          </p:cNvPr>
          <p:cNvCxnSpPr>
            <a:cxnSpLocks/>
          </p:cNvCxnSpPr>
          <p:nvPr/>
        </p:nvCxnSpPr>
        <p:spPr>
          <a:xfrm>
            <a:off x="7228613" y="2735311"/>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graphicFrame>
        <p:nvGraphicFramePr>
          <p:cNvPr id="18" name="Diagram 17">
            <a:extLst>
              <a:ext uri="{FF2B5EF4-FFF2-40B4-BE49-F238E27FC236}">
                <a16:creationId xmlns:a16="http://schemas.microsoft.com/office/drawing/2014/main" id="{22847DE9-2E04-CE03-FBFC-2626670CBDE7}"/>
              </a:ext>
            </a:extLst>
          </p:cNvPr>
          <p:cNvGraphicFramePr/>
          <p:nvPr>
            <p:extLst>
              <p:ext uri="{D42A27DB-BD31-4B8C-83A1-F6EECF244321}">
                <p14:modId xmlns:p14="http://schemas.microsoft.com/office/powerpoint/2010/main" val="1474553883"/>
              </p:ext>
            </p:extLst>
          </p:nvPr>
        </p:nvGraphicFramePr>
        <p:xfrm>
          <a:off x="1219200" y="1769677"/>
          <a:ext cx="4359936" cy="40977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9" name="Straight Connector 18">
            <a:extLst>
              <a:ext uri="{FF2B5EF4-FFF2-40B4-BE49-F238E27FC236}">
                <a16:creationId xmlns:a16="http://schemas.microsoft.com/office/drawing/2014/main" id="{5F2271B0-BE07-7817-87AB-F452D2410527}"/>
              </a:ext>
            </a:extLst>
          </p:cNvPr>
          <p:cNvCxnSpPr>
            <a:cxnSpLocks/>
          </p:cNvCxnSpPr>
          <p:nvPr/>
        </p:nvCxnSpPr>
        <p:spPr>
          <a:xfrm>
            <a:off x="1228344" y="1950750"/>
            <a:ext cx="0" cy="321378"/>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AA41ED99-825A-0A2E-AE9A-04D15CF08EA0}"/>
              </a:ext>
            </a:extLst>
          </p:cNvPr>
          <p:cNvCxnSpPr>
            <a:cxnSpLocks/>
          </p:cNvCxnSpPr>
          <p:nvPr/>
        </p:nvCxnSpPr>
        <p:spPr>
          <a:xfrm>
            <a:off x="1228344" y="2618471"/>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B4635941-5417-1717-98C0-4E09CE4DB75A}"/>
              </a:ext>
            </a:extLst>
          </p:cNvPr>
          <p:cNvCxnSpPr>
            <a:cxnSpLocks/>
          </p:cNvCxnSpPr>
          <p:nvPr/>
        </p:nvCxnSpPr>
        <p:spPr>
          <a:xfrm>
            <a:off x="1219200" y="3344911"/>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D7D1DEB6-983E-9B5B-30DB-9F88A5440A3F}"/>
              </a:ext>
            </a:extLst>
          </p:cNvPr>
          <p:cNvCxnSpPr>
            <a:cxnSpLocks/>
          </p:cNvCxnSpPr>
          <p:nvPr/>
        </p:nvCxnSpPr>
        <p:spPr>
          <a:xfrm>
            <a:off x="1219200" y="3954511"/>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9BED43B4-1230-DF22-6884-2D18D50A8A95}"/>
              </a:ext>
            </a:extLst>
          </p:cNvPr>
          <p:cNvCxnSpPr>
            <a:cxnSpLocks/>
          </p:cNvCxnSpPr>
          <p:nvPr/>
        </p:nvCxnSpPr>
        <p:spPr>
          <a:xfrm>
            <a:off x="1228344" y="4640311"/>
            <a:ext cx="0" cy="30480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4A3C7551-5BEF-015D-6063-7BB6A39BC59F}"/>
              </a:ext>
            </a:extLst>
          </p:cNvPr>
          <p:cNvCxnSpPr>
            <a:cxnSpLocks/>
          </p:cNvCxnSpPr>
          <p:nvPr/>
        </p:nvCxnSpPr>
        <p:spPr>
          <a:xfrm>
            <a:off x="1228344" y="5402311"/>
            <a:ext cx="0" cy="304800"/>
          </a:xfrm>
          <a:prstGeom prst="line">
            <a:avLst/>
          </a:prstGeom>
          <a:ln/>
        </p:spPr>
        <p:style>
          <a:lnRef idx="1">
            <a:schemeClr val="accent4"/>
          </a:lnRef>
          <a:fillRef idx="0">
            <a:schemeClr val="accent4"/>
          </a:fillRef>
          <a:effectRef idx="0">
            <a:schemeClr val="accent4"/>
          </a:effectRef>
          <a:fontRef idx="minor">
            <a:schemeClr val="tx1"/>
          </a:fontRef>
        </p:style>
      </p:cxnSp>
      <p:pic>
        <p:nvPicPr>
          <p:cNvPr id="25" name="Picture 24">
            <a:extLst>
              <a:ext uri="{FF2B5EF4-FFF2-40B4-BE49-F238E27FC236}">
                <a16:creationId xmlns:a16="http://schemas.microsoft.com/office/drawing/2014/main" id="{5CD1B983-3F1F-1CAA-2F46-AE4875E28E51}"/>
              </a:ext>
            </a:extLst>
          </p:cNvPr>
          <p:cNvPicPr>
            <a:picLocks noChangeAspect="1"/>
          </p:cNvPicPr>
          <p:nvPr/>
        </p:nvPicPr>
        <p:blipFill>
          <a:blip r:embed="rId11">
            <a:duotone>
              <a:schemeClr val="accent1">
                <a:shade val="45000"/>
                <a:satMod val="135000"/>
              </a:schemeClr>
              <a:prstClr val="white"/>
            </a:duotone>
          </a:blip>
          <a:srcRect/>
          <a:stretch/>
        </p:blipFill>
        <p:spPr>
          <a:xfrm>
            <a:off x="717806" y="1950750"/>
            <a:ext cx="407589" cy="407589"/>
          </a:xfrm>
          <a:prstGeom prst="rect">
            <a:avLst/>
          </a:prstGeom>
        </p:spPr>
      </p:pic>
      <p:pic>
        <p:nvPicPr>
          <p:cNvPr id="26" name="Picture 25">
            <a:extLst>
              <a:ext uri="{FF2B5EF4-FFF2-40B4-BE49-F238E27FC236}">
                <a16:creationId xmlns:a16="http://schemas.microsoft.com/office/drawing/2014/main" id="{064A692F-6C3C-488F-6E58-F362E426A2DE}"/>
              </a:ext>
            </a:extLst>
          </p:cNvPr>
          <p:cNvPicPr>
            <a:picLocks noChangeAspect="1"/>
          </p:cNvPicPr>
          <p:nvPr/>
        </p:nvPicPr>
        <p:blipFill>
          <a:blip r:embed="rId12">
            <a:duotone>
              <a:schemeClr val="accent1">
                <a:shade val="45000"/>
                <a:satMod val="135000"/>
              </a:schemeClr>
              <a:prstClr val="white"/>
            </a:duotone>
          </a:blip>
          <a:srcRect/>
          <a:stretch/>
        </p:blipFill>
        <p:spPr>
          <a:xfrm>
            <a:off x="760333" y="2673405"/>
            <a:ext cx="312925" cy="312925"/>
          </a:xfrm>
          <a:prstGeom prst="rect">
            <a:avLst/>
          </a:prstGeom>
        </p:spPr>
      </p:pic>
      <p:pic>
        <p:nvPicPr>
          <p:cNvPr id="27" name="Picture 26">
            <a:extLst>
              <a:ext uri="{FF2B5EF4-FFF2-40B4-BE49-F238E27FC236}">
                <a16:creationId xmlns:a16="http://schemas.microsoft.com/office/drawing/2014/main" id="{0240CD89-9FCA-513D-C397-D19C00884701}"/>
              </a:ext>
            </a:extLst>
          </p:cNvPr>
          <p:cNvPicPr>
            <a:picLocks noChangeAspect="1"/>
          </p:cNvPicPr>
          <p:nvPr/>
        </p:nvPicPr>
        <p:blipFill>
          <a:blip r:embed="rId13">
            <a:duotone>
              <a:schemeClr val="accent1">
                <a:shade val="45000"/>
                <a:satMod val="135000"/>
              </a:schemeClr>
              <a:prstClr val="white"/>
            </a:duotone>
          </a:blip>
          <a:srcRect/>
          <a:stretch/>
        </p:blipFill>
        <p:spPr>
          <a:xfrm>
            <a:off x="809467" y="3365662"/>
            <a:ext cx="238391" cy="293832"/>
          </a:xfrm>
          <a:prstGeom prst="rect">
            <a:avLst/>
          </a:prstGeom>
        </p:spPr>
      </p:pic>
      <p:pic>
        <p:nvPicPr>
          <p:cNvPr id="28" name="Picture 27">
            <a:extLst>
              <a:ext uri="{FF2B5EF4-FFF2-40B4-BE49-F238E27FC236}">
                <a16:creationId xmlns:a16="http://schemas.microsoft.com/office/drawing/2014/main" id="{088AE26A-0A63-DD84-E633-F3278B6B6960}"/>
              </a:ext>
            </a:extLst>
          </p:cNvPr>
          <p:cNvPicPr>
            <a:picLocks noChangeAspect="1"/>
          </p:cNvPicPr>
          <p:nvPr/>
        </p:nvPicPr>
        <p:blipFill>
          <a:blip r:embed="rId14">
            <a:duotone>
              <a:schemeClr val="accent1">
                <a:shade val="45000"/>
                <a:satMod val="135000"/>
              </a:schemeClr>
              <a:prstClr val="white"/>
            </a:duotone>
          </a:blip>
          <a:srcRect/>
          <a:stretch/>
        </p:blipFill>
        <p:spPr>
          <a:xfrm>
            <a:off x="729853" y="3933420"/>
            <a:ext cx="362565" cy="362565"/>
          </a:xfrm>
          <a:prstGeom prst="rect">
            <a:avLst/>
          </a:prstGeom>
        </p:spPr>
      </p:pic>
      <p:pic>
        <p:nvPicPr>
          <p:cNvPr id="29" name="Picture 28">
            <a:extLst>
              <a:ext uri="{FF2B5EF4-FFF2-40B4-BE49-F238E27FC236}">
                <a16:creationId xmlns:a16="http://schemas.microsoft.com/office/drawing/2014/main" id="{6461D48D-C7BA-4290-56AE-186734B71020}"/>
              </a:ext>
            </a:extLst>
          </p:cNvPr>
          <p:cNvPicPr>
            <a:picLocks noChangeAspect="1"/>
          </p:cNvPicPr>
          <p:nvPr/>
        </p:nvPicPr>
        <p:blipFill>
          <a:blip r:embed="rId15">
            <a:duotone>
              <a:schemeClr val="accent1">
                <a:shade val="45000"/>
                <a:satMod val="135000"/>
              </a:schemeClr>
              <a:prstClr val="white"/>
            </a:duotone>
          </a:blip>
          <a:srcRect/>
          <a:stretch/>
        </p:blipFill>
        <p:spPr>
          <a:xfrm>
            <a:off x="740709" y="4636501"/>
            <a:ext cx="332549" cy="332549"/>
          </a:xfrm>
          <a:prstGeom prst="rect">
            <a:avLst/>
          </a:prstGeom>
        </p:spPr>
      </p:pic>
      <p:pic>
        <p:nvPicPr>
          <p:cNvPr id="30" name="Picture 29">
            <a:extLst>
              <a:ext uri="{FF2B5EF4-FFF2-40B4-BE49-F238E27FC236}">
                <a16:creationId xmlns:a16="http://schemas.microsoft.com/office/drawing/2014/main" id="{50E9609A-D0D0-7694-98DE-BD8726D1EA27}"/>
              </a:ext>
            </a:extLst>
          </p:cNvPr>
          <p:cNvPicPr>
            <a:picLocks noChangeAspect="1"/>
          </p:cNvPicPr>
          <p:nvPr/>
        </p:nvPicPr>
        <p:blipFill>
          <a:blip r:embed="rId16">
            <a:duotone>
              <a:schemeClr val="accent1">
                <a:shade val="45000"/>
                <a:satMod val="135000"/>
              </a:schemeClr>
              <a:prstClr val="white"/>
            </a:duotone>
          </a:blip>
          <a:srcRect/>
          <a:stretch/>
        </p:blipFill>
        <p:spPr>
          <a:xfrm>
            <a:off x="784107" y="5419377"/>
            <a:ext cx="275291" cy="275291"/>
          </a:xfrm>
          <a:prstGeom prst="rect">
            <a:avLst/>
          </a:prstGeom>
        </p:spPr>
      </p:pic>
      <p:sp>
        <p:nvSpPr>
          <p:cNvPr id="31" name="TextBox 30">
            <a:extLst>
              <a:ext uri="{FF2B5EF4-FFF2-40B4-BE49-F238E27FC236}">
                <a16:creationId xmlns:a16="http://schemas.microsoft.com/office/drawing/2014/main" id="{422C254E-70EF-138D-66F0-CC1BEE4DF632}"/>
              </a:ext>
            </a:extLst>
          </p:cNvPr>
          <p:cNvSpPr txBox="1"/>
          <p:nvPr/>
        </p:nvSpPr>
        <p:spPr>
          <a:xfrm>
            <a:off x="10473478" y="5975474"/>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a:t>
            </a:r>
            <a:r>
              <a:rPr kumimoji="0" lang="en-US" sz="600" b="0" i="0" u="none" strike="noStrike" cap="none" spc="0" normalizeH="0" baseline="0" dirty="0" err="1">
                <a:ln>
                  <a:noFill/>
                </a:ln>
                <a:solidFill>
                  <a:schemeClr val="accent3"/>
                </a:solidFill>
                <a:effectLst/>
                <a:uFillTx/>
                <a:latin typeface="+mj-lt"/>
                <a:ea typeface="Calibri"/>
                <a:cs typeface="Calibri"/>
                <a:sym typeface="Calibri"/>
              </a:rPr>
              <a:t>BloombergNEF</a:t>
            </a:r>
            <a:endParaRPr kumimoji="0" lang="en-US" sz="600" b="0" i="0" u="none" strike="noStrike" cap="none" spc="0" normalizeH="0" baseline="0" dirty="0">
              <a:ln>
                <a:noFill/>
              </a:ln>
              <a:solidFill>
                <a:schemeClr val="accent3"/>
              </a:solidFill>
              <a:effectLst/>
              <a:uFillTx/>
              <a:latin typeface="+mj-lt"/>
              <a:ea typeface="Calibri"/>
              <a:cs typeface="Calibri"/>
              <a:sym typeface="Calibri"/>
            </a:endParaRPr>
          </a:p>
        </p:txBody>
      </p:sp>
    </p:spTree>
    <p:extLst>
      <p:ext uri="{BB962C8B-B14F-4D97-AF65-F5344CB8AC3E}">
        <p14:creationId xmlns:p14="http://schemas.microsoft.com/office/powerpoint/2010/main" val="161733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Thematic Discussion on Biodiversity and Solutions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graphicFrame>
        <p:nvGraphicFramePr>
          <p:cNvPr id="9" name="Diagram 8">
            <a:extLst>
              <a:ext uri="{FF2B5EF4-FFF2-40B4-BE49-F238E27FC236}">
                <a16:creationId xmlns:a16="http://schemas.microsoft.com/office/drawing/2014/main" id="{3CB51B83-86D1-A966-A3A0-A8A5A1B0DACD}"/>
              </a:ext>
            </a:extLst>
          </p:cNvPr>
          <p:cNvGraphicFramePr/>
          <p:nvPr>
            <p:extLst>
              <p:ext uri="{D42A27DB-BD31-4B8C-83A1-F6EECF244321}">
                <p14:modId xmlns:p14="http://schemas.microsoft.com/office/powerpoint/2010/main" val="4229843815"/>
              </p:ext>
            </p:extLst>
          </p:nvPr>
        </p:nvGraphicFramePr>
        <p:xfrm>
          <a:off x="7094791" y="1682470"/>
          <a:ext cx="4359936" cy="4097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Connector 9">
            <a:extLst>
              <a:ext uri="{FF2B5EF4-FFF2-40B4-BE49-F238E27FC236}">
                <a16:creationId xmlns:a16="http://schemas.microsoft.com/office/drawing/2014/main" id="{B4F933A2-7FB0-39FE-5248-133A46AE3926}"/>
              </a:ext>
            </a:extLst>
          </p:cNvPr>
          <p:cNvCxnSpPr>
            <a:cxnSpLocks/>
          </p:cNvCxnSpPr>
          <p:nvPr/>
        </p:nvCxnSpPr>
        <p:spPr>
          <a:xfrm>
            <a:off x="7103935" y="1863543"/>
            <a:ext cx="0" cy="32137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7A3C12-B4A1-89BB-AF5F-85EBFDB6054D}"/>
              </a:ext>
            </a:extLst>
          </p:cNvPr>
          <p:cNvCxnSpPr>
            <a:cxnSpLocks/>
          </p:cNvCxnSpPr>
          <p:nvPr/>
        </p:nvCxnSpPr>
        <p:spPr>
          <a:xfrm>
            <a:off x="7103935" y="253126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2E184B-F9AB-D43D-7B46-86B129673810}"/>
              </a:ext>
            </a:extLst>
          </p:cNvPr>
          <p:cNvCxnSpPr>
            <a:cxnSpLocks/>
          </p:cNvCxnSpPr>
          <p:nvPr/>
        </p:nvCxnSpPr>
        <p:spPr>
          <a:xfrm>
            <a:off x="7094791" y="32577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A9279F-41F5-EDA0-549B-2BC51D15D87C}"/>
              </a:ext>
            </a:extLst>
          </p:cNvPr>
          <p:cNvCxnSpPr>
            <a:cxnSpLocks/>
          </p:cNvCxnSpPr>
          <p:nvPr/>
        </p:nvCxnSpPr>
        <p:spPr>
          <a:xfrm>
            <a:off x="7094791" y="38673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ABB5DF-5DDE-E340-A728-5F69FC553250}"/>
              </a:ext>
            </a:extLst>
          </p:cNvPr>
          <p:cNvCxnSpPr>
            <a:cxnSpLocks/>
          </p:cNvCxnSpPr>
          <p:nvPr/>
        </p:nvCxnSpPr>
        <p:spPr>
          <a:xfrm>
            <a:off x="7103935" y="4553104"/>
            <a:ext cx="0" cy="3048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89DAA8-1A99-DC21-2225-BDAF125E7090}"/>
              </a:ext>
            </a:extLst>
          </p:cNvPr>
          <p:cNvCxnSpPr>
            <a:cxnSpLocks/>
          </p:cNvCxnSpPr>
          <p:nvPr/>
        </p:nvCxnSpPr>
        <p:spPr>
          <a:xfrm>
            <a:off x="7103935" y="5315104"/>
            <a:ext cx="0" cy="304800"/>
          </a:xfrm>
          <a:prstGeom prst="line">
            <a:avLst/>
          </a:prstGeom>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57FCF2D-B29F-410A-4714-5BF7CC4510AD}"/>
              </a:ext>
            </a:extLst>
          </p:cNvPr>
          <p:cNvPicPr>
            <a:picLocks noChangeAspect="1"/>
          </p:cNvPicPr>
          <p:nvPr/>
        </p:nvPicPr>
        <p:blipFill>
          <a:blip r:embed="rId10">
            <a:duotone>
              <a:schemeClr val="accent3">
                <a:shade val="45000"/>
                <a:satMod val="135000"/>
              </a:schemeClr>
              <a:prstClr val="white"/>
            </a:duotone>
          </a:blip>
          <a:srcRect/>
          <a:stretch/>
        </p:blipFill>
        <p:spPr>
          <a:xfrm>
            <a:off x="6600912" y="1807166"/>
            <a:ext cx="445289" cy="445289"/>
          </a:xfrm>
          <a:prstGeom prst="rect">
            <a:avLst/>
          </a:prstGeom>
        </p:spPr>
      </p:pic>
      <p:pic>
        <p:nvPicPr>
          <p:cNvPr id="17" name="Picture 16">
            <a:extLst>
              <a:ext uri="{FF2B5EF4-FFF2-40B4-BE49-F238E27FC236}">
                <a16:creationId xmlns:a16="http://schemas.microsoft.com/office/drawing/2014/main" id="{B2EA7773-2954-F510-86DA-91512D7D4687}"/>
              </a:ext>
            </a:extLst>
          </p:cNvPr>
          <p:cNvPicPr>
            <a:picLocks noChangeAspect="1"/>
          </p:cNvPicPr>
          <p:nvPr/>
        </p:nvPicPr>
        <p:blipFill>
          <a:blip r:embed="rId11">
            <a:duotone>
              <a:schemeClr val="accent3">
                <a:shade val="45000"/>
                <a:satMod val="135000"/>
              </a:schemeClr>
              <a:prstClr val="white"/>
            </a:duotone>
          </a:blip>
          <a:srcRect/>
          <a:stretch/>
        </p:blipFill>
        <p:spPr>
          <a:xfrm>
            <a:off x="6658615" y="2554407"/>
            <a:ext cx="293832" cy="293832"/>
          </a:xfrm>
          <a:prstGeom prst="rect">
            <a:avLst/>
          </a:prstGeom>
        </p:spPr>
      </p:pic>
      <p:pic>
        <p:nvPicPr>
          <p:cNvPr id="18" name="Picture 17">
            <a:extLst>
              <a:ext uri="{FF2B5EF4-FFF2-40B4-BE49-F238E27FC236}">
                <a16:creationId xmlns:a16="http://schemas.microsoft.com/office/drawing/2014/main" id="{4C5A7488-2E89-ECD1-67BB-F4B3F30F1300}"/>
              </a:ext>
            </a:extLst>
          </p:cNvPr>
          <p:cNvPicPr>
            <a:picLocks noChangeAspect="1"/>
          </p:cNvPicPr>
          <p:nvPr/>
        </p:nvPicPr>
        <p:blipFill>
          <a:blip r:embed="rId12">
            <a:duotone>
              <a:schemeClr val="accent3">
                <a:shade val="45000"/>
                <a:satMod val="135000"/>
              </a:schemeClr>
              <a:prstClr val="white"/>
            </a:duotone>
          </a:blip>
          <a:srcRect/>
          <a:stretch/>
        </p:blipFill>
        <p:spPr>
          <a:xfrm>
            <a:off x="6683575" y="3285424"/>
            <a:ext cx="238392" cy="238392"/>
          </a:xfrm>
          <a:prstGeom prst="rect">
            <a:avLst/>
          </a:prstGeom>
        </p:spPr>
      </p:pic>
      <p:pic>
        <p:nvPicPr>
          <p:cNvPr id="19" name="Picture 18">
            <a:extLst>
              <a:ext uri="{FF2B5EF4-FFF2-40B4-BE49-F238E27FC236}">
                <a16:creationId xmlns:a16="http://schemas.microsoft.com/office/drawing/2014/main" id="{FB81E8D6-5542-244C-5193-ED29AFBBA462}"/>
              </a:ext>
            </a:extLst>
          </p:cNvPr>
          <p:cNvPicPr>
            <a:picLocks noChangeAspect="1"/>
          </p:cNvPicPr>
          <p:nvPr/>
        </p:nvPicPr>
        <p:blipFill>
          <a:blip r:embed="rId13">
            <a:duotone>
              <a:schemeClr val="accent3">
                <a:shade val="45000"/>
                <a:satMod val="135000"/>
              </a:schemeClr>
              <a:prstClr val="white"/>
            </a:duotone>
          </a:blip>
          <a:srcRect/>
          <a:stretch/>
        </p:blipFill>
        <p:spPr>
          <a:xfrm>
            <a:off x="6651190" y="3853488"/>
            <a:ext cx="338554" cy="338554"/>
          </a:xfrm>
          <a:prstGeom prst="rect">
            <a:avLst/>
          </a:prstGeom>
        </p:spPr>
      </p:pic>
      <p:pic>
        <p:nvPicPr>
          <p:cNvPr id="20" name="Picture 19">
            <a:extLst>
              <a:ext uri="{FF2B5EF4-FFF2-40B4-BE49-F238E27FC236}">
                <a16:creationId xmlns:a16="http://schemas.microsoft.com/office/drawing/2014/main" id="{E3512965-7053-5E63-E5BB-1079B42FDB3A}"/>
              </a:ext>
            </a:extLst>
          </p:cNvPr>
          <p:cNvPicPr>
            <a:picLocks noChangeAspect="1"/>
          </p:cNvPicPr>
          <p:nvPr/>
        </p:nvPicPr>
        <p:blipFill>
          <a:blip r:embed="rId14">
            <a:duotone>
              <a:schemeClr val="accent3">
                <a:shade val="45000"/>
                <a:satMod val="135000"/>
              </a:schemeClr>
              <a:prstClr val="white"/>
            </a:duotone>
          </a:blip>
          <a:srcRect/>
          <a:stretch/>
        </p:blipFill>
        <p:spPr>
          <a:xfrm>
            <a:off x="6653237" y="4529065"/>
            <a:ext cx="346664" cy="346664"/>
          </a:xfrm>
          <a:prstGeom prst="rect">
            <a:avLst/>
          </a:prstGeom>
        </p:spPr>
      </p:pic>
      <p:pic>
        <p:nvPicPr>
          <p:cNvPr id="21" name="Picture 20">
            <a:extLst>
              <a:ext uri="{FF2B5EF4-FFF2-40B4-BE49-F238E27FC236}">
                <a16:creationId xmlns:a16="http://schemas.microsoft.com/office/drawing/2014/main" id="{E38E7BC6-F2EF-320F-3D43-13F0091706B2}"/>
              </a:ext>
            </a:extLst>
          </p:cNvPr>
          <p:cNvPicPr>
            <a:picLocks noChangeAspect="1"/>
          </p:cNvPicPr>
          <p:nvPr/>
        </p:nvPicPr>
        <p:blipFill>
          <a:blip r:embed="rId15">
            <a:duotone>
              <a:schemeClr val="accent3">
                <a:shade val="45000"/>
                <a:satMod val="135000"/>
              </a:schemeClr>
              <a:prstClr val="white"/>
            </a:duotone>
          </a:blip>
          <a:srcRect/>
          <a:stretch/>
        </p:blipFill>
        <p:spPr>
          <a:xfrm>
            <a:off x="6653237" y="5301988"/>
            <a:ext cx="346664" cy="346664"/>
          </a:xfrm>
          <a:prstGeom prst="rect">
            <a:avLst/>
          </a:prstGeom>
        </p:spPr>
      </p:pic>
      <p:sp>
        <p:nvSpPr>
          <p:cNvPr id="22" name="Rectangle: Rounded Corners 21">
            <a:extLst>
              <a:ext uri="{FF2B5EF4-FFF2-40B4-BE49-F238E27FC236}">
                <a16:creationId xmlns:a16="http://schemas.microsoft.com/office/drawing/2014/main" id="{C06A4022-3191-BC30-C3ED-E95D90AE7F54}"/>
              </a:ext>
            </a:extLst>
          </p:cNvPr>
          <p:cNvSpPr/>
          <p:nvPr/>
        </p:nvSpPr>
        <p:spPr>
          <a:xfrm>
            <a:off x="533399" y="1125865"/>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Current State of Global Progress in Biodiversity and Nature Solutions</a:t>
            </a:r>
          </a:p>
        </p:txBody>
      </p:sp>
      <p:cxnSp>
        <p:nvCxnSpPr>
          <p:cNvPr id="23" name="Straight Connector 22">
            <a:extLst>
              <a:ext uri="{FF2B5EF4-FFF2-40B4-BE49-F238E27FC236}">
                <a16:creationId xmlns:a16="http://schemas.microsoft.com/office/drawing/2014/main" id="{D618BF7E-F4EA-C38D-6900-E3317154AB54}"/>
              </a:ext>
            </a:extLst>
          </p:cNvPr>
          <p:cNvCxnSpPr/>
          <p:nvPr/>
        </p:nvCxnSpPr>
        <p:spPr>
          <a:xfrm>
            <a:off x="662938" y="1473341"/>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09F8099E-C16F-0A02-D16C-ED8FB998A81E}"/>
              </a:ext>
            </a:extLst>
          </p:cNvPr>
          <p:cNvGraphicFramePr/>
          <p:nvPr>
            <p:extLst>
              <p:ext uri="{D42A27DB-BD31-4B8C-83A1-F6EECF244321}">
                <p14:modId xmlns:p14="http://schemas.microsoft.com/office/powerpoint/2010/main" val="1352813013"/>
              </p:ext>
            </p:extLst>
          </p:nvPr>
        </p:nvGraphicFramePr>
        <p:xfrm>
          <a:off x="467249" y="2709029"/>
          <a:ext cx="5486400" cy="3351826"/>
        </p:xfrm>
        <a:graphic>
          <a:graphicData uri="http://schemas.openxmlformats.org/drawingml/2006/chart">
            <c:chart xmlns:c="http://schemas.openxmlformats.org/drawingml/2006/chart" xmlns:r="http://schemas.openxmlformats.org/officeDocument/2006/relationships" r:id="rId16"/>
          </a:graphicData>
        </a:graphic>
      </p:graphicFrame>
      <p:cxnSp>
        <p:nvCxnSpPr>
          <p:cNvPr id="25" name="Straight Connector 24">
            <a:extLst>
              <a:ext uri="{FF2B5EF4-FFF2-40B4-BE49-F238E27FC236}">
                <a16:creationId xmlns:a16="http://schemas.microsoft.com/office/drawing/2014/main" id="{9DCD5EBB-D9FF-0568-0B3A-F7F751E73E5D}"/>
              </a:ext>
            </a:extLst>
          </p:cNvPr>
          <p:cNvCxnSpPr>
            <a:cxnSpLocks/>
          </p:cNvCxnSpPr>
          <p:nvPr/>
        </p:nvCxnSpPr>
        <p:spPr>
          <a:xfrm>
            <a:off x="6248400" y="1244629"/>
            <a:ext cx="0" cy="453556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6" name="Rectangle: Rounded Corners 25">
            <a:extLst>
              <a:ext uri="{FF2B5EF4-FFF2-40B4-BE49-F238E27FC236}">
                <a16:creationId xmlns:a16="http://schemas.microsoft.com/office/drawing/2014/main" id="{BEFB0D32-8C7E-5605-68FB-B51CFDA56041}"/>
              </a:ext>
            </a:extLst>
          </p:cNvPr>
          <p:cNvSpPr/>
          <p:nvPr/>
        </p:nvSpPr>
        <p:spPr>
          <a:xfrm>
            <a:off x="838199" y="1795794"/>
            <a:ext cx="4542396" cy="783191"/>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j-lt"/>
                <a:ea typeface="Calibri"/>
                <a:cs typeface="Calibri"/>
                <a:sym typeface="Calibri"/>
              </a:rPr>
              <a:t>Currently, the nations are investing in Nature solutions for over USD 133 billion each year. Most of the investment, i.e., approx. USD 113 billion, is made by domestic government organizations for the protection of biodiversity and landscapes, along with other initiatives like sustainable forestry. The business sector makes an additional USD 18 billion annually, primarily from investments in environmentally friendly supply chains.</a:t>
            </a:r>
          </a:p>
        </p:txBody>
      </p:sp>
      <p:cxnSp>
        <p:nvCxnSpPr>
          <p:cNvPr id="27" name="Straight Connector 26">
            <a:extLst>
              <a:ext uri="{FF2B5EF4-FFF2-40B4-BE49-F238E27FC236}">
                <a16:creationId xmlns:a16="http://schemas.microsoft.com/office/drawing/2014/main" id="{0D68C0AC-6041-D61E-5AF1-1B8B2C045AD8}"/>
              </a:ext>
            </a:extLst>
          </p:cNvPr>
          <p:cNvCxnSpPr>
            <a:cxnSpLocks/>
          </p:cNvCxnSpPr>
          <p:nvPr/>
        </p:nvCxnSpPr>
        <p:spPr>
          <a:xfrm>
            <a:off x="1555734" y="1724206"/>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403E241F-B391-8F62-DB7E-CD90A1DAD54A}"/>
              </a:ext>
            </a:extLst>
          </p:cNvPr>
          <p:cNvCxnSpPr>
            <a:cxnSpLocks/>
          </p:cNvCxnSpPr>
          <p:nvPr/>
        </p:nvCxnSpPr>
        <p:spPr>
          <a:xfrm>
            <a:off x="1555734" y="2650572"/>
            <a:ext cx="3463786"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29" name="Rectangle: Rounded Corners 28">
            <a:extLst>
              <a:ext uri="{FF2B5EF4-FFF2-40B4-BE49-F238E27FC236}">
                <a16:creationId xmlns:a16="http://schemas.microsoft.com/office/drawing/2014/main" id="{AB71F656-F38C-1FA9-D8DA-C45860BE8353}"/>
              </a:ext>
            </a:extLst>
          </p:cNvPr>
          <p:cNvSpPr/>
          <p:nvPr/>
        </p:nvSpPr>
        <p:spPr>
          <a:xfrm>
            <a:off x="6511414" y="1132329"/>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Nature Solution discussions to be held at COP27 Conference </a:t>
            </a:r>
          </a:p>
        </p:txBody>
      </p:sp>
      <p:cxnSp>
        <p:nvCxnSpPr>
          <p:cNvPr id="30" name="Straight Connector 29">
            <a:extLst>
              <a:ext uri="{FF2B5EF4-FFF2-40B4-BE49-F238E27FC236}">
                <a16:creationId xmlns:a16="http://schemas.microsoft.com/office/drawing/2014/main" id="{3EB64198-EF75-3686-67CC-BEA00B5C3C1D}"/>
              </a:ext>
            </a:extLst>
          </p:cNvPr>
          <p:cNvCxnSpPr/>
          <p:nvPr/>
        </p:nvCxnSpPr>
        <p:spPr>
          <a:xfrm>
            <a:off x="6640953" y="147980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D1AE767-0323-1BD5-7DA2-A27F9C0A8DAD}"/>
              </a:ext>
            </a:extLst>
          </p:cNvPr>
          <p:cNvSpPr txBox="1"/>
          <p:nvPr/>
        </p:nvSpPr>
        <p:spPr>
          <a:xfrm>
            <a:off x="4961192" y="6060855"/>
            <a:ext cx="21335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828433"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chemeClr val="accent3"/>
                </a:solidFill>
                <a:effectLst/>
                <a:uFillTx/>
                <a:latin typeface="+mj-lt"/>
                <a:ea typeface="Calibri"/>
                <a:cs typeface="Calibri"/>
                <a:sym typeface="Calibri"/>
              </a:rPr>
              <a:t>Source : </a:t>
            </a:r>
            <a:r>
              <a:rPr lang="en-US" sz="600" dirty="0">
                <a:solidFill>
                  <a:schemeClr val="accent3"/>
                </a:solidFill>
                <a:latin typeface="+mj-lt"/>
              </a:rPr>
              <a:t>U</a:t>
            </a:r>
            <a:r>
              <a:rPr kumimoji="0" lang="en-US" sz="600" b="0" i="0" u="none" strike="noStrike" cap="none" spc="0" normalizeH="0" baseline="0" dirty="0">
                <a:ln>
                  <a:noFill/>
                </a:ln>
                <a:solidFill>
                  <a:schemeClr val="accent3"/>
                </a:solidFill>
                <a:effectLst/>
                <a:uFillTx/>
                <a:latin typeface="+mj-lt"/>
                <a:ea typeface="Calibri"/>
                <a:cs typeface="Calibri"/>
                <a:sym typeface="Calibri"/>
              </a:rPr>
              <a:t>nited Nations</a:t>
            </a:r>
          </a:p>
        </p:txBody>
      </p:sp>
    </p:spTree>
    <p:extLst>
      <p:ext uri="{BB962C8B-B14F-4D97-AF65-F5344CB8AC3E}">
        <p14:creationId xmlns:p14="http://schemas.microsoft.com/office/powerpoint/2010/main" val="282601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Key Commitments, Alliances and Outcomes at Conference of the Parties (CoP) – 27</a:t>
            </a:r>
            <a:r>
              <a:rPr lang="en-GB" baseline="30000" dirty="0"/>
              <a:t>th</a:t>
            </a:r>
            <a:r>
              <a:rPr lang="en-GB" dirty="0"/>
              <a:t> Edition : Egypt</a:t>
            </a:r>
          </a:p>
        </p:txBody>
      </p:sp>
      <p:sp>
        <p:nvSpPr>
          <p:cNvPr id="8" name="Picture Placeholder 7"/>
          <p:cNvSpPr>
            <a:spLocks noGrp="1"/>
          </p:cNvSpPr>
          <p:nvPr>
            <p:ph type="pic" sz="quarter" idx="11"/>
          </p:nvPr>
        </p:nvSpPr>
        <p:spPr/>
      </p:sp>
      <p:sp>
        <p:nvSpPr>
          <p:cNvPr id="3" name="Text Placeholder 2"/>
          <p:cNvSpPr>
            <a:spLocks noGrp="1"/>
          </p:cNvSpPr>
          <p:nvPr>
            <p:ph type="body" sz="quarter" idx="14"/>
          </p:nvPr>
        </p:nvSpPr>
        <p:spPr/>
        <p:txBody>
          <a:bodyPr/>
          <a:lstStyle/>
          <a:p>
            <a:r>
              <a:rPr lang="en-US" dirty="0"/>
              <a:t>03</a:t>
            </a:r>
          </a:p>
        </p:txBody>
      </p:sp>
      <p:pic>
        <p:nvPicPr>
          <p:cNvPr id="7" name="Picture Placeholder 3"/>
          <p:cNvPicPr>
            <a:picLocks noChangeAspect="1"/>
          </p:cNvPicPr>
          <p:nvPr/>
        </p:nvPicPr>
        <p:blipFill>
          <a:blip r:embed="rId2"/>
          <a:srcRect/>
          <a:stretch/>
        </p:blipFill>
        <p:spPr>
          <a:xfrm>
            <a:off x="0" y="-19667"/>
            <a:ext cx="12192000" cy="3460571"/>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37531621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Introduction to United Nations Climate Change Conference</a:t>
            </a:r>
          </a:p>
        </p:txBody>
      </p:sp>
      <p:sp>
        <p:nvSpPr>
          <p:cNvPr id="8" name="Picture Placeholder 7"/>
          <p:cNvSpPr>
            <a:spLocks noGrp="1"/>
          </p:cNvSpPr>
          <p:nvPr>
            <p:ph type="pic" sz="quarter" idx="11"/>
          </p:nvPr>
        </p:nvSpPr>
        <p:spPr/>
      </p:sp>
      <p:sp>
        <p:nvSpPr>
          <p:cNvPr id="3" name="Text Placeholder 2"/>
          <p:cNvSpPr>
            <a:spLocks noGrp="1"/>
          </p:cNvSpPr>
          <p:nvPr>
            <p:ph type="body" sz="quarter" idx="14"/>
          </p:nvPr>
        </p:nvSpPr>
        <p:spPr/>
        <p:txBody>
          <a:bodyPr/>
          <a:lstStyle/>
          <a:p>
            <a:r>
              <a:rPr lang="en-US" dirty="0"/>
              <a:t>01</a:t>
            </a:r>
          </a:p>
        </p:txBody>
      </p:sp>
      <p:pic>
        <p:nvPicPr>
          <p:cNvPr id="7" name="Picture Placeholder 3"/>
          <p:cNvPicPr>
            <a:picLocks noChangeAspect="1"/>
          </p:cNvPicPr>
          <p:nvPr/>
        </p:nvPicPr>
        <p:blipFill>
          <a:blip r:embed="rId2"/>
          <a:srcRect/>
          <a:stretch/>
        </p:blipFill>
        <p:spPr>
          <a:xfrm>
            <a:off x="0" y="-31572"/>
            <a:ext cx="12192000" cy="3460571"/>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7476519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6</a:t>
            </a:r>
            <a:r>
              <a:rPr lang="en-US" sz="2400" baseline="30000" dirty="0"/>
              <a:t>th </a:t>
            </a:r>
            <a:r>
              <a:rPr lang="en-US" sz="2400" dirty="0"/>
              <a:t>– 7</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22" name="Rectangle: Rounded Corners 21">
            <a:extLst>
              <a:ext uri="{FF2B5EF4-FFF2-40B4-BE49-F238E27FC236}">
                <a16:creationId xmlns:a16="http://schemas.microsoft.com/office/drawing/2014/main" id="{C06A4022-3191-BC30-C3ED-E95D90AE7F54}"/>
              </a:ext>
            </a:extLst>
          </p:cNvPr>
          <p:cNvSpPr/>
          <p:nvPr/>
        </p:nvSpPr>
        <p:spPr>
          <a:xfrm>
            <a:off x="533400" y="1213965"/>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Middle East Green Initiative and KSA Sovereign Wealth Fund Commitment </a:t>
            </a:r>
          </a:p>
        </p:txBody>
      </p:sp>
      <p:cxnSp>
        <p:nvCxnSpPr>
          <p:cNvPr id="23" name="Straight Connector 22">
            <a:extLst>
              <a:ext uri="{FF2B5EF4-FFF2-40B4-BE49-F238E27FC236}">
                <a16:creationId xmlns:a16="http://schemas.microsoft.com/office/drawing/2014/main" id="{D618BF7E-F4EA-C38D-6900-E3317154AB54}"/>
              </a:ext>
            </a:extLst>
          </p:cNvPr>
          <p:cNvCxnSpPr/>
          <p:nvPr/>
        </p:nvCxnSpPr>
        <p:spPr>
          <a:xfrm>
            <a:off x="609600" y="16002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B71F656-F38C-1FA9-D8DA-C45860BE8353}"/>
              </a:ext>
            </a:extLst>
          </p:cNvPr>
          <p:cNvSpPr/>
          <p:nvPr/>
        </p:nvSpPr>
        <p:spPr>
          <a:xfrm>
            <a:off x="9304116" y="3527770"/>
            <a:ext cx="229567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Launch of Carbon Offset Plan by USA</a:t>
            </a:r>
          </a:p>
        </p:txBody>
      </p:sp>
      <p:cxnSp>
        <p:nvCxnSpPr>
          <p:cNvPr id="30" name="Straight Connector 29">
            <a:extLst>
              <a:ext uri="{FF2B5EF4-FFF2-40B4-BE49-F238E27FC236}">
                <a16:creationId xmlns:a16="http://schemas.microsoft.com/office/drawing/2014/main" id="{3EB64198-EF75-3686-67CC-BEA00B5C3C1D}"/>
              </a:ext>
            </a:extLst>
          </p:cNvPr>
          <p:cNvCxnSpPr/>
          <p:nvPr/>
        </p:nvCxnSpPr>
        <p:spPr>
          <a:xfrm>
            <a:off x="10592841" y="38100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EE46D0-7604-F5EE-63B9-7A3CF53B381F}"/>
              </a:ext>
            </a:extLst>
          </p:cNvPr>
          <p:cNvCxnSpPr>
            <a:cxnSpLocks/>
          </p:cNvCxnSpPr>
          <p:nvPr/>
        </p:nvCxnSpPr>
        <p:spPr>
          <a:xfrm flipH="1">
            <a:off x="678083" y="3473693"/>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44" name="TextBox 43">
            <a:extLst>
              <a:ext uri="{FF2B5EF4-FFF2-40B4-BE49-F238E27FC236}">
                <a16:creationId xmlns:a16="http://schemas.microsoft.com/office/drawing/2014/main" id="{E1C9398B-72A1-2DDB-9E3A-6047233B65FD}"/>
              </a:ext>
            </a:extLst>
          </p:cNvPr>
          <p:cNvSpPr txBox="1"/>
          <p:nvPr/>
        </p:nvSpPr>
        <p:spPr>
          <a:xfrm>
            <a:off x="2675024" y="1768213"/>
            <a:ext cx="3581400"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Crown Prince Mohammed bin Salman of Saudi Arabia has made a climate commitment to contribute </a:t>
            </a:r>
            <a:r>
              <a:rPr lang="en-US" sz="900" b="1" dirty="0">
                <a:solidFill>
                  <a:schemeClr val="accent3"/>
                </a:solidFill>
                <a:latin typeface="+mj-lt"/>
              </a:rPr>
              <a:t>$2.5 billion </a:t>
            </a:r>
            <a:r>
              <a:rPr lang="en-US" sz="900" dirty="0">
                <a:solidFill>
                  <a:schemeClr val="accent1"/>
                </a:solidFill>
                <a:latin typeface="+mj-lt"/>
              </a:rPr>
              <a:t>to the </a:t>
            </a:r>
            <a:r>
              <a:rPr lang="en-US" sz="900" b="1" dirty="0">
                <a:solidFill>
                  <a:schemeClr val="accent3"/>
                </a:solidFill>
                <a:latin typeface="+mj-lt"/>
              </a:rPr>
              <a:t>Middle East Green Initiative</a:t>
            </a:r>
            <a:r>
              <a:rPr lang="en-US" sz="900" dirty="0">
                <a:solidFill>
                  <a:schemeClr val="accent1"/>
                </a:solidFill>
                <a:latin typeface="+mj-lt"/>
              </a:rPr>
              <a:t> over the following ten years which serves as the organization's home base. The crown prince announced in Sharm El-Sheikh, Egypt, as world leaders gathered for the COP27 climate change summit that the Public Investment Fund, the Kingdom's sovereign wealth fund, will similarly aim for net-zero carbon emissions by 2050. The Middle East Green Initiative, started by the crown prince last year, aims to cut carbon emissions from the production of regional hydrocarbons by more than 60%.</a:t>
            </a:r>
          </a:p>
        </p:txBody>
      </p:sp>
      <p:pic>
        <p:nvPicPr>
          <p:cNvPr id="45" name="Picture 44">
            <a:extLst>
              <a:ext uri="{FF2B5EF4-FFF2-40B4-BE49-F238E27FC236}">
                <a16:creationId xmlns:a16="http://schemas.microsoft.com/office/drawing/2014/main" id="{F57FE0C9-234A-9E22-760A-E90BEBE67227}"/>
              </a:ext>
            </a:extLst>
          </p:cNvPr>
          <p:cNvPicPr>
            <a:picLocks noChangeAspect="1"/>
          </p:cNvPicPr>
          <p:nvPr/>
        </p:nvPicPr>
        <p:blipFill>
          <a:blip r:embed="rId5"/>
          <a:stretch>
            <a:fillRect/>
          </a:stretch>
        </p:blipFill>
        <p:spPr>
          <a:xfrm>
            <a:off x="660511" y="2042471"/>
            <a:ext cx="1821474" cy="1017243"/>
          </a:xfrm>
          <a:prstGeom prst="rect">
            <a:avLst/>
          </a:prstGeom>
        </p:spPr>
      </p:pic>
      <p:cxnSp>
        <p:nvCxnSpPr>
          <p:cNvPr id="46" name="Straight Connector 45">
            <a:extLst>
              <a:ext uri="{FF2B5EF4-FFF2-40B4-BE49-F238E27FC236}">
                <a16:creationId xmlns:a16="http://schemas.microsoft.com/office/drawing/2014/main" id="{D71EBE47-DE4C-E4AD-1E87-56855BDCF68C}"/>
              </a:ext>
            </a:extLst>
          </p:cNvPr>
          <p:cNvCxnSpPr>
            <a:cxnSpLocks/>
          </p:cNvCxnSpPr>
          <p:nvPr/>
        </p:nvCxnSpPr>
        <p:spPr>
          <a:xfrm>
            <a:off x="2509629" y="1853215"/>
            <a:ext cx="0" cy="13923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E315EA8B-A6F3-9306-E801-A56AD74FF302}"/>
              </a:ext>
            </a:extLst>
          </p:cNvPr>
          <p:cNvCxnSpPr>
            <a:cxnSpLocks/>
          </p:cNvCxnSpPr>
          <p:nvPr/>
        </p:nvCxnSpPr>
        <p:spPr>
          <a:xfrm>
            <a:off x="6299309" y="1810714"/>
            <a:ext cx="0" cy="13923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50" name="Diagram 49">
            <a:extLst>
              <a:ext uri="{FF2B5EF4-FFF2-40B4-BE49-F238E27FC236}">
                <a16:creationId xmlns:a16="http://schemas.microsoft.com/office/drawing/2014/main" id="{F2F22A89-1DD0-0965-1B2A-25B94E7A20E7}"/>
              </a:ext>
            </a:extLst>
          </p:cNvPr>
          <p:cNvGraphicFramePr/>
          <p:nvPr>
            <p:extLst>
              <p:ext uri="{D42A27DB-BD31-4B8C-83A1-F6EECF244321}">
                <p14:modId xmlns:p14="http://schemas.microsoft.com/office/powerpoint/2010/main" val="389193624"/>
              </p:ext>
            </p:extLst>
          </p:nvPr>
        </p:nvGraphicFramePr>
        <p:xfrm>
          <a:off x="6527799" y="1768213"/>
          <a:ext cx="4934345" cy="14931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1" name="Picture 50">
            <a:extLst>
              <a:ext uri="{FF2B5EF4-FFF2-40B4-BE49-F238E27FC236}">
                <a16:creationId xmlns:a16="http://schemas.microsoft.com/office/drawing/2014/main" id="{31FB4A37-5F45-848E-4E1D-EA7C3F27C3AD}"/>
              </a:ext>
            </a:extLst>
          </p:cNvPr>
          <p:cNvPicPr>
            <a:picLocks noChangeAspect="1"/>
          </p:cNvPicPr>
          <p:nvPr/>
        </p:nvPicPr>
        <p:blipFill>
          <a:blip r:embed="rId11"/>
          <a:stretch>
            <a:fillRect/>
          </a:stretch>
        </p:blipFill>
        <p:spPr>
          <a:xfrm>
            <a:off x="8450144" y="4177031"/>
            <a:ext cx="1446177" cy="1446177"/>
          </a:xfrm>
          <a:prstGeom prst="rect">
            <a:avLst/>
          </a:prstGeom>
        </p:spPr>
      </p:pic>
      <p:pic>
        <p:nvPicPr>
          <p:cNvPr id="52" name="Picture 51">
            <a:extLst>
              <a:ext uri="{FF2B5EF4-FFF2-40B4-BE49-F238E27FC236}">
                <a16:creationId xmlns:a16="http://schemas.microsoft.com/office/drawing/2014/main" id="{B13EB350-6067-58BA-507D-3142EA9C5C02}"/>
              </a:ext>
            </a:extLst>
          </p:cNvPr>
          <p:cNvPicPr>
            <a:picLocks noChangeAspect="1"/>
          </p:cNvPicPr>
          <p:nvPr/>
        </p:nvPicPr>
        <p:blipFill>
          <a:blip r:embed="rId12"/>
          <a:stretch>
            <a:fillRect/>
          </a:stretch>
        </p:blipFill>
        <p:spPr>
          <a:xfrm>
            <a:off x="10255832" y="4178016"/>
            <a:ext cx="1206311" cy="1445191"/>
          </a:xfrm>
          <a:prstGeom prst="rect">
            <a:avLst/>
          </a:prstGeom>
        </p:spPr>
      </p:pic>
      <p:cxnSp>
        <p:nvCxnSpPr>
          <p:cNvPr id="53" name="Straight Connector 52">
            <a:extLst>
              <a:ext uri="{FF2B5EF4-FFF2-40B4-BE49-F238E27FC236}">
                <a16:creationId xmlns:a16="http://schemas.microsoft.com/office/drawing/2014/main" id="{285CF15F-5902-FDEE-9271-E07809B96358}"/>
              </a:ext>
            </a:extLst>
          </p:cNvPr>
          <p:cNvCxnSpPr>
            <a:cxnSpLocks/>
          </p:cNvCxnSpPr>
          <p:nvPr/>
        </p:nvCxnSpPr>
        <p:spPr>
          <a:xfrm>
            <a:off x="10058400" y="4495800"/>
            <a:ext cx="0" cy="874519"/>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72576510-C134-9EEA-4B95-96B5317C06C7}"/>
              </a:ext>
            </a:extLst>
          </p:cNvPr>
          <p:cNvCxnSpPr>
            <a:cxnSpLocks/>
          </p:cNvCxnSpPr>
          <p:nvPr/>
        </p:nvCxnSpPr>
        <p:spPr>
          <a:xfrm>
            <a:off x="8229600" y="4230881"/>
            <a:ext cx="0" cy="13923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56" name="TextBox 55">
            <a:extLst>
              <a:ext uri="{FF2B5EF4-FFF2-40B4-BE49-F238E27FC236}">
                <a16:creationId xmlns:a16="http://schemas.microsoft.com/office/drawing/2014/main" id="{47103799-F9E3-7E1E-75E6-5ECB358F4920}"/>
              </a:ext>
            </a:extLst>
          </p:cNvPr>
          <p:cNvSpPr txBox="1"/>
          <p:nvPr/>
        </p:nvSpPr>
        <p:spPr>
          <a:xfrm>
            <a:off x="4486121" y="4289030"/>
            <a:ext cx="3581400"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John Kerry, the U.S. climate envoy, proposed a </a:t>
            </a:r>
            <a:r>
              <a:rPr lang="en-US" sz="900" b="1" dirty="0">
                <a:solidFill>
                  <a:schemeClr val="accent3"/>
                </a:solidFill>
                <a:latin typeface="+mj-lt"/>
              </a:rPr>
              <a:t>Carbon Offset Proposal </a:t>
            </a:r>
            <a:r>
              <a:rPr lang="en-US" sz="900" dirty="0">
                <a:solidFill>
                  <a:schemeClr val="accent1"/>
                </a:solidFill>
                <a:latin typeface="+mj-lt"/>
              </a:rPr>
              <a:t>that would let businesses support renewable energy initiatives in developing nations that are having difficulty making the switch away from fossil fuels. </a:t>
            </a:r>
            <a:r>
              <a:rPr lang="en-US" sz="900" b="1" dirty="0">
                <a:solidFill>
                  <a:schemeClr val="accent3"/>
                </a:solidFill>
                <a:latin typeface="+mj-lt"/>
              </a:rPr>
              <a:t>The Rockefeller Foundation </a:t>
            </a:r>
            <a:r>
              <a:rPr lang="en-US" sz="900" dirty="0">
                <a:solidFill>
                  <a:schemeClr val="accent1"/>
                </a:solidFill>
                <a:latin typeface="+mj-lt"/>
              </a:rPr>
              <a:t>and the </a:t>
            </a:r>
            <a:r>
              <a:rPr lang="en-US" sz="900" b="1" dirty="0">
                <a:solidFill>
                  <a:schemeClr val="accent3"/>
                </a:solidFill>
                <a:latin typeface="+mj-lt"/>
              </a:rPr>
              <a:t>Bezos Earth Fund </a:t>
            </a:r>
            <a:r>
              <a:rPr lang="en-US" sz="900" dirty="0">
                <a:solidFill>
                  <a:schemeClr val="accent1"/>
                </a:solidFill>
                <a:latin typeface="+mj-lt"/>
              </a:rPr>
              <a:t>are partners in the initiative, known as the Energy Transition Accelerator. The strategy will establish a new class of carbon offsets that represent investments in initiatives that advance renewable energy initiatives or increase a developing nation's capacity to withstand the effects of climate change.</a:t>
            </a:r>
          </a:p>
        </p:txBody>
      </p:sp>
      <p:pic>
        <p:nvPicPr>
          <p:cNvPr id="57" name="Picture 56">
            <a:extLst>
              <a:ext uri="{FF2B5EF4-FFF2-40B4-BE49-F238E27FC236}">
                <a16:creationId xmlns:a16="http://schemas.microsoft.com/office/drawing/2014/main" id="{EF645EAD-F9E7-79AA-420B-40B92D79DD1B}"/>
              </a:ext>
            </a:extLst>
          </p:cNvPr>
          <p:cNvPicPr>
            <a:picLocks noChangeAspect="1"/>
          </p:cNvPicPr>
          <p:nvPr/>
        </p:nvPicPr>
        <p:blipFill>
          <a:blip r:embed="rId13"/>
          <a:stretch>
            <a:fillRect/>
          </a:stretch>
        </p:blipFill>
        <p:spPr>
          <a:xfrm>
            <a:off x="2599395" y="4429432"/>
            <a:ext cx="1724647" cy="455853"/>
          </a:xfrm>
          <a:prstGeom prst="rect">
            <a:avLst/>
          </a:prstGeom>
        </p:spPr>
      </p:pic>
      <p:pic>
        <p:nvPicPr>
          <p:cNvPr id="58" name="Picture 57">
            <a:extLst>
              <a:ext uri="{FF2B5EF4-FFF2-40B4-BE49-F238E27FC236}">
                <a16:creationId xmlns:a16="http://schemas.microsoft.com/office/drawing/2014/main" id="{DD844C47-6167-7834-2E87-05728D42D9DC}"/>
              </a:ext>
            </a:extLst>
          </p:cNvPr>
          <p:cNvPicPr>
            <a:picLocks noChangeAspect="1"/>
          </p:cNvPicPr>
          <p:nvPr/>
        </p:nvPicPr>
        <p:blipFill rotWithShape="1">
          <a:blip r:embed="rId14"/>
          <a:srcRect t="27600" b="27600"/>
          <a:stretch/>
        </p:blipFill>
        <p:spPr>
          <a:xfrm>
            <a:off x="2938872" y="5028842"/>
            <a:ext cx="1326706" cy="594365"/>
          </a:xfrm>
          <a:prstGeom prst="rect">
            <a:avLst/>
          </a:prstGeom>
        </p:spPr>
      </p:pic>
      <p:cxnSp>
        <p:nvCxnSpPr>
          <p:cNvPr id="59" name="Straight Connector 58">
            <a:extLst>
              <a:ext uri="{FF2B5EF4-FFF2-40B4-BE49-F238E27FC236}">
                <a16:creationId xmlns:a16="http://schemas.microsoft.com/office/drawing/2014/main" id="{FAC053C5-003D-829C-C4A7-77892612F760}"/>
              </a:ext>
            </a:extLst>
          </p:cNvPr>
          <p:cNvCxnSpPr>
            <a:cxnSpLocks/>
          </p:cNvCxnSpPr>
          <p:nvPr/>
        </p:nvCxnSpPr>
        <p:spPr>
          <a:xfrm>
            <a:off x="2438400" y="4262281"/>
            <a:ext cx="0" cy="13923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60" name="TextBox 59">
            <a:extLst>
              <a:ext uri="{FF2B5EF4-FFF2-40B4-BE49-F238E27FC236}">
                <a16:creationId xmlns:a16="http://schemas.microsoft.com/office/drawing/2014/main" id="{327B6520-5C3F-1508-0269-C2A3C66CB8F7}"/>
              </a:ext>
            </a:extLst>
          </p:cNvPr>
          <p:cNvSpPr txBox="1"/>
          <p:nvPr/>
        </p:nvSpPr>
        <p:spPr>
          <a:xfrm>
            <a:off x="735405" y="4230881"/>
            <a:ext cx="1604280" cy="215444"/>
          </a:xfrm>
          <a:prstGeom prst="rect">
            <a:avLst/>
          </a:prstGeom>
          <a:noFill/>
        </p:spPr>
        <p:txBody>
          <a:bodyPr wrap="square">
            <a:spAutoFit/>
          </a:bodyPr>
          <a:lstStyle/>
          <a:p>
            <a:pPr algn="ctr"/>
            <a:r>
              <a:rPr lang="en-US" sz="800" b="1" kern="1200" dirty="0">
                <a:solidFill>
                  <a:schemeClr val="accent1"/>
                </a:solidFill>
                <a:latin typeface="+mj-lt"/>
                <a:ea typeface="+mn-ea"/>
                <a:cs typeface="+mn-cs"/>
              </a:rPr>
              <a:t>Current Interested Parties</a:t>
            </a:r>
          </a:p>
        </p:txBody>
      </p:sp>
      <p:pic>
        <p:nvPicPr>
          <p:cNvPr id="61" name="Picture 60">
            <a:extLst>
              <a:ext uri="{FF2B5EF4-FFF2-40B4-BE49-F238E27FC236}">
                <a16:creationId xmlns:a16="http://schemas.microsoft.com/office/drawing/2014/main" id="{F603FAB3-F662-7462-C8E2-95BBF85110B0}"/>
              </a:ext>
            </a:extLst>
          </p:cNvPr>
          <p:cNvPicPr>
            <a:picLocks noChangeAspect="1"/>
          </p:cNvPicPr>
          <p:nvPr/>
        </p:nvPicPr>
        <p:blipFill>
          <a:blip r:embed="rId15"/>
          <a:stretch>
            <a:fillRect/>
          </a:stretch>
        </p:blipFill>
        <p:spPr>
          <a:xfrm>
            <a:off x="1271482" y="4665545"/>
            <a:ext cx="545286" cy="363297"/>
          </a:xfrm>
          <a:prstGeom prst="rect">
            <a:avLst/>
          </a:prstGeom>
          <a:ln>
            <a:solidFill>
              <a:schemeClr val="bg2">
                <a:lumMod val="85000"/>
              </a:schemeClr>
            </a:solidFill>
          </a:ln>
        </p:spPr>
      </p:pic>
      <p:cxnSp>
        <p:nvCxnSpPr>
          <p:cNvPr id="62" name="Straight Connector 61">
            <a:extLst>
              <a:ext uri="{FF2B5EF4-FFF2-40B4-BE49-F238E27FC236}">
                <a16:creationId xmlns:a16="http://schemas.microsoft.com/office/drawing/2014/main" id="{23B1D972-218F-C79E-1EC9-FA2E12685FFC}"/>
              </a:ext>
            </a:extLst>
          </p:cNvPr>
          <p:cNvCxnSpPr/>
          <p:nvPr/>
        </p:nvCxnSpPr>
        <p:spPr>
          <a:xfrm>
            <a:off x="1051606" y="4458615"/>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18F71D58-1053-BCA2-28BD-3D3B7FE11B55}"/>
              </a:ext>
            </a:extLst>
          </p:cNvPr>
          <p:cNvPicPr>
            <a:picLocks noChangeAspect="1"/>
          </p:cNvPicPr>
          <p:nvPr/>
        </p:nvPicPr>
        <p:blipFill>
          <a:blip r:embed="rId16"/>
          <a:srcRect/>
          <a:stretch/>
        </p:blipFill>
        <p:spPr>
          <a:xfrm>
            <a:off x="1264902" y="5144375"/>
            <a:ext cx="545286" cy="363297"/>
          </a:xfrm>
          <a:prstGeom prst="rect">
            <a:avLst/>
          </a:prstGeom>
          <a:ln>
            <a:solidFill>
              <a:schemeClr val="bg2">
                <a:lumMod val="85000"/>
              </a:schemeClr>
            </a:solidFill>
          </a:ln>
        </p:spPr>
      </p:pic>
      <p:cxnSp>
        <p:nvCxnSpPr>
          <p:cNvPr id="66" name="Straight Connector 65">
            <a:extLst>
              <a:ext uri="{FF2B5EF4-FFF2-40B4-BE49-F238E27FC236}">
                <a16:creationId xmlns:a16="http://schemas.microsoft.com/office/drawing/2014/main" id="{080A0B6F-9A28-E165-D62D-4F6507D3CE87}"/>
              </a:ext>
            </a:extLst>
          </p:cNvPr>
          <p:cNvCxnSpPr>
            <a:cxnSpLocks/>
          </p:cNvCxnSpPr>
          <p:nvPr/>
        </p:nvCxnSpPr>
        <p:spPr>
          <a:xfrm>
            <a:off x="2514632" y="1853215"/>
            <a:ext cx="0" cy="13923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68808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6</a:t>
            </a:r>
            <a:r>
              <a:rPr lang="en-US" sz="2400" baseline="30000" dirty="0"/>
              <a:t>th </a:t>
            </a:r>
            <a:r>
              <a:rPr lang="en-US" sz="2400" dirty="0"/>
              <a:t>– 7</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8" name="Rectangle: Rounded Corners 37">
            <a:extLst>
              <a:ext uri="{FF2B5EF4-FFF2-40B4-BE49-F238E27FC236}">
                <a16:creationId xmlns:a16="http://schemas.microsoft.com/office/drawing/2014/main" id="{1A277A9F-0C62-6749-1DE5-82E6B7FF7E6A}"/>
              </a:ext>
            </a:extLst>
          </p:cNvPr>
          <p:cNvSpPr/>
          <p:nvPr/>
        </p:nvSpPr>
        <p:spPr>
          <a:xfrm>
            <a:off x="609600" y="3623846"/>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Introduction of UN Global Early Warning Systems</a:t>
            </a:r>
          </a:p>
        </p:txBody>
      </p:sp>
      <p:cxnSp>
        <p:nvCxnSpPr>
          <p:cNvPr id="39" name="Straight Connector 38">
            <a:extLst>
              <a:ext uri="{FF2B5EF4-FFF2-40B4-BE49-F238E27FC236}">
                <a16:creationId xmlns:a16="http://schemas.microsoft.com/office/drawing/2014/main" id="{6A58131B-F775-FA70-996E-29D9F9CFDED5}"/>
              </a:ext>
            </a:extLst>
          </p:cNvPr>
          <p:cNvCxnSpPr/>
          <p:nvPr/>
        </p:nvCxnSpPr>
        <p:spPr>
          <a:xfrm>
            <a:off x="685800" y="391400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8305800" y="1142802"/>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National Plans and Carbon Neutrality showcase by India</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10591800" y="1481356"/>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B8D66D-AD06-9E21-E6CF-DD4F1F633C01}"/>
              </a:ext>
            </a:extLst>
          </p:cNvPr>
          <p:cNvCxnSpPr>
            <a:cxnSpLocks/>
          </p:cNvCxnSpPr>
          <p:nvPr/>
        </p:nvCxnSpPr>
        <p:spPr>
          <a:xfrm flipH="1">
            <a:off x="678083" y="3505200"/>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32BC971E-D116-C1F2-D15A-A202EC3AF61C}"/>
              </a:ext>
            </a:extLst>
          </p:cNvPr>
          <p:cNvSpPr txBox="1"/>
          <p:nvPr/>
        </p:nvSpPr>
        <p:spPr>
          <a:xfrm>
            <a:off x="4419602" y="1649572"/>
            <a:ext cx="3901040" cy="1615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Only </a:t>
            </a:r>
            <a:r>
              <a:rPr lang="en-US" sz="900" b="1" dirty="0">
                <a:solidFill>
                  <a:schemeClr val="accent3"/>
                </a:solidFill>
                <a:latin typeface="+mj-lt"/>
              </a:rPr>
              <a:t>29 of the 194 countries </a:t>
            </a:r>
            <a:r>
              <a:rPr lang="en-US" sz="900" dirty="0">
                <a:solidFill>
                  <a:schemeClr val="accent1"/>
                </a:solidFill>
                <a:latin typeface="+mj-lt"/>
              </a:rPr>
              <a:t>had submitted </a:t>
            </a:r>
            <a:r>
              <a:rPr lang="en-US" sz="900" b="1" dirty="0">
                <a:solidFill>
                  <a:schemeClr val="accent3"/>
                </a:solidFill>
                <a:latin typeface="+mj-lt"/>
              </a:rPr>
              <a:t>tightened national plans </a:t>
            </a:r>
            <a:r>
              <a:rPr lang="en-US" sz="900" dirty="0">
                <a:solidFill>
                  <a:schemeClr val="accent1"/>
                </a:solidFill>
                <a:latin typeface="+mj-lt"/>
              </a:rPr>
              <a:t>since COP26 in Glasgow. The UN Executive Secretary for Climate Change urged states to concentrate on three crucial topics at COP27 in his opening remarks. </a:t>
            </a:r>
          </a:p>
          <a:p>
            <a:pPr marL="171450" indent="-171450" algn="just">
              <a:buFont typeface="Arial" panose="020B0604020202020204" pitchFamily="34" charset="0"/>
              <a:buChar char="•"/>
            </a:pPr>
            <a:r>
              <a:rPr lang="en-US" sz="900" dirty="0">
                <a:solidFill>
                  <a:schemeClr val="accent1"/>
                </a:solidFill>
                <a:latin typeface="+mj-lt"/>
              </a:rPr>
              <a:t>The first is a fundamental shift toward putting the </a:t>
            </a:r>
            <a:r>
              <a:rPr lang="en-US" sz="900" b="1" dirty="0">
                <a:solidFill>
                  <a:schemeClr val="accent3"/>
                </a:solidFill>
                <a:latin typeface="+mj-lt"/>
              </a:rPr>
              <a:t>Paris Agreement into practice</a:t>
            </a:r>
            <a:r>
              <a:rPr lang="en-US" sz="900" dirty="0">
                <a:solidFill>
                  <a:schemeClr val="accent1"/>
                </a:solidFill>
                <a:latin typeface="+mj-lt"/>
              </a:rPr>
              <a:t> and turning </a:t>
            </a:r>
            <a:r>
              <a:rPr lang="en-US" sz="900" b="1" dirty="0">
                <a:solidFill>
                  <a:schemeClr val="accent3"/>
                </a:solidFill>
                <a:latin typeface="+mj-lt"/>
              </a:rPr>
              <a:t>negotiations</a:t>
            </a:r>
            <a:r>
              <a:rPr lang="en-US" sz="900" dirty="0">
                <a:solidFill>
                  <a:schemeClr val="accent1"/>
                </a:solidFill>
                <a:latin typeface="+mj-lt"/>
              </a:rPr>
              <a:t> into actual actions. </a:t>
            </a:r>
          </a:p>
          <a:p>
            <a:pPr marL="171450" indent="-171450" algn="just">
              <a:buFont typeface="Arial" panose="020B0604020202020204" pitchFamily="34" charset="0"/>
              <a:buChar char="•"/>
            </a:pPr>
            <a:r>
              <a:rPr lang="en-US" sz="900" dirty="0">
                <a:solidFill>
                  <a:schemeClr val="accent1"/>
                </a:solidFill>
                <a:latin typeface="+mj-lt"/>
              </a:rPr>
              <a:t>The second involves solidifying progress in the crucial workstreams of </a:t>
            </a:r>
            <a:r>
              <a:rPr lang="en-US" sz="900" b="1" dirty="0">
                <a:solidFill>
                  <a:schemeClr val="accent3"/>
                </a:solidFill>
                <a:latin typeface="+mj-lt"/>
              </a:rPr>
              <a:t>mitigation</a:t>
            </a:r>
            <a:r>
              <a:rPr lang="en-US" sz="900" dirty="0">
                <a:solidFill>
                  <a:schemeClr val="accent1"/>
                </a:solidFill>
                <a:latin typeface="+mj-lt"/>
              </a:rPr>
              <a:t>, adaptation, finance, and </a:t>
            </a:r>
            <a:r>
              <a:rPr lang="en-US" sz="900" b="1" dirty="0">
                <a:solidFill>
                  <a:schemeClr val="accent3"/>
                </a:solidFill>
                <a:latin typeface="+mj-lt"/>
              </a:rPr>
              <a:t>loss and damage</a:t>
            </a:r>
            <a:r>
              <a:rPr lang="en-US" sz="900" dirty="0">
                <a:solidFill>
                  <a:schemeClr val="accent1"/>
                </a:solidFill>
                <a:latin typeface="+mj-lt"/>
              </a:rPr>
              <a:t> while boosting funding, particularly to address the effects of climate change. </a:t>
            </a:r>
          </a:p>
          <a:p>
            <a:pPr marL="171450" indent="-171450" algn="just">
              <a:buFont typeface="Arial" panose="020B0604020202020204" pitchFamily="34" charset="0"/>
              <a:buChar char="•"/>
            </a:pPr>
            <a:r>
              <a:rPr lang="en-US" sz="900" dirty="0">
                <a:solidFill>
                  <a:schemeClr val="accent1"/>
                </a:solidFill>
                <a:latin typeface="+mj-lt"/>
              </a:rPr>
              <a:t>The third is improving how the </a:t>
            </a:r>
            <a:r>
              <a:rPr lang="en-US" sz="900" b="1" dirty="0">
                <a:solidFill>
                  <a:schemeClr val="accent3"/>
                </a:solidFill>
                <a:latin typeface="+mj-lt"/>
              </a:rPr>
              <a:t>UN Climate Change </a:t>
            </a:r>
            <a:r>
              <a:rPr lang="en-US" sz="900" dirty="0">
                <a:solidFill>
                  <a:schemeClr val="accent1"/>
                </a:solidFill>
                <a:latin typeface="+mj-lt"/>
              </a:rPr>
              <a:t>process applies the principles of accountability and transparency.</a:t>
            </a:r>
          </a:p>
        </p:txBody>
      </p:sp>
      <p:pic>
        <p:nvPicPr>
          <p:cNvPr id="14" name="Picture 13">
            <a:extLst>
              <a:ext uri="{FF2B5EF4-FFF2-40B4-BE49-F238E27FC236}">
                <a16:creationId xmlns:a16="http://schemas.microsoft.com/office/drawing/2014/main" id="{379E0E78-9583-FD36-0E92-20A9261BDB66}"/>
              </a:ext>
            </a:extLst>
          </p:cNvPr>
          <p:cNvPicPr>
            <a:picLocks noChangeAspect="1"/>
          </p:cNvPicPr>
          <p:nvPr/>
        </p:nvPicPr>
        <p:blipFill>
          <a:blip r:embed="rId5"/>
          <a:stretch>
            <a:fillRect/>
          </a:stretch>
        </p:blipFill>
        <p:spPr>
          <a:xfrm>
            <a:off x="8755147" y="2006600"/>
            <a:ext cx="1265153" cy="843435"/>
          </a:xfrm>
          <a:prstGeom prst="rect">
            <a:avLst/>
          </a:prstGeom>
        </p:spPr>
      </p:pic>
      <p:cxnSp>
        <p:nvCxnSpPr>
          <p:cNvPr id="16" name="Straight Connector 15">
            <a:extLst>
              <a:ext uri="{FF2B5EF4-FFF2-40B4-BE49-F238E27FC236}">
                <a16:creationId xmlns:a16="http://schemas.microsoft.com/office/drawing/2014/main" id="{D188016A-E668-E200-64DA-35463C3F2DD0}"/>
              </a:ext>
            </a:extLst>
          </p:cNvPr>
          <p:cNvCxnSpPr>
            <a:cxnSpLocks/>
          </p:cNvCxnSpPr>
          <p:nvPr/>
        </p:nvCxnSpPr>
        <p:spPr>
          <a:xfrm>
            <a:off x="8458200" y="1676400"/>
            <a:ext cx="0" cy="156217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18" name="Picture 17">
            <a:extLst>
              <a:ext uri="{FF2B5EF4-FFF2-40B4-BE49-F238E27FC236}">
                <a16:creationId xmlns:a16="http://schemas.microsoft.com/office/drawing/2014/main" id="{995B7CB2-C259-00B0-52CD-D5A63655B172}"/>
              </a:ext>
            </a:extLst>
          </p:cNvPr>
          <p:cNvPicPr>
            <a:picLocks noChangeAspect="1"/>
          </p:cNvPicPr>
          <p:nvPr/>
        </p:nvPicPr>
        <p:blipFill>
          <a:blip r:embed="rId4"/>
          <a:stretch>
            <a:fillRect/>
          </a:stretch>
        </p:blipFill>
        <p:spPr>
          <a:xfrm>
            <a:off x="10485918" y="1971040"/>
            <a:ext cx="909474" cy="914553"/>
          </a:xfrm>
          <a:prstGeom prst="rect">
            <a:avLst/>
          </a:prstGeom>
        </p:spPr>
      </p:pic>
      <p:cxnSp>
        <p:nvCxnSpPr>
          <p:cNvPr id="19" name="Straight Connector 18">
            <a:extLst>
              <a:ext uri="{FF2B5EF4-FFF2-40B4-BE49-F238E27FC236}">
                <a16:creationId xmlns:a16="http://schemas.microsoft.com/office/drawing/2014/main" id="{A379E7BE-6B4D-29FB-C757-DDDC9C06CB0A}"/>
              </a:ext>
            </a:extLst>
          </p:cNvPr>
          <p:cNvCxnSpPr>
            <a:cxnSpLocks/>
          </p:cNvCxnSpPr>
          <p:nvPr/>
        </p:nvCxnSpPr>
        <p:spPr>
          <a:xfrm>
            <a:off x="10210800" y="1975516"/>
            <a:ext cx="0" cy="874519"/>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pic>
        <p:nvPicPr>
          <p:cNvPr id="20" name="Picture 19">
            <a:extLst>
              <a:ext uri="{FF2B5EF4-FFF2-40B4-BE49-F238E27FC236}">
                <a16:creationId xmlns:a16="http://schemas.microsoft.com/office/drawing/2014/main" id="{4D7C8BB6-AECE-7B30-2110-9AFB570754FC}"/>
              </a:ext>
            </a:extLst>
          </p:cNvPr>
          <p:cNvPicPr>
            <a:picLocks noChangeAspect="1"/>
          </p:cNvPicPr>
          <p:nvPr/>
        </p:nvPicPr>
        <p:blipFill>
          <a:blip r:embed="rId6"/>
          <a:stretch>
            <a:fillRect/>
          </a:stretch>
        </p:blipFill>
        <p:spPr>
          <a:xfrm>
            <a:off x="804863" y="1605970"/>
            <a:ext cx="609600" cy="729488"/>
          </a:xfrm>
          <a:prstGeom prst="rect">
            <a:avLst/>
          </a:prstGeom>
        </p:spPr>
      </p:pic>
      <p:cxnSp>
        <p:nvCxnSpPr>
          <p:cNvPr id="21" name="Straight Connector 20">
            <a:extLst>
              <a:ext uri="{FF2B5EF4-FFF2-40B4-BE49-F238E27FC236}">
                <a16:creationId xmlns:a16="http://schemas.microsoft.com/office/drawing/2014/main" id="{A689AF0B-8C1E-8EC4-E7BB-7401332722DC}"/>
              </a:ext>
            </a:extLst>
          </p:cNvPr>
          <p:cNvCxnSpPr>
            <a:cxnSpLocks/>
          </p:cNvCxnSpPr>
          <p:nvPr/>
        </p:nvCxnSpPr>
        <p:spPr>
          <a:xfrm>
            <a:off x="812580" y="2550057"/>
            <a:ext cx="601883"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19D36796-5372-0F03-596E-55673F4C9D85}"/>
              </a:ext>
            </a:extLst>
          </p:cNvPr>
          <p:cNvPicPr>
            <a:picLocks noChangeAspect="1"/>
          </p:cNvPicPr>
          <p:nvPr/>
        </p:nvPicPr>
        <p:blipFill>
          <a:blip r:embed="rId7"/>
          <a:stretch>
            <a:fillRect/>
          </a:stretch>
        </p:blipFill>
        <p:spPr>
          <a:xfrm>
            <a:off x="609600" y="2654814"/>
            <a:ext cx="1000125" cy="671617"/>
          </a:xfrm>
          <a:prstGeom prst="rect">
            <a:avLst/>
          </a:prstGeom>
        </p:spPr>
      </p:pic>
      <p:cxnSp>
        <p:nvCxnSpPr>
          <p:cNvPr id="27" name="Straight Connector 26">
            <a:extLst>
              <a:ext uri="{FF2B5EF4-FFF2-40B4-BE49-F238E27FC236}">
                <a16:creationId xmlns:a16="http://schemas.microsoft.com/office/drawing/2014/main" id="{47E1F34E-C0B8-0685-669D-289663779D95}"/>
              </a:ext>
            </a:extLst>
          </p:cNvPr>
          <p:cNvCxnSpPr>
            <a:cxnSpLocks/>
          </p:cNvCxnSpPr>
          <p:nvPr/>
        </p:nvCxnSpPr>
        <p:spPr>
          <a:xfrm>
            <a:off x="4267200" y="1676400"/>
            <a:ext cx="0" cy="156217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00134C98-0406-E1DF-00F0-683859732DE9}"/>
              </a:ext>
            </a:extLst>
          </p:cNvPr>
          <p:cNvSpPr txBox="1"/>
          <p:nvPr/>
        </p:nvSpPr>
        <p:spPr>
          <a:xfrm>
            <a:off x="1739506" y="1823864"/>
            <a:ext cx="2397913"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b="1" dirty="0">
                <a:solidFill>
                  <a:schemeClr val="accent3"/>
                </a:solidFill>
                <a:latin typeface="+mj-lt"/>
              </a:rPr>
              <a:t>Bihar</a:t>
            </a:r>
            <a:r>
              <a:rPr lang="en-US" sz="900" dirty="0">
                <a:solidFill>
                  <a:schemeClr val="accent1"/>
                </a:solidFill>
                <a:latin typeface="+mj-lt"/>
              </a:rPr>
              <a:t> has turned to be the first state in India to showcase its </a:t>
            </a:r>
            <a:r>
              <a:rPr lang="en-US" sz="900" b="1" dirty="0">
                <a:solidFill>
                  <a:schemeClr val="accent3"/>
                </a:solidFill>
                <a:latin typeface="+mj-lt"/>
              </a:rPr>
              <a:t>carbon neutrality initiative</a:t>
            </a:r>
            <a:r>
              <a:rPr lang="en-US" sz="900" dirty="0">
                <a:solidFill>
                  <a:schemeClr val="accent1"/>
                </a:solidFill>
                <a:latin typeface="+mj-lt"/>
              </a:rPr>
              <a:t> across the country which was appraised at the COP27 Meeting by Arvind Kumar Chaudhary, principal secretary (environment forest and climate change) and S Chandrashekar, member secretary at Bihar State Pollution Control Board (BSPCB)</a:t>
            </a:r>
          </a:p>
        </p:txBody>
      </p:sp>
      <p:pic>
        <p:nvPicPr>
          <p:cNvPr id="31" name="Picture 30">
            <a:extLst>
              <a:ext uri="{FF2B5EF4-FFF2-40B4-BE49-F238E27FC236}">
                <a16:creationId xmlns:a16="http://schemas.microsoft.com/office/drawing/2014/main" id="{1AD53335-42CC-49EA-A4A0-33FDB7503D6A}"/>
              </a:ext>
            </a:extLst>
          </p:cNvPr>
          <p:cNvPicPr>
            <a:picLocks noChangeAspect="1"/>
          </p:cNvPicPr>
          <p:nvPr/>
        </p:nvPicPr>
        <p:blipFill>
          <a:blip r:embed="rId8"/>
          <a:stretch>
            <a:fillRect/>
          </a:stretch>
        </p:blipFill>
        <p:spPr>
          <a:xfrm>
            <a:off x="685800" y="4178568"/>
            <a:ext cx="2220861" cy="747690"/>
          </a:xfrm>
          <a:prstGeom prst="rect">
            <a:avLst/>
          </a:prstGeom>
        </p:spPr>
      </p:pic>
      <p:pic>
        <p:nvPicPr>
          <p:cNvPr id="32" name="Picture 31">
            <a:extLst>
              <a:ext uri="{FF2B5EF4-FFF2-40B4-BE49-F238E27FC236}">
                <a16:creationId xmlns:a16="http://schemas.microsoft.com/office/drawing/2014/main" id="{5CA891CA-69B5-B8A7-A6C8-3B4F44BDC04D}"/>
              </a:ext>
            </a:extLst>
          </p:cNvPr>
          <p:cNvPicPr>
            <a:picLocks noChangeAspect="1"/>
          </p:cNvPicPr>
          <p:nvPr/>
        </p:nvPicPr>
        <p:blipFill>
          <a:blip r:embed="rId9"/>
          <a:stretch>
            <a:fillRect/>
          </a:stretch>
        </p:blipFill>
        <p:spPr>
          <a:xfrm>
            <a:off x="1487797" y="5267950"/>
            <a:ext cx="758206" cy="644365"/>
          </a:xfrm>
          <a:prstGeom prst="rect">
            <a:avLst/>
          </a:prstGeom>
        </p:spPr>
      </p:pic>
      <p:sp>
        <p:nvSpPr>
          <p:cNvPr id="33" name="TextBox 32">
            <a:extLst>
              <a:ext uri="{FF2B5EF4-FFF2-40B4-BE49-F238E27FC236}">
                <a16:creationId xmlns:a16="http://schemas.microsoft.com/office/drawing/2014/main" id="{F9C077B3-61AB-7CFF-2DCA-BA2D5C473489}"/>
              </a:ext>
            </a:extLst>
          </p:cNvPr>
          <p:cNvSpPr txBox="1"/>
          <p:nvPr/>
        </p:nvSpPr>
        <p:spPr>
          <a:xfrm>
            <a:off x="3124201" y="4160366"/>
            <a:ext cx="8337943"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A plan to create a </a:t>
            </a:r>
            <a:r>
              <a:rPr lang="en-US" sz="900" b="1" dirty="0">
                <a:solidFill>
                  <a:schemeClr val="accent3"/>
                </a:solidFill>
                <a:latin typeface="+mj-lt"/>
              </a:rPr>
              <a:t>Global Early Warning System </a:t>
            </a:r>
            <a:r>
              <a:rPr lang="en-US" sz="900" dirty="0">
                <a:solidFill>
                  <a:schemeClr val="accent1"/>
                </a:solidFill>
                <a:latin typeface="+mj-lt"/>
              </a:rPr>
              <a:t>for extreme weather events made worse by climate change has been proposed by the World Meteorological Organization (WMO). </a:t>
            </a:r>
          </a:p>
          <a:p>
            <a:pPr algn="just"/>
            <a:endParaRPr lang="en-US" sz="900" dirty="0">
              <a:solidFill>
                <a:schemeClr val="accent1"/>
              </a:solidFill>
              <a:latin typeface="+mj-lt"/>
            </a:endParaRPr>
          </a:p>
          <a:p>
            <a:pPr algn="just"/>
            <a:r>
              <a:rPr lang="en-US" sz="900" dirty="0">
                <a:solidFill>
                  <a:schemeClr val="accent1"/>
                </a:solidFill>
                <a:latin typeface="+mj-lt"/>
              </a:rPr>
              <a:t>WMO announced on November 7, 2022, that the initial investment for providing early warning systems for everyone by </a:t>
            </a:r>
            <a:r>
              <a:rPr lang="en-US" sz="900" b="1" dirty="0">
                <a:solidFill>
                  <a:schemeClr val="accent3"/>
                </a:solidFill>
                <a:latin typeface="+mj-lt"/>
              </a:rPr>
              <a:t>2027</a:t>
            </a:r>
            <a:r>
              <a:rPr lang="en-US" sz="900" dirty="0">
                <a:solidFill>
                  <a:schemeClr val="accent1"/>
                </a:solidFill>
                <a:latin typeface="+mj-lt"/>
              </a:rPr>
              <a:t> will be close to </a:t>
            </a:r>
            <a:r>
              <a:rPr lang="en-US" sz="900" b="1" dirty="0">
                <a:solidFill>
                  <a:schemeClr val="accent3"/>
                </a:solidFill>
                <a:latin typeface="+mj-lt"/>
              </a:rPr>
              <a:t>$3.1 billion</a:t>
            </a:r>
            <a:r>
              <a:rPr lang="en-US" sz="900" dirty="0">
                <a:solidFill>
                  <a:schemeClr val="accent1"/>
                </a:solidFill>
                <a:latin typeface="+mj-lt"/>
              </a:rPr>
              <a:t>. It is comparable to just </a:t>
            </a:r>
            <a:r>
              <a:rPr lang="en-US" sz="900" b="1" dirty="0">
                <a:solidFill>
                  <a:schemeClr val="accent3"/>
                </a:solidFill>
                <a:latin typeface="+mj-lt"/>
              </a:rPr>
              <a:t>50 cents </a:t>
            </a:r>
            <a:r>
              <a:rPr lang="en-US" sz="900" dirty="0">
                <a:solidFill>
                  <a:schemeClr val="accent1"/>
                </a:solidFill>
                <a:latin typeface="+mj-lt"/>
              </a:rPr>
              <a:t>(or around Rs. 41) </a:t>
            </a:r>
            <a:r>
              <a:rPr lang="en-US" sz="900" b="1" dirty="0">
                <a:solidFill>
                  <a:schemeClr val="accent3"/>
                </a:solidFill>
                <a:latin typeface="+mj-lt"/>
              </a:rPr>
              <a:t>per person per year</a:t>
            </a:r>
            <a:r>
              <a:rPr lang="en-US" sz="900" dirty="0">
                <a:solidFill>
                  <a:schemeClr val="accent1"/>
                </a:solidFill>
                <a:latin typeface="+mj-lt"/>
              </a:rPr>
              <a:t>, which is comparatively low. During a roundtable discussion at the 27th Conference of Parties (COP27) to the United Nations Framework Convention on Climate Change, the WMO announced the </a:t>
            </a:r>
            <a:r>
              <a:rPr lang="en-US" sz="900" b="1" dirty="0">
                <a:solidFill>
                  <a:schemeClr val="accent3"/>
                </a:solidFill>
                <a:latin typeface="+mj-lt"/>
              </a:rPr>
              <a:t>Executive Action Plan of Early Warnings for All</a:t>
            </a:r>
            <a:r>
              <a:rPr lang="en-US" sz="900" dirty="0">
                <a:solidFill>
                  <a:schemeClr val="accent1"/>
                </a:solidFill>
                <a:latin typeface="+mj-lt"/>
              </a:rPr>
              <a:t>. Following are the key pillars of focus towards establishing an early warning system : </a:t>
            </a:r>
          </a:p>
          <a:p>
            <a:pPr algn="just"/>
            <a:endParaRPr lang="en-US" sz="900" dirty="0">
              <a:solidFill>
                <a:schemeClr val="accent1"/>
              </a:solidFill>
              <a:latin typeface="+mj-lt"/>
            </a:endParaRPr>
          </a:p>
          <a:p>
            <a:pPr algn="just"/>
            <a:endParaRPr lang="en-US" sz="900" dirty="0">
              <a:solidFill>
                <a:schemeClr val="accent1"/>
              </a:solidFill>
              <a:latin typeface="+mj-lt"/>
            </a:endParaRPr>
          </a:p>
        </p:txBody>
      </p:sp>
      <p:cxnSp>
        <p:nvCxnSpPr>
          <p:cNvPr id="36" name="Straight Connector 35">
            <a:extLst>
              <a:ext uri="{FF2B5EF4-FFF2-40B4-BE49-F238E27FC236}">
                <a16:creationId xmlns:a16="http://schemas.microsoft.com/office/drawing/2014/main" id="{CABFEA20-7818-C7C9-7517-481326D502EF}"/>
              </a:ext>
            </a:extLst>
          </p:cNvPr>
          <p:cNvCxnSpPr>
            <a:cxnSpLocks/>
          </p:cNvCxnSpPr>
          <p:nvPr/>
        </p:nvCxnSpPr>
        <p:spPr>
          <a:xfrm>
            <a:off x="3048000" y="4191000"/>
            <a:ext cx="0" cy="175260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BBFF1749-399F-F1F4-E8E0-8F6EF40B1018}"/>
              </a:ext>
            </a:extLst>
          </p:cNvPr>
          <p:cNvCxnSpPr>
            <a:cxnSpLocks/>
          </p:cNvCxnSpPr>
          <p:nvPr/>
        </p:nvCxnSpPr>
        <p:spPr>
          <a:xfrm>
            <a:off x="881406" y="5069081"/>
            <a:ext cx="1861794"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42" name="Diagram 41">
            <a:extLst>
              <a:ext uri="{FF2B5EF4-FFF2-40B4-BE49-F238E27FC236}">
                <a16:creationId xmlns:a16="http://schemas.microsoft.com/office/drawing/2014/main" id="{7ACA6412-8F90-4D6A-4C11-E55910EF861E}"/>
              </a:ext>
            </a:extLst>
          </p:cNvPr>
          <p:cNvGraphicFramePr/>
          <p:nvPr>
            <p:extLst>
              <p:ext uri="{D42A27DB-BD31-4B8C-83A1-F6EECF244321}">
                <p14:modId xmlns:p14="http://schemas.microsoft.com/office/powerpoint/2010/main" val="3389712133"/>
              </p:ext>
            </p:extLst>
          </p:nvPr>
        </p:nvGraphicFramePr>
        <p:xfrm>
          <a:off x="2590800" y="5273586"/>
          <a:ext cx="9050521" cy="67459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2872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8</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8" name="Rectangle: Rounded Corners 37">
            <a:extLst>
              <a:ext uri="{FF2B5EF4-FFF2-40B4-BE49-F238E27FC236}">
                <a16:creationId xmlns:a16="http://schemas.microsoft.com/office/drawing/2014/main" id="{1A277A9F-0C62-6749-1DE5-82E6B7FF7E6A}"/>
              </a:ext>
            </a:extLst>
          </p:cNvPr>
          <p:cNvSpPr/>
          <p:nvPr/>
        </p:nvSpPr>
        <p:spPr>
          <a:xfrm>
            <a:off x="8099023" y="3562344"/>
            <a:ext cx="3581394"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Green Hydrogen Partnership and Water Security Roundtable</a:t>
            </a:r>
          </a:p>
        </p:txBody>
      </p:sp>
      <p:cxnSp>
        <p:nvCxnSpPr>
          <p:cNvPr id="39" name="Straight Connector 38">
            <a:extLst>
              <a:ext uri="{FF2B5EF4-FFF2-40B4-BE49-F238E27FC236}">
                <a16:creationId xmlns:a16="http://schemas.microsoft.com/office/drawing/2014/main" id="{6A58131B-F775-FA70-996E-29D9F9CFDED5}"/>
              </a:ext>
            </a:extLst>
          </p:cNvPr>
          <p:cNvCxnSpPr/>
          <p:nvPr/>
        </p:nvCxnSpPr>
        <p:spPr>
          <a:xfrm>
            <a:off x="10578524" y="3900898"/>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600" y="1204559"/>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Global Offshore Wind Alliance Expansion</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537164"/>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3F8364-EEFD-08F6-1EA7-29CB10F6C7F0}"/>
              </a:ext>
            </a:extLst>
          </p:cNvPr>
          <p:cNvCxnSpPr>
            <a:cxnSpLocks/>
          </p:cNvCxnSpPr>
          <p:nvPr/>
        </p:nvCxnSpPr>
        <p:spPr>
          <a:xfrm flipH="1">
            <a:off x="678082" y="3498437"/>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80BB4CD6-BF84-055C-C066-5D2AA2819C22}"/>
              </a:ext>
            </a:extLst>
          </p:cNvPr>
          <p:cNvPicPr>
            <a:picLocks noChangeAspect="1"/>
          </p:cNvPicPr>
          <p:nvPr/>
        </p:nvPicPr>
        <p:blipFill>
          <a:blip r:embed="rId5"/>
          <a:stretch>
            <a:fillRect/>
          </a:stretch>
        </p:blipFill>
        <p:spPr>
          <a:xfrm>
            <a:off x="616216" y="1860439"/>
            <a:ext cx="1443834" cy="492558"/>
          </a:xfrm>
          <a:prstGeom prst="rect">
            <a:avLst/>
          </a:prstGeom>
        </p:spPr>
      </p:pic>
      <p:cxnSp>
        <p:nvCxnSpPr>
          <p:cNvPr id="13" name="Straight Connector 12">
            <a:extLst>
              <a:ext uri="{FF2B5EF4-FFF2-40B4-BE49-F238E27FC236}">
                <a16:creationId xmlns:a16="http://schemas.microsoft.com/office/drawing/2014/main" id="{373E1675-9AE9-920E-3781-729AAE4DC499}"/>
              </a:ext>
            </a:extLst>
          </p:cNvPr>
          <p:cNvCxnSpPr>
            <a:cxnSpLocks/>
          </p:cNvCxnSpPr>
          <p:nvPr/>
        </p:nvCxnSpPr>
        <p:spPr>
          <a:xfrm>
            <a:off x="767333" y="2590800"/>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pic>
        <p:nvPicPr>
          <p:cNvPr id="14" name="Picture 13">
            <a:extLst>
              <a:ext uri="{FF2B5EF4-FFF2-40B4-BE49-F238E27FC236}">
                <a16:creationId xmlns:a16="http://schemas.microsoft.com/office/drawing/2014/main" id="{0183C699-51B8-6AA6-0FC0-AEC9AA936EB4}"/>
              </a:ext>
            </a:extLst>
          </p:cNvPr>
          <p:cNvPicPr>
            <a:picLocks noChangeAspect="1"/>
          </p:cNvPicPr>
          <p:nvPr/>
        </p:nvPicPr>
        <p:blipFill>
          <a:blip r:embed="rId6"/>
          <a:stretch>
            <a:fillRect/>
          </a:stretch>
        </p:blipFill>
        <p:spPr>
          <a:xfrm>
            <a:off x="609600" y="2814158"/>
            <a:ext cx="1428750" cy="381000"/>
          </a:xfrm>
          <a:prstGeom prst="rect">
            <a:avLst/>
          </a:prstGeom>
        </p:spPr>
      </p:pic>
      <p:cxnSp>
        <p:nvCxnSpPr>
          <p:cNvPr id="15" name="Straight Connector 14">
            <a:extLst>
              <a:ext uri="{FF2B5EF4-FFF2-40B4-BE49-F238E27FC236}">
                <a16:creationId xmlns:a16="http://schemas.microsoft.com/office/drawing/2014/main" id="{A91A3392-EC4F-3549-83EA-6884883D2A4B}"/>
              </a:ext>
            </a:extLst>
          </p:cNvPr>
          <p:cNvCxnSpPr>
            <a:cxnSpLocks/>
          </p:cNvCxnSpPr>
          <p:nvPr/>
        </p:nvCxnSpPr>
        <p:spPr>
          <a:xfrm>
            <a:off x="2286000" y="1694252"/>
            <a:ext cx="0" cy="156217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16" name="Picture 15">
            <a:extLst>
              <a:ext uri="{FF2B5EF4-FFF2-40B4-BE49-F238E27FC236}">
                <a16:creationId xmlns:a16="http://schemas.microsoft.com/office/drawing/2014/main" id="{D722BCAC-F61B-3DC4-DD8F-5D997E29B21B}"/>
              </a:ext>
            </a:extLst>
          </p:cNvPr>
          <p:cNvPicPr>
            <a:picLocks noChangeAspect="1"/>
          </p:cNvPicPr>
          <p:nvPr/>
        </p:nvPicPr>
        <p:blipFill>
          <a:blip r:embed="rId7"/>
          <a:stretch>
            <a:fillRect/>
          </a:stretch>
        </p:blipFill>
        <p:spPr>
          <a:xfrm>
            <a:off x="3305944" y="1676400"/>
            <a:ext cx="757238" cy="504825"/>
          </a:xfrm>
          <a:prstGeom prst="rect">
            <a:avLst/>
          </a:prstGeom>
        </p:spPr>
      </p:pic>
      <p:pic>
        <p:nvPicPr>
          <p:cNvPr id="17" name="Picture 16">
            <a:extLst>
              <a:ext uri="{FF2B5EF4-FFF2-40B4-BE49-F238E27FC236}">
                <a16:creationId xmlns:a16="http://schemas.microsoft.com/office/drawing/2014/main" id="{C6DE05CE-DC0B-DEFE-10D4-FD391B74BB09}"/>
              </a:ext>
            </a:extLst>
          </p:cNvPr>
          <p:cNvPicPr>
            <a:picLocks noChangeAspect="1"/>
          </p:cNvPicPr>
          <p:nvPr/>
        </p:nvPicPr>
        <p:blipFill>
          <a:blip r:embed="rId8"/>
          <a:stretch>
            <a:fillRect/>
          </a:stretch>
        </p:blipFill>
        <p:spPr>
          <a:xfrm>
            <a:off x="3305943" y="2242401"/>
            <a:ext cx="757231" cy="465877"/>
          </a:xfrm>
          <a:prstGeom prst="rect">
            <a:avLst/>
          </a:prstGeom>
        </p:spPr>
      </p:pic>
      <p:pic>
        <p:nvPicPr>
          <p:cNvPr id="18" name="Picture 17">
            <a:extLst>
              <a:ext uri="{FF2B5EF4-FFF2-40B4-BE49-F238E27FC236}">
                <a16:creationId xmlns:a16="http://schemas.microsoft.com/office/drawing/2014/main" id="{22FD22AD-8503-8895-80E2-529BC0788A1D}"/>
              </a:ext>
            </a:extLst>
          </p:cNvPr>
          <p:cNvPicPr>
            <a:picLocks noChangeAspect="1"/>
          </p:cNvPicPr>
          <p:nvPr/>
        </p:nvPicPr>
        <p:blipFill>
          <a:blip r:embed="rId9"/>
          <a:stretch>
            <a:fillRect/>
          </a:stretch>
        </p:blipFill>
        <p:spPr>
          <a:xfrm>
            <a:off x="4191000" y="1676400"/>
            <a:ext cx="757233" cy="504817"/>
          </a:xfrm>
          <a:prstGeom prst="rect">
            <a:avLst/>
          </a:prstGeom>
        </p:spPr>
      </p:pic>
      <p:pic>
        <p:nvPicPr>
          <p:cNvPr id="19" name="Picture 18">
            <a:extLst>
              <a:ext uri="{FF2B5EF4-FFF2-40B4-BE49-F238E27FC236}">
                <a16:creationId xmlns:a16="http://schemas.microsoft.com/office/drawing/2014/main" id="{9B4E58BC-06E6-0C12-A132-5C0A75827273}"/>
              </a:ext>
            </a:extLst>
          </p:cNvPr>
          <p:cNvPicPr>
            <a:picLocks noChangeAspect="1"/>
          </p:cNvPicPr>
          <p:nvPr/>
        </p:nvPicPr>
        <p:blipFill>
          <a:blip r:embed="rId10"/>
          <a:stretch>
            <a:fillRect/>
          </a:stretch>
        </p:blipFill>
        <p:spPr>
          <a:xfrm>
            <a:off x="4190992" y="2242401"/>
            <a:ext cx="757230" cy="465875"/>
          </a:xfrm>
          <a:prstGeom prst="rect">
            <a:avLst/>
          </a:prstGeom>
        </p:spPr>
      </p:pic>
      <p:pic>
        <p:nvPicPr>
          <p:cNvPr id="20" name="Picture 19">
            <a:extLst>
              <a:ext uri="{FF2B5EF4-FFF2-40B4-BE49-F238E27FC236}">
                <a16:creationId xmlns:a16="http://schemas.microsoft.com/office/drawing/2014/main" id="{4E056C16-84DA-4C29-EDF0-E4AA5468156D}"/>
              </a:ext>
            </a:extLst>
          </p:cNvPr>
          <p:cNvPicPr>
            <a:picLocks noChangeAspect="1"/>
          </p:cNvPicPr>
          <p:nvPr/>
        </p:nvPicPr>
        <p:blipFill>
          <a:blip r:embed="rId11"/>
          <a:stretch>
            <a:fillRect/>
          </a:stretch>
        </p:blipFill>
        <p:spPr>
          <a:xfrm>
            <a:off x="5081837" y="1676399"/>
            <a:ext cx="757225" cy="504809"/>
          </a:xfrm>
          <a:prstGeom prst="rect">
            <a:avLst/>
          </a:prstGeom>
          <a:ln>
            <a:solidFill>
              <a:schemeClr val="bg2">
                <a:lumMod val="85000"/>
              </a:schemeClr>
            </a:solidFill>
          </a:ln>
        </p:spPr>
      </p:pic>
      <p:pic>
        <p:nvPicPr>
          <p:cNvPr id="21" name="Picture 20">
            <a:extLst>
              <a:ext uri="{FF2B5EF4-FFF2-40B4-BE49-F238E27FC236}">
                <a16:creationId xmlns:a16="http://schemas.microsoft.com/office/drawing/2014/main" id="{F8D79A53-CD5D-9282-14CB-6CDEC24284D8}"/>
              </a:ext>
            </a:extLst>
          </p:cNvPr>
          <p:cNvPicPr>
            <a:picLocks noChangeAspect="1"/>
          </p:cNvPicPr>
          <p:nvPr/>
        </p:nvPicPr>
        <p:blipFill>
          <a:blip r:embed="rId12"/>
          <a:stretch>
            <a:fillRect/>
          </a:stretch>
        </p:blipFill>
        <p:spPr>
          <a:xfrm>
            <a:off x="5076040" y="2242402"/>
            <a:ext cx="757223" cy="465874"/>
          </a:xfrm>
          <a:prstGeom prst="rect">
            <a:avLst/>
          </a:prstGeom>
        </p:spPr>
      </p:pic>
      <p:pic>
        <p:nvPicPr>
          <p:cNvPr id="22" name="Picture 21">
            <a:extLst>
              <a:ext uri="{FF2B5EF4-FFF2-40B4-BE49-F238E27FC236}">
                <a16:creationId xmlns:a16="http://schemas.microsoft.com/office/drawing/2014/main" id="{183C9872-F793-B9A1-A71C-6CF1C694D326}"/>
              </a:ext>
            </a:extLst>
          </p:cNvPr>
          <p:cNvPicPr>
            <a:picLocks noChangeAspect="1"/>
          </p:cNvPicPr>
          <p:nvPr/>
        </p:nvPicPr>
        <p:blipFill>
          <a:blip r:embed="rId13"/>
          <a:srcRect/>
          <a:stretch/>
        </p:blipFill>
        <p:spPr>
          <a:xfrm>
            <a:off x="3305948" y="2772693"/>
            <a:ext cx="757219" cy="465877"/>
          </a:xfrm>
          <a:prstGeom prst="rect">
            <a:avLst/>
          </a:prstGeom>
        </p:spPr>
      </p:pic>
      <p:pic>
        <p:nvPicPr>
          <p:cNvPr id="23" name="Picture 22">
            <a:extLst>
              <a:ext uri="{FF2B5EF4-FFF2-40B4-BE49-F238E27FC236}">
                <a16:creationId xmlns:a16="http://schemas.microsoft.com/office/drawing/2014/main" id="{A35C5366-7BEC-2280-4B26-4DAED55A6EA0}"/>
              </a:ext>
            </a:extLst>
          </p:cNvPr>
          <p:cNvPicPr>
            <a:picLocks noChangeAspect="1"/>
          </p:cNvPicPr>
          <p:nvPr/>
        </p:nvPicPr>
        <p:blipFill>
          <a:blip r:embed="rId14"/>
          <a:srcRect/>
          <a:stretch/>
        </p:blipFill>
        <p:spPr>
          <a:xfrm>
            <a:off x="4224940" y="2772693"/>
            <a:ext cx="713680" cy="465875"/>
          </a:xfrm>
          <a:prstGeom prst="rect">
            <a:avLst/>
          </a:prstGeom>
        </p:spPr>
      </p:pic>
      <p:pic>
        <p:nvPicPr>
          <p:cNvPr id="24" name="Picture 23">
            <a:extLst>
              <a:ext uri="{FF2B5EF4-FFF2-40B4-BE49-F238E27FC236}">
                <a16:creationId xmlns:a16="http://schemas.microsoft.com/office/drawing/2014/main" id="{5DB06FB2-183F-845F-40ED-4964FD2E3748}"/>
              </a:ext>
            </a:extLst>
          </p:cNvPr>
          <p:cNvPicPr>
            <a:picLocks noChangeAspect="1"/>
          </p:cNvPicPr>
          <p:nvPr/>
        </p:nvPicPr>
        <p:blipFill>
          <a:blip r:embed="rId15"/>
          <a:srcRect/>
          <a:stretch/>
        </p:blipFill>
        <p:spPr>
          <a:xfrm>
            <a:off x="5076040" y="2769469"/>
            <a:ext cx="757223" cy="465867"/>
          </a:xfrm>
          <a:prstGeom prst="rect">
            <a:avLst/>
          </a:prstGeom>
        </p:spPr>
      </p:pic>
      <p:sp>
        <p:nvSpPr>
          <p:cNvPr id="25" name="TextBox 24">
            <a:extLst>
              <a:ext uri="{FF2B5EF4-FFF2-40B4-BE49-F238E27FC236}">
                <a16:creationId xmlns:a16="http://schemas.microsoft.com/office/drawing/2014/main" id="{FEDA69A8-25C5-1B2E-BA84-E762F893FFB3}"/>
              </a:ext>
            </a:extLst>
          </p:cNvPr>
          <p:cNvSpPr txBox="1"/>
          <p:nvPr/>
        </p:nvSpPr>
        <p:spPr>
          <a:xfrm>
            <a:off x="5996174" y="1631188"/>
            <a:ext cx="5465969" cy="1061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b="1" dirty="0">
                <a:solidFill>
                  <a:schemeClr val="accent3"/>
                </a:solidFill>
                <a:latin typeface="+mj-lt"/>
              </a:rPr>
              <a:t>Nine new nations </a:t>
            </a:r>
            <a:r>
              <a:rPr lang="en-US" sz="900" dirty="0">
                <a:solidFill>
                  <a:schemeClr val="accent1"/>
                </a:solidFill>
                <a:latin typeface="+mj-lt"/>
              </a:rPr>
              <a:t>have joined the </a:t>
            </a:r>
            <a:r>
              <a:rPr lang="en-US" sz="900" b="1" dirty="0">
                <a:solidFill>
                  <a:schemeClr val="accent3"/>
                </a:solidFill>
                <a:latin typeface="+mj-lt"/>
              </a:rPr>
              <a:t>Global Offshore Wind Alliance </a:t>
            </a:r>
            <a:r>
              <a:rPr lang="en-US" sz="900" dirty="0">
                <a:solidFill>
                  <a:schemeClr val="accent1"/>
                </a:solidFill>
                <a:latin typeface="+mj-lt"/>
              </a:rPr>
              <a:t>(</a:t>
            </a:r>
            <a:r>
              <a:rPr lang="en-US" sz="900" b="1" dirty="0">
                <a:solidFill>
                  <a:schemeClr val="accent3"/>
                </a:solidFill>
                <a:latin typeface="+mj-lt"/>
              </a:rPr>
              <a:t>GOWA), including Belgium, Colombia, Germany</a:t>
            </a:r>
            <a:r>
              <a:rPr lang="en-US" sz="900" dirty="0">
                <a:solidFill>
                  <a:schemeClr val="accent1"/>
                </a:solidFill>
                <a:latin typeface="+mj-lt"/>
              </a:rPr>
              <a:t>, </a:t>
            </a:r>
            <a:r>
              <a:rPr lang="en-US" sz="900" b="1" dirty="0">
                <a:solidFill>
                  <a:schemeClr val="accent3"/>
                </a:solidFill>
                <a:latin typeface="+mj-lt"/>
              </a:rPr>
              <a:t>Ireland, Japan, the Netherlands, Norway, the United Kingdom, and the United States</a:t>
            </a:r>
            <a:r>
              <a:rPr lang="en-US" sz="900" dirty="0">
                <a:solidFill>
                  <a:schemeClr val="accent1"/>
                </a:solidFill>
                <a:latin typeface="+mj-lt"/>
              </a:rPr>
              <a:t>. These nations have pledged to rapidly expand offshore wind in order to address the climate and energy security crises. The nations that have joined GOWA have committed to cooperating to advance national, regional, and international goals and remove obstacles to the deployment of offshore wind in both new and existing markets, with a goal of going beyond </a:t>
            </a:r>
            <a:r>
              <a:rPr lang="en-US" sz="900" b="1" dirty="0">
                <a:solidFill>
                  <a:schemeClr val="accent3"/>
                </a:solidFill>
                <a:latin typeface="+mj-lt"/>
              </a:rPr>
              <a:t>2000 GW in 2050 </a:t>
            </a:r>
            <a:r>
              <a:rPr lang="en-US" sz="900" dirty="0">
                <a:solidFill>
                  <a:schemeClr val="accent1"/>
                </a:solidFill>
                <a:latin typeface="+mj-lt"/>
              </a:rPr>
              <a:t>from just over </a:t>
            </a:r>
            <a:r>
              <a:rPr lang="en-US" sz="900" b="1" dirty="0">
                <a:solidFill>
                  <a:schemeClr val="accent3"/>
                </a:solidFill>
                <a:latin typeface="+mj-lt"/>
              </a:rPr>
              <a:t>60 GW </a:t>
            </a:r>
            <a:r>
              <a:rPr lang="en-US" sz="900" dirty="0">
                <a:solidFill>
                  <a:schemeClr val="accent1"/>
                </a:solidFill>
                <a:latin typeface="+mj-lt"/>
              </a:rPr>
              <a:t>at present.</a:t>
            </a:r>
          </a:p>
        </p:txBody>
      </p:sp>
      <p:sp>
        <p:nvSpPr>
          <p:cNvPr id="26" name="TextBox 25">
            <a:extLst>
              <a:ext uri="{FF2B5EF4-FFF2-40B4-BE49-F238E27FC236}">
                <a16:creationId xmlns:a16="http://schemas.microsoft.com/office/drawing/2014/main" id="{5460903E-5B0A-3492-E136-D7A0AD23D5CB}"/>
              </a:ext>
            </a:extLst>
          </p:cNvPr>
          <p:cNvSpPr txBox="1"/>
          <p:nvPr/>
        </p:nvSpPr>
        <p:spPr>
          <a:xfrm>
            <a:off x="6893312" y="2887033"/>
            <a:ext cx="713679" cy="338554"/>
          </a:xfrm>
          <a:prstGeom prst="rect">
            <a:avLst/>
          </a:prstGeom>
          <a:noFill/>
        </p:spPr>
        <p:txBody>
          <a:bodyPr wrap="square">
            <a:spAutoFit/>
          </a:bodyPr>
          <a:lstStyle/>
          <a:p>
            <a:pPr algn="ctr"/>
            <a:r>
              <a:rPr lang="en-US" sz="800" b="1" kern="1200" dirty="0">
                <a:solidFill>
                  <a:schemeClr val="accent1"/>
                </a:solidFill>
                <a:latin typeface="+mj-lt"/>
                <a:ea typeface="+mn-ea"/>
                <a:cs typeface="+mn-cs"/>
              </a:rPr>
              <a:t>Interim Target</a:t>
            </a:r>
          </a:p>
        </p:txBody>
      </p:sp>
      <p:cxnSp>
        <p:nvCxnSpPr>
          <p:cNvPr id="28" name="Straight Connector 27">
            <a:extLst>
              <a:ext uri="{FF2B5EF4-FFF2-40B4-BE49-F238E27FC236}">
                <a16:creationId xmlns:a16="http://schemas.microsoft.com/office/drawing/2014/main" id="{3B33BD39-908B-84B2-897D-2C103F51E433}"/>
              </a:ext>
            </a:extLst>
          </p:cNvPr>
          <p:cNvCxnSpPr>
            <a:cxnSpLocks/>
          </p:cNvCxnSpPr>
          <p:nvPr/>
        </p:nvCxnSpPr>
        <p:spPr>
          <a:xfrm>
            <a:off x="6138503" y="2765109"/>
            <a:ext cx="525780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2" name="Straight Arrow Connector 31">
            <a:extLst>
              <a:ext uri="{FF2B5EF4-FFF2-40B4-BE49-F238E27FC236}">
                <a16:creationId xmlns:a16="http://schemas.microsoft.com/office/drawing/2014/main" id="{D81E81D2-2CCF-1363-779B-FC507774E8B0}"/>
              </a:ext>
            </a:extLst>
          </p:cNvPr>
          <p:cNvCxnSpPr>
            <a:cxnSpLocks/>
            <a:stCxn id="26" idx="3"/>
            <a:endCxn id="34" idx="1"/>
          </p:cNvCxnSpPr>
          <p:nvPr/>
        </p:nvCxnSpPr>
        <p:spPr>
          <a:xfrm>
            <a:off x="7606991" y="3056310"/>
            <a:ext cx="492032"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4" name="TextBox 33">
            <a:extLst>
              <a:ext uri="{FF2B5EF4-FFF2-40B4-BE49-F238E27FC236}">
                <a16:creationId xmlns:a16="http://schemas.microsoft.com/office/drawing/2014/main" id="{C297AEAF-D7DD-BC88-AFD3-544F999F754A}"/>
              </a:ext>
            </a:extLst>
          </p:cNvPr>
          <p:cNvSpPr txBox="1"/>
          <p:nvPr/>
        </p:nvSpPr>
        <p:spPr>
          <a:xfrm>
            <a:off x="8099023" y="2940894"/>
            <a:ext cx="2809677"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900" b="1" dirty="0">
                <a:solidFill>
                  <a:schemeClr val="accent3"/>
                </a:solidFill>
                <a:latin typeface="+mj-lt"/>
              </a:rPr>
              <a:t>380 GW installed capacity by the end of 2030</a:t>
            </a:r>
          </a:p>
        </p:txBody>
      </p:sp>
      <p:pic>
        <p:nvPicPr>
          <p:cNvPr id="41" name="Picture 40">
            <a:extLst>
              <a:ext uri="{FF2B5EF4-FFF2-40B4-BE49-F238E27FC236}">
                <a16:creationId xmlns:a16="http://schemas.microsoft.com/office/drawing/2014/main" id="{16DFB6D1-21F7-5551-127F-7E3CA021DCB7}"/>
              </a:ext>
            </a:extLst>
          </p:cNvPr>
          <p:cNvPicPr>
            <a:picLocks noChangeAspect="1"/>
          </p:cNvPicPr>
          <p:nvPr/>
        </p:nvPicPr>
        <p:blipFill>
          <a:blip r:embed="rId16">
            <a:duotone>
              <a:schemeClr val="accent3">
                <a:shade val="45000"/>
                <a:satMod val="135000"/>
              </a:schemeClr>
              <a:prstClr val="white"/>
            </a:duotone>
          </a:blip>
          <a:stretch>
            <a:fillRect/>
          </a:stretch>
        </p:blipFill>
        <p:spPr>
          <a:xfrm>
            <a:off x="6577069" y="2886077"/>
            <a:ext cx="340465" cy="340465"/>
          </a:xfrm>
          <a:prstGeom prst="rect">
            <a:avLst/>
          </a:prstGeom>
        </p:spPr>
      </p:pic>
      <p:pic>
        <p:nvPicPr>
          <p:cNvPr id="42" name="Picture 41">
            <a:extLst>
              <a:ext uri="{FF2B5EF4-FFF2-40B4-BE49-F238E27FC236}">
                <a16:creationId xmlns:a16="http://schemas.microsoft.com/office/drawing/2014/main" id="{3E234AD8-D7BC-138E-0E8E-24BD73EC5AF0}"/>
              </a:ext>
            </a:extLst>
          </p:cNvPr>
          <p:cNvPicPr>
            <a:picLocks noChangeAspect="1"/>
          </p:cNvPicPr>
          <p:nvPr/>
        </p:nvPicPr>
        <p:blipFill>
          <a:blip r:embed="rId17"/>
          <a:stretch>
            <a:fillRect/>
          </a:stretch>
        </p:blipFill>
        <p:spPr>
          <a:xfrm>
            <a:off x="8358870" y="3995229"/>
            <a:ext cx="3387323" cy="860424"/>
          </a:xfrm>
          <a:prstGeom prst="rect">
            <a:avLst/>
          </a:prstGeom>
        </p:spPr>
      </p:pic>
      <p:pic>
        <p:nvPicPr>
          <p:cNvPr id="43" name="Picture 42">
            <a:extLst>
              <a:ext uri="{FF2B5EF4-FFF2-40B4-BE49-F238E27FC236}">
                <a16:creationId xmlns:a16="http://schemas.microsoft.com/office/drawing/2014/main" id="{39B9D521-9FCF-4573-0AFF-55000CF8FEB2}"/>
              </a:ext>
            </a:extLst>
          </p:cNvPr>
          <p:cNvPicPr>
            <a:picLocks noChangeAspect="1"/>
          </p:cNvPicPr>
          <p:nvPr/>
        </p:nvPicPr>
        <p:blipFill>
          <a:blip r:embed="rId18"/>
          <a:stretch>
            <a:fillRect/>
          </a:stretch>
        </p:blipFill>
        <p:spPr>
          <a:xfrm>
            <a:off x="8718163" y="5127050"/>
            <a:ext cx="1111637" cy="741091"/>
          </a:xfrm>
          <a:prstGeom prst="rect">
            <a:avLst/>
          </a:prstGeom>
        </p:spPr>
      </p:pic>
      <p:pic>
        <p:nvPicPr>
          <p:cNvPr id="44" name="Picture 43">
            <a:extLst>
              <a:ext uri="{FF2B5EF4-FFF2-40B4-BE49-F238E27FC236}">
                <a16:creationId xmlns:a16="http://schemas.microsoft.com/office/drawing/2014/main" id="{0F8AE7AA-7239-EBF4-BC03-792BA1D4D0EF}"/>
              </a:ext>
            </a:extLst>
          </p:cNvPr>
          <p:cNvPicPr>
            <a:picLocks noChangeAspect="1"/>
          </p:cNvPicPr>
          <p:nvPr/>
        </p:nvPicPr>
        <p:blipFill>
          <a:blip r:embed="rId19"/>
          <a:stretch>
            <a:fillRect/>
          </a:stretch>
        </p:blipFill>
        <p:spPr>
          <a:xfrm>
            <a:off x="10052532" y="5127050"/>
            <a:ext cx="1110248" cy="741091"/>
          </a:xfrm>
          <a:prstGeom prst="rect">
            <a:avLst/>
          </a:prstGeom>
        </p:spPr>
      </p:pic>
      <p:cxnSp>
        <p:nvCxnSpPr>
          <p:cNvPr id="45" name="Straight Connector 44">
            <a:extLst>
              <a:ext uri="{FF2B5EF4-FFF2-40B4-BE49-F238E27FC236}">
                <a16:creationId xmlns:a16="http://schemas.microsoft.com/office/drawing/2014/main" id="{D5E2153E-ACDA-0DCC-9AB4-6338D03436E6}"/>
              </a:ext>
            </a:extLst>
          </p:cNvPr>
          <p:cNvCxnSpPr>
            <a:cxnSpLocks/>
          </p:cNvCxnSpPr>
          <p:nvPr/>
        </p:nvCxnSpPr>
        <p:spPr>
          <a:xfrm>
            <a:off x="8153400" y="4097178"/>
            <a:ext cx="0" cy="184642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FA7BC4BA-DC43-3E38-EC0E-E80A1B5F9F27}"/>
              </a:ext>
            </a:extLst>
          </p:cNvPr>
          <p:cNvCxnSpPr>
            <a:cxnSpLocks/>
          </p:cNvCxnSpPr>
          <p:nvPr/>
        </p:nvCxnSpPr>
        <p:spPr>
          <a:xfrm>
            <a:off x="8958606" y="4953000"/>
            <a:ext cx="1861794"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48" name="Diagram 47">
            <a:extLst>
              <a:ext uri="{FF2B5EF4-FFF2-40B4-BE49-F238E27FC236}">
                <a16:creationId xmlns:a16="http://schemas.microsoft.com/office/drawing/2014/main" id="{0DBBD010-0EED-7A63-60D4-0A8EEE8BC45A}"/>
              </a:ext>
            </a:extLst>
          </p:cNvPr>
          <p:cNvGraphicFramePr/>
          <p:nvPr>
            <p:extLst>
              <p:ext uri="{D42A27DB-BD31-4B8C-83A1-F6EECF244321}">
                <p14:modId xmlns:p14="http://schemas.microsoft.com/office/powerpoint/2010/main" val="3320792079"/>
              </p:ext>
            </p:extLst>
          </p:nvPr>
        </p:nvGraphicFramePr>
        <p:xfrm>
          <a:off x="723900" y="5045111"/>
          <a:ext cx="7232788" cy="107717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49" name="TextBox 48">
            <a:extLst>
              <a:ext uri="{FF2B5EF4-FFF2-40B4-BE49-F238E27FC236}">
                <a16:creationId xmlns:a16="http://schemas.microsoft.com/office/drawing/2014/main" id="{1BE7E0AA-4A84-E52E-34BE-24DB98F924C6}"/>
              </a:ext>
            </a:extLst>
          </p:cNvPr>
          <p:cNvSpPr txBox="1"/>
          <p:nvPr/>
        </p:nvSpPr>
        <p:spPr>
          <a:xfrm>
            <a:off x="609600" y="3998074"/>
            <a:ext cx="736298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At the COP27 in Egypt, President </a:t>
            </a:r>
            <a:r>
              <a:rPr lang="en-US" sz="900" dirty="0" err="1">
                <a:solidFill>
                  <a:schemeClr val="accent1"/>
                </a:solidFill>
                <a:latin typeface="+mj-lt"/>
              </a:rPr>
              <a:t>Hage</a:t>
            </a:r>
            <a:r>
              <a:rPr lang="en-US" sz="900" dirty="0">
                <a:solidFill>
                  <a:schemeClr val="accent1"/>
                </a:solidFill>
                <a:latin typeface="+mj-lt"/>
              </a:rPr>
              <a:t> Geingob of Namibia and Commission President Ursula von der Leyen signed a </a:t>
            </a:r>
            <a:r>
              <a:rPr lang="en-US" sz="900" b="1" dirty="0">
                <a:solidFill>
                  <a:schemeClr val="accent3"/>
                </a:solidFill>
                <a:latin typeface="+mj-lt"/>
              </a:rPr>
              <a:t>Memorandum of Understanding </a:t>
            </a:r>
            <a:r>
              <a:rPr lang="en-US" sz="900" dirty="0">
                <a:solidFill>
                  <a:schemeClr val="accent1"/>
                </a:solidFill>
                <a:latin typeface="+mj-lt"/>
              </a:rPr>
              <a:t>establishing a strategic relationship between the </a:t>
            </a:r>
            <a:r>
              <a:rPr lang="en-US" sz="900" b="1" dirty="0">
                <a:solidFill>
                  <a:schemeClr val="accent3"/>
                </a:solidFill>
                <a:latin typeface="+mj-lt"/>
              </a:rPr>
              <a:t>EU</a:t>
            </a:r>
            <a:r>
              <a:rPr lang="en-US" sz="900" dirty="0">
                <a:solidFill>
                  <a:schemeClr val="accent1"/>
                </a:solidFill>
                <a:latin typeface="+mj-lt"/>
              </a:rPr>
              <a:t> and </a:t>
            </a:r>
            <a:r>
              <a:rPr lang="en-US" sz="900" b="1" dirty="0">
                <a:solidFill>
                  <a:schemeClr val="accent3"/>
                </a:solidFill>
                <a:latin typeface="+mj-lt"/>
              </a:rPr>
              <a:t>Namibia</a:t>
            </a:r>
            <a:r>
              <a:rPr lang="en-US" sz="900" dirty="0">
                <a:solidFill>
                  <a:schemeClr val="accent1"/>
                </a:solidFill>
                <a:latin typeface="+mj-lt"/>
              </a:rPr>
              <a:t>. In order to promote the green and digital transformation of the partners' economy, the partnership intends to ensure the creation of a secure and </a:t>
            </a:r>
            <a:r>
              <a:rPr lang="en-US" sz="900" b="1" dirty="0">
                <a:solidFill>
                  <a:schemeClr val="accent3"/>
                </a:solidFill>
                <a:latin typeface="+mj-lt"/>
              </a:rPr>
              <a:t>sustainable supply of raw materials</a:t>
            </a:r>
            <a:r>
              <a:rPr lang="en-US" sz="900" dirty="0">
                <a:solidFill>
                  <a:schemeClr val="accent1"/>
                </a:solidFill>
                <a:latin typeface="+mj-lt"/>
              </a:rPr>
              <a:t>, </a:t>
            </a:r>
            <a:r>
              <a:rPr lang="en-US" sz="900" b="1" dirty="0">
                <a:solidFill>
                  <a:schemeClr val="accent3"/>
                </a:solidFill>
                <a:latin typeface="+mj-lt"/>
              </a:rPr>
              <a:t>processed</a:t>
            </a:r>
            <a:r>
              <a:rPr lang="en-US" sz="900" dirty="0">
                <a:solidFill>
                  <a:schemeClr val="accent1"/>
                </a:solidFill>
                <a:latin typeface="+mj-lt"/>
              </a:rPr>
              <a:t> products, and </a:t>
            </a:r>
            <a:r>
              <a:rPr lang="en-US" sz="900" b="1" dirty="0">
                <a:solidFill>
                  <a:schemeClr val="accent3"/>
                </a:solidFill>
                <a:latin typeface="+mj-lt"/>
              </a:rPr>
              <a:t>renewable hydrogen</a:t>
            </a:r>
            <a:r>
              <a:rPr lang="en-US" sz="900" dirty="0">
                <a:solidFill>
                  <a:schemeClr val="accent1"/>
                </a:solidFill>
                <a:latin typeface="+mj-lt"/>
              </a:rPr>
              <a:t>. As part of the EU's climate aspirations, it strengthens cooperation in areas where both sides stand to gain. It is also a win for Namibia, a leader in the continent's development of </a:t>
            </a:r>
            <a:r>
              <a:rPr lang="en-US" sz="900" b="1" dirty="0">
                <a:solidFill>
                  <a:schemeClr val="accent3"/>
                </a:solidFill>
                <a:latin typeface="+mj-lt"/>
              </a:rPr>
              <a:t>renewable hydrogen</a:t>
            </a:r>
            <a:r>
              <a:rPr lang="en-US" sz="900" dirty="0">
                <a:solidFill>
                  <a:schemeClr val="accent1"/>
                </a:solidFill>
                <a:latin typeface="+mj-lt"/>
              </a:rPr>
              <a:t>. The strategic partnership has been established focusing on multiple pillars, which includes the following :</a:t>
            </a:r>
          </a:p>
        </p:txBody>
      </p:sp>
      <p:sp>
        <p:nvSpPr>
          <p:cNvPr id="51" name="Rectangle: Rounded Corners 50">
            <a:extLst>
              <a:ext uri="{FF2B5EF4-FFF2-40B4-BE49-F238E27FC236}">
                <a16:creationId xmlns:a16="http://schemas.microsoft.com/office/drawing/2014/main" id="{DC9B340B-AA60-2590-C6BA-CAA768D58790}"/>
              </a:ext>
            </a:extLst>
          </p:cNvPr>
          <p:cNvSpPr/>
          <p:nvPr/>
        </p:nvSpPr>
        <p:spPr>
          <a:xfrm>
            <a:off x="2476138" y="1650893"/>
            <a:ext cx="696201" cy="1622004"/>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3"/>
                </a:solidFill>
                <a:latin typeface="+mj-lt"/>
                <a:cs typeface="Calibri" panose="020F0502020204030204" pitchFamily="34" charset="0"/>
              </a:rPr>
              <a:t>New Alliance Nations</a:t>
            </a:r>
          </a:p>
        </p:txBody>
      </p:sp>
      <p:pic>
        <p:nvPicPr>
          <p:cNvPr id="52" name="Picture 51">
            <a:extLst>
              <a:ext uri="{FF2B5EF4-FFF2-40B4-BE49-F238E27FC236}">
                <a16:creationId xmlns:a16="http://schemas.microsoft.com/office/drawing/2014/main" id="{5A96D900-0E8D-998E-FF49-270CC1F8BAC3}"/>
              </a:ext>
            </a:extLst>
          </p:cNvPr>
          <p:cNvPicPr>
            <a:picLocks noChangeAspect="1"/>
          </p:cNvPicPr>
          <p:nvPr/>
        </p:nvPicPr>
        <p:blipFill>
          <a:blip r:embed="rId25">
            <a:duotone>
              <a:schemeClr val="accent1">
                <a:shade val="45000"/>
                <a:satMod val="135000"/>
              </a:schemeClr>
              <a:prstClr val="white"/>
            </a:duotone>
          </a:blip>
          <a:stretch>
            <a:fillRect/>
          </a:stretch>
        </p:blipFill>
        <p:spPr>
          <a:xfrm>
            <a:off x="1143000" y="5747838"/>
            <a:ext cx="240605" cy="240605"/>
          </a:xfrm>
          <a:prstGeom prst="rect">
            <a:avLst/>
          </a:prstGeom>
        </p:spPr>
      </p:pic>
      <p:pic>
        <p:nvPicPr>
          <p:cNvPr id="53" name="Picture 52">
            <a:extLst>
              <a:ext uri="{FF2B5EF4-FFF2-40B4-BE49-F238E27FC236}">
                <a16:creationId xmlns:a16="http://schemas.microsoft.com/office/drawing/2014/main" id="{46B9AE35-CCFF-38E7-CA66-F0135D8C95DD}"/>
              </a:ext>
            </a:extLst>
          </p:cNvPr>
          <p:cNvPicPr>
            <a:picLocks noChangeAspect="1"/>
          </p:cNvPicPr>
          <p:nvPr/>
        </p:nvPicPr>
        <p:blipFill>
          <a:blip r:embed="rId26">
            <a:duotone>
              <a:schemeClr val="accent1">
                <a:shade val="45000"/>
                <a:satMod val="135000"/>
              </a:schemeClr>
              <a:prstClr val="white"/>
            </a:duotone>
          </a:blip>
          <a:stretch>
            <a:fillRect/>
          </a:stretch>
        </p:blipFill>
        <p:spPr>
          <a:xfrm>
            <a:off x="2208691" y="5161340"/>
            <a:ext cx="230818" cy="230818"/>
          </a:xfrm>
          <a:prstGeom prst="rect">
            <a:avLst/>
          </a:prstGeom>
        </p:spPr>
      </p:pic>
      <p:pic>
        <p:nvPicPr>
          <p:cNvPr id="54" name="Picture 53">
            <a:extLst>
              <a:ext uri="{FF2B5EF4-FFF2-40B4-BE49-F238E27FC236}">
                <a16:creationId xmlns:a16="http://schemas.microsoft.com/office/drawing/2014/main" id="{D08E56A6-4C03-81FD-3001-27AAB3909C90}"/>
              </a:ext>
            </a:extLst>
          </p:cNvPr>
          <p:cNvPicPr>
            <a:picLocks noChangeAspect="1"/>
          </p:cNvPicPr>
          <p:nvPr/>
        </p:nvPicPr>
        <p:blipFill>
          <a:blip r:embed="rId27">
            <a:duotone>
              <a:schemeClr val="accent3">
                <a:shade val="45000"/>
                <a:satMod val="135000"/>
              </a:schemeClr>
              <a:prstClr val="white"/>
            </a:duotone>
          </a:blip>
          <a:stretch>
            <a:fillRect/>
          </a:stretch>
        </p:blipFill>
        <p:spPr>
          <a:xfrm>
            <a:off x="3276600" y="5747838"/>
            <a:ext cx="304800" cy="304800"/>
          </a:xfrm>
          <a:prstGeom prst="rect">
            <a:avLst/>
          </a:prstGeom>
        </p:spPr>
      </p:pic>
      <p:pic>
        <p:nvPicPr>
          <p:cNvPr id="55" name="Picture 54">
            <a:extLst>
              <a:ext uri="{FF2B5EF4-FFF2-40B4-BE49-F238E27FC236}">
                <a16:creationId xmlns:a16="http://schemas.microsoft.com/office/drawing/2014/main" id="{FE6FD9FB-7D5C-A85A-9AB8-E88696EC930F}"/>
              </a:ext>
            </a:extLst>
          </p:cNvPr>
          <p:cNvPicPr>
            <a:picLocks noChangeAspect="1"/>
          </p:cNvPicPr>
          <p:nvPr/>
        </p:nvPicPr>
        <p:blipFill>
          <a:blip r:embed="rId28">
            <a:duotone>
              <a:schemeClr val="accent3">
                <a:shade val="45000"/>
                <a:satMod val="135000"/>
              </a:schemeClr>
              <a:prstClr val="white"/>
            </a:duotone>
          </a:blip>
          <a:stretch>
            <a:fillRect/>
          </a:stretch>
        </p:blipFill>
        <p:spPr>
          <a:xfrm>
            <a:off x="4403375" y="5157507"/>
            <a:ext cx="263533" cy="263533"/>
          </a:xfrm>
          <a:prstGeom prst="rect">
            <a:avLst/>
          </a:prstGeom>
        </p:spPr>
      </p:pic>
      <p:pic>
        <p:nvPicPr>
          <p:cNvPr id="56" name="Picture 55">
            <a:extLst>
              <a:ext uri="{FF2B5EF4-FFF2-40B4-BE49-F238E27FC236}">
                <a16:creationId xmlns:a16="http://schemas.microsoft.com/office/drawing/2014/main" id="{CA0B1A85-6297-AD10-BBA0-1062111DDAF9}"/>
              </a:ext>
            </a:extLst>
          </p:cNvPr>
          <p:cNvPicPr>
            <a:picLocks noChangeAspect="1"/>
          </p:cNvPicPr>
          <p:nvPr/>
        </p:nvPicPr>
        <p:blipFill>
          <a:blip r:embed="rId29">
            <a:duotone>
              <a:schemeClr val="accent1">
                <a:shade val="45000"/>
                <a:satMod val="135000"/>
              </a:schemeClr>
              <a:prstClr val="white"/>
            </a:duotone>
          </a:blip>
          <a:stretch>
            <a:fillRect/>
          </a:stretch>
        </p:blipFill>
        <p:spPr>
          <a:xfrm>
            <a:off x="5518288" y="5775787"/>
            <a:ext cx="272912" cy="272912"/>
          </a:xfrm>
          <a:prstGeom prst="rect">
            <a:avLst/>
          </a:prstGeom>
        </p:spPr>
      </p:pic>
      <p:pic>
        <p:nvPicPr>
          <p:cNvPr id="57" name="Picture 56">
            <a:extLst>
              <a:ext uri="{FF2B5EF4-FFF2-40B4-BE49-F238E27FC236}">
                <a16:creationId xmlns:a16="http://schemas.microsoft.com/office/drawing/2014/main" id="{BB3E26DF-B79E-0F68-3C9D-218482587278}"/>
              </a:ext>
            </a:extLst>
          </p:cNvPr>
          <p:cNvPicPr>
            <a:picLocks noChangeAspect="1"/>
          </p:cNvPicPr>
          <p:nvPr/>
        </p:nvPicPr>
        <p:blipFill>
          <a:blip r:embed="rId30">
            <a:duotone>
              <a:schemeClr val="accent1">
                <a:shade val="45000"/>
                <a:satMod val="135000"/>
              </a:schemeClr>
              <a:prstClr val="white"/>
            </a:duotone>
          </a:blip>
          <a:stretch>
            <a:fillRect/>
          </a:stretch>
        </p:blipFill>
        <p:spPr>
          <a:xfrm>
            <a:off x="6601524" y="5190427"/>
            <a:ext cx="231458" cy="230817"/>
          </a:xfrm>
          <a:prstGeom prst="rect">
            <a:avLst/>
          </a:prstGeom>
        </p:spPr>
      </p:pic>
      <p:cxnSp>
        <p:nvCxnSpPr>
          <p:cNvPr id="27" name="Straight Connector 26">
            <a:extLst>
              <a:ext uri="{FF2B5EF4-FFF2-40B4-BE49-F238E27FC236}">
                <a16:creationId xmlns:a16="http://schemas.microsoft.com/office/drawing/2014/main" id="{EA687C23-062F-84B1-E910-3CB4F924230B}"/>
              </a:ext>
            </a:extLst>
          </p:cNvPr>
          <p:cNvCxnSpPr>
            <a:cxnSpLocks/>
          </p:cNvCxnSpPr>
          <p:nvPr/>
        </p:nvCxnSpPr>
        <p:spPr>
          <a:xfrm>
            <a:off x="761718" y="2590800"/>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90472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8</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600" y="1143000"/>
            <a:ext cx="4038600"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Financing Commitments and Projections</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4478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4B33C0-724A-99BE-3CA7-A30A66FD89A8}"/>
              </a:ext>
            </a:extLst>
          </p:cNvPr>
          <p:cNvSpPr txBox="1"/>
          <p:nvPr/>
        </p:nvSpPr>
        <p:spPr>
          <a:xfrm>
            <a:off x="457200" y="1602432"/>
            <a:ext cx="4038600"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External Financing Projection by COP26 and COP27 Host Nations</a:t>
            </a:r>
          </a:p>
        </p:txBody>
      </p:sp>
      <p:cxnSp>
        <p:nvCxnSpPr>
          <p:cNvPr id="12" name="Straight Connector 11">
            <a:extLst>
              <a:ext uri="{FF2B5EF4-FFF2-40B4-BE49-F238E27FC236}">
                <a16:creationId xmlns:a16="http://schemas.microsoft.com/office/drawing/2014/main" id="{8F7B9B39-C2EA-CA62-CB8F-041C19DB1BB9}"/>
              </a:ext>
            </a:extLst>
          </p:cNvPr>
          <p:cNvCxnSpPr/>
          <p:nvPr/>
        </p:nvCxnSpPr>
        <p:spPr>
          <a:xfrm>
            <a:off x="685800" y="1817876"/>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2336C60-C0DE-6F4F-3060-293D730573F4}"/>
              </a:ext>
            </a:extLst>
          </p:cNvPr>
          <p:cNvPicPr>
            <a:picLocks noChangeAspect="1"/>
          </p:cNvPicPr>
          <p:nvPr/>
        </p:nvPicPr>
        <p:blipFill>
          <a:blip r:embed="rId5">
            <a:duotone>
              <a:schemeClr val="accent1">
                <a:shade val="45000"/>
                <a:satMod val="135000"/>
              </a:schemeClr>
              <a:prstClr val="white"/>
            </a:duotone>
          </a:blip>
          <a:stretch>
            <a:fillRect/>
          </a:stretch>
        </p:blipFill>
        <p:spPr>
          <a:xfrm>
            <a:off x="1866900" y="1977930"/>
            <a:ext cx="2171700" cy="886778"/>
          </a:xfrm>
          <a:prstGeom prst="rect">
            <a:avLst/>
          </a:prstGeom>
        </p:spPr>
      </p:pic>
      <p:sp>
        <p:nvSpPr>
          <p:cNvPr id="15" name="TextBox 14">
            <a:extLst>
              <a:ext uri="{FF2B5EF4-FFF2-40B4-BE49-F238E27FC236}">
                <a16:creationId xmlns:a16="http://schemas.microsoft.com/office/drawing/2014/main" id="{F2D3865B-B239-6353-F0E5-509D56E3DD58}"/>
              </a:ext>
            </a:extLst>
          </p:cNvPr>
          <p:cNvSpPr txBox="1"/>
          <p:nvPr/>
        </p:nvSpPr>
        <p:spPr>
          <a:xfrm>
            <a:off x="609600" y="2988473"/>
            <a:ext cx="51816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By </a:t>
            </a:r>
            <a:r>
              <a:rPr lang="en-US" sz="900" b="1" dirty="0">
                <a:solidFill>
                  <a:schemeClr val="accent3"/>
                </a:solidFill>
                <a:latin typeface="+mj-lt"/>
              </a:rPr>
              <a:t>2030</a:t>
            </a:r>
            <a:r>
              <a:rPr lang="en-US" sz="900" dirty="0">
                <a:solidFill>
                  <a:schemeClr val="accent1"/>
                </a:solidFill>
                <a:latin typeface="+mj-lt"/>
              </a:rPr>
              <a:t>, emerging market and developing nations would need to collaborate with investors, developed nations, and multilateral institutions to mobilize $1 trillion annually in external financing from </a:t>
            </a:r>
            <a:r>
              <a:rPr lang="en-US" sz="900" b="1" dirty="0">
                <a:solidFill>
                  <a:schemeClr val="accent3"/>
                </a:solidFill>
                <a:latin typeface="+mj-lt"/>
              </a:rPr>
              <a:t>private and public sources</a:t>
            </a:r>
            <a:r>
              <a:rPr lang="en-US" sz="900" dirty="0">
                <a:solidFill>
                  <a:schemeClr val="accent1"/>
                </a:solidFill>
                <a:latin typeface="+mj-lt"/>
              </a:rPr>
              <a:t> for these three areas of climate action, with the remaining funding coming from their own domestic private and public sources. Other than China, emerging market and developing nations are projected to have total annual investment needs of </a:t>
            </a:r>
            <a:r>
              <a:rPr lang="en-US" sz="900" b="1" dirty="0">
                <a:solidFill>
                  <a:schemeClr val="accent3"/>
                </a:solidFill>
                <a:latin typeface="+mj-lt"/>
              </a:rPr>
              <a:t>$1 trillion in 2025 </a:t>
            </a:r>
            <a:r>
              <a:rPr lang="en-US" sz="900" dirty="0">
                <a:solidFill>
                  <a:schemeClr val="accent1"/>
                </a:solidFill>
                <a:latin typeface="+mj-lt"/>
              </a:rPr>
              <a:t>and </a:t>
            </a:r>
            <a:r>
              <a:rPr lang="en-US" sz="900" b="1" dirty="0">
                <a:solidFill>
                  <a:schemeClr val="accent3"/>
                </a:solidFill>
                <a:latin typeface="+mj-lt"/>
              </a:rPr>
              <a:t>$2.4 trillion in 2030 </a:t>
            </a:r>
            <a:r>
              <a:rPr lang="en-US" sz="900" dirty="0">
                <a:solidFill>
                  <a:schemeClr val="accent1"/>
                </a:solidFill>
                <a:latin typeface="+mj-lt"/>
              </a:rPr>
              <a:t>with current investment standing at $500 million.</a:t>
            </a:r>
          </a:p>
        </p:txBody>
      </p:sp>
      <p:sp>
        <p:nvSpPr>
          <p:cNvPr id="16" name="TextBox 15">
            <a:extLst>
              <a:ext uri="{FF2B5EF4-FFF2-40B4-BE49-F238E27FC236}">
                <a16:creationId xmlns:a16="http://schemas.microsoft.com/office/drawing/2014/main" id="{A157112F-E8AF-068A-A30C-806C201E1655}"/>
              </a:ext>
            </a:extLst>
          </p:cNvPr>
          <p:cNvSpPr txBox="1"/>
          <p:nvPr/>
        </p:nvSpPr>
        <p:spPr>
          <a:xfrm>
            <a:off x="436880" y="4145875"/>
            <a:ext cx="2310582"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Loss and Damage Compensation</a:t>
            </a:r>
          </a:p>
        </p:txBody>
      </p:sp>
      <p:cxnSp>
        <p:nvCxnSpPr>
          <p:cNvPr id="17" name="Straight Connector 16">
            <a:extLst>
              <a:ext uri="{FF2B5EF4-FFF2-40B4-BE49-F238E27FC236}">
                <a16:creationId xmlns:a16="http://schemas.microsoft.com/office/drawing/2014/main" id="{22A5117B-F590-AB68-9D8A-F23479548579}"/>
              </a:ext>
            </a:extLst>
          </p:cNvPr>
          <p:cNvCxnSpPr/>
          <p:nvPr/>
        </p:nvCxnSpPr>
        <p:spPr>
          <a:xfrm>
            <a:off x="665480" y="4361319"/>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114F53-9B8D-9AF2-C8E5-E0D096FEBE04}"/>
              </a:ext>
            </a:extLst>
          </p:cNvPr>
          <p:cNvCxnSpPr>
            <a:cxnSpLocks/>
          </p:cNvCxnSpPr>
          <p:nvPr/>
        </p:nvCxnSpPr>
        <p:spPr>
          <a:xfrm flipH="1">
            <a:off x="703969" y="4038600"/>
            <a:ext cx="493483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20" name="Picture 19">
            <a:extLst>
              <a:ext uri="{FF2B5EF4-FFF2-40B4-BE49-F238E27FC236}">
                <a16:creationId xmlns:a16="http://schemas.microsoft.com/office/drawing/2014/main" id="{D2FFDA7B-3B77-5C59-6D03-0A748918C63D}"/>
              </a:ext>
            </a:extLst>
          </p:cNvPr>
          <p:cNvPicPr>
            <a:picLocks noChangeAspect="1"/>
          </p:cNvPicPr>
          <p:nvPr/>
        </p:nvPicPr>
        <p:blipFill>
          <a:blip r:embed="rId6"/>
          <a:stretch>
            <a:fillRect/>
          </a:stretch>
        </p:blipFill>
        <p:spPr>
          <a:xfrm>
            <a:off x="703969" y="4635360"/>
            <a:ext cx="1651527" cy="990916"/>
          </a:xfrm>
          <a:prstGeom prst="rect">
            <a:avLst/>
          </a:prstGeom>
        </p:spPr>
      </p:pic>
      <p:sp>
        <p:nvSpPr>
          <p:cNvPr id="22" name="TextBox 21">
            <a:extLst>
              <a:ext uri="{FF2B5EF4-FFF2-40B4-BE49-F238E27FC236}">
                <a16:creationId xmlns:a16="http://schemas.microsoft.com/office/drawing/2014/main" id="{42E607EC-E6BB-4021-F51E-C8080C3B2AD1}"/>
              </a:ext>
            </a:extLst>
          </p:cNvPr>
          <p:cNvSpPr txBox="1"/>
          <p:nvPr/>
        </p:nvSpPr>
        <p:spPr>
          <a:xfrm>
            <a:off x="2514600" y="4538415"/>
            <a:ext cx="3276600"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First Minister of Scotland has created a </a:t>
            </a:r>
            <a:r>
              <a:rPr lang="en-US" sz="900" b="1" dirty="0">
                <a:solidFill>
                  <a:schemeClr val="accent3"/>
                </a:solidFill>
                <a:latin typeface="+mj-lt"/>
              </a:rPr>
              <a:t>$5 million fund </a:t>
            </a:r>
            <a:r>
              <a:rPr lang="en-US" sz="900" dirty="0">
                <a:solidFill>
                  <a:schemeClr val="accent1"/>
                </a:solidFill>
                <a:latin typeface="+mj-lt"/>
              </a:rPr>
              <a:t>to address the loss and harm brought on by climate change in poor nations. Following the </a:t>
            </a:r>
            <a:r>
              <a:rPr lang="en-US" sz="900" b="1" dirty="0">
                <a:solidFill>
                  <a:schemeClr val="accent3"/>
                </a:solidFill>
                <a:latin typeface="+mj-lt"/>
              </a:rPr>
              <a:t>£2 million</a:t>
            </a:r>
            <a:r>
              <a:rPr lang="en-US" sz="900" dirty="0">
                <a:solidFill>
                  <a:schemeClr val="accent1"/>
                </a:solidFill>
                <a:latin typeface="+mj-lt"/>
              </a:rPr>
              <a:t> pledged during the summit in Glasgow the year before, Nicola Sturgeon confirmed an </a:t>
            </a:r>
            <a:r>
              <a:rPr lang="en-US" sz="900" b="1" dirty="0">
                <a:solidFill>
                  <a:schemeClr val="accent3"/>
                </a:solidFill>
                <a:latin typeface="+mj-lt"/>
              </a:rPr>
              <a:t>increase in financing </a:t>
            </a:r>
            <a:r>
              <a:rPr lang="en-US" sz="900" dirty="0">
                <a:solidFill>
                  <a:schemeClr val="accent1"/>
                </a:solidFill>
                <a:latin typeface="+mj-lt"/>
              </a:rPr>
              <a:t>from Scotland. On her second day at the Sharm El-Sheikh summit, the First Minister announced an increase in spending, with funds coming from the </a:t>
            </a:r>
            <a:r>
              <a:rPr lang="en-US" sz="900" b="1" dirty="0">
                <a:solidFill>
                  <a:schemeClr val="accent3"/>
                </a:solidFill>
                <a:latin typeface="+mj-lt"/>
              </a:rPr>
              <a:t>Scottish Government's climate justice fund.</a:t>
            </a:r>
          </a:p>
        </p:txBody>
      </p:sp>
      <p:cxnSp>
        <p:nvCxnSpPr>
          <p:cNvPr id="23" name="Straight Connector 22">
            <a:extLst>
              <a:ext uri="{FF2B5EF4-FFF2-40B4-BE49-F238E27FC236}">
                <a16:creationId xmlns:a16="http://schemas.microsoft.com/office/drawing/2014/main" id="{9FA3668F-371C-A917-1820-E012A53B8261}"/>
              </a:ext>
            </a:extLst>
          </p:cNvPr>
          <p:cNvCxnSpPr>
            <a:cxnSpLocks/>
          </p:cNvCxnSpPr>
          <p:nvPr/>
        </p:nvCxnSpPr>
        <p:spPr>
          <a:xfrm>
            <a:off x="5943600" y="1977930"/>
            <a:ext cx="0" cy="385502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05C0F3F9-8E0E-0EA6-7EEF-101F170578CB}"/>
              </a:ext>
            </a:extLst>
          </p:cNvPr>
          <p:cNvSpPr txBox="1"/>
          <p:nvPr/>
        </p:nvSpPr>
        <p:spPr>
          <a:xfrm>
            <a:off x="5943600" y="1602432"/>
            <a:ext cx="3657597"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Other Key Loss and Damage Financing Pledges by Nations</a:t>
            </a:r>
          </a:p>
        </p:txBody>
      </p:sp>
      <p:cxnSp>
        <p:nvCxnSpPr>
          <p:cNvPr id="27" name="Straight Connector 26">
            <a:extLst>
              <a:ext uri="{FF2B5EF4-FFF2-40B4-BE49-F238E27FC236}">
                <a16:creationId xmlns:a16="http://schemas.microsoft.com/office/drawing/2014/main" id="{B6BF156F-C153-456F-F399-00B2B8BD8F00}"/>
              </a:ext>
            </a:extLst>
          </p:cNvPr>
          <p:cNvCxnSpPr/>
          <p:nvPr/>
        </p:nvCxnSpPr>
        <p:spPr>
          <a:xfrm>
            <a:off x="6172200" y="1817876"/>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3B04A57-ABF2-5269-41C1-0B8325F59433}"/>
              </a:ext>
            </a:extLst>
          </p:cNvPr>
          <p:cNvPicPr>
            <a:picLocks noChangeAspect="1"/>
          </p:cNvPicPr>
          <p:nvPr/>
        </p:nvPicPr>
        <p:blipFill>
          <a:blip r:embed="rId7"/>
          <a:srcRect/>
          <a:stretch/>
        </p:blipFill>
        <p:spPr>
          <a:xfrm>
            <a:off x="6172202" y="2251043"/>
            <a:ext cx="921073" cy="613665"/>
          </a:xfrm>
          <a:prstGeom prst="rect">
            <a:avLst/>
          </a:prstGeom>
          <a:ln>
            <a:solidFill>
              <a:schemeClr val="bg2">
                <a:lumMod val="85000"/>
              </a:schemeClr>
            </a:solidFill>
          </a:ln>
        </p:spPr>
      </p:pic>
      <p:pic>
        <p:nvPicPr>
          <p:cNvPr id="30" name="Picture 29">
            <a:extLst>
              <a:ext uri="{FF2B5EF4-FFF2-40B4-BE49-F238E27FC236}">
                <a16:creationId xmlns:a16="http://schemas.microsoft.com/office/drawing/2014/main" id="{00EB32EE-E3C9-B4A2-3409-1C5E4E718C78}"/>
              </a:ext>
            </a:extLst>
          </p:cNvPr>
          <p:cNvPicPr>
            <a:picLocks noChangeAspect="1"/>
          </p:cNvPicPr>
          <p:nvPr/>
        </p:nvPicPr>
        <p:blipFill>
          <a:blip r:embed="rId8"/>
          <a:srcRect/>
          <a:stretch/>
        </p:blipFill>
        <p:spPr>
          <a:xfrm>
            <a:off x="6172490" y="3105327"/>
            <a:ext cx="920497" cy="613665"/>
          </a:xfrm>
          <a:prstGeom prst="rect">
            <a:avLst/>
          </a:prstGeom>
          <a:ln>
            <a:solidFill>
              <a:schemeClr val="bg2">
                <a:lumMod val="85000"/>
              </a:schemeClr>
            </a:solidFill>
          </a:ln>
        </p:spPr>
      </p:pic>
      <p:pic>
        <p:nvPicPr>
          <p:cNvPr id="31" name="Picture 30">
            <a:extLst>
              <a:ext uri="{FF2B5EF4-FFF2-40B4-BE49-F238E27FC236}">
                <a16:creationId xmlns:a16="http://schemas.microsoft.com/office/drawing/2014/main" id="{29F215A3-1C6C-093F-81F4-A6D027ED1E1C}"/>
              </a:ext>
            </a:extLst>
          </p:cNvPr>
          <p:cNvPicPr>
            <a:picLocks noChangeAspect="1"/>
          </p:cNvPicPr>
          <p:nvPr/>
        </p:nvPicPr>
        <p:blipFill>
          <a:blip r:embed="rId9"/>
          <a:srcRect/>
          <a:stretch/>
        </p:blipFill>
        <p:spPr>
          <a:xfrm>
            <a:off x="6172202" y="3959611"/>
            <a:ext cx="921073" cy="578804"/>
          </a:xfrm>
          <a:prstGeom prst="rect">
            <a:avLst/>
          </a:prstGeom>
          <a:ln>
            <a:solidFill>
              <a:schemeClr val="bg2">
                <a:lumMod val="85000"/>
              </a:schemeClr>
            </a:solidFill>
          </a:ln>
        </p:spPr>
      </p:pic>
      <p:pic>
        <p:nvPicPr>
          <p:cNvPr id="32" name="Picture 31">
            <a:extLst>
              <a:ext uri="{FF2B5EF4-FFF2-40B4-BE49-F238E27FC236}">
                <a16:creationId xmlns:a16="http://schemas.microsoft.com/office/drawing/2014/main" id="{4DC610B5-B5C2-6554-BA49-2FA74E97FC91}"/>
              </a:ext>
            </a:extLst>
          </p:cNvPr>
          <p:cNvPicPr>
            <a:picLocks noChangeAspect="1"/>
          </p:cNvPicPr>
          <p:nvPr/>
        </p:nvPicPr>
        <p:blipFill>
          <a:blip r:embed="rId10"/>
          <a:srcRect/>
          <a:stretch/>
        </p:blipFill>
        <p:spPr>
          <a:xfrm>
            <a:off x="6172308" y="4779034"/>
            <a:ext cx="920857" cy="613665"/>
          </a:xfrm>
          <a:prstGeom prst="rect">
            <a:avLst/>
          </a:prstGeom>
          <a:ln>
            <a:solidFill>
              <a:schemeClr val="bg2">
                <a:lumMod val="85000"/>
              </a:schemeClr>
            </a:solidFill>
          </a:ln>
        </p:spPr>
      </p:pic>
      <p:cxnSp>
        <p:nvCxnSpPr>
          <p:cNvPr id="33" name="Straight Connector 32">
            <a:extLst>
              <a:ext uri="{FF2B5EF4-FFF2-40B4-BE49-F238E27FC236}">
                <a16:creationId xmlns:a16="http://schemas.microsoft.com/office/drawing/2014/main" id="{6471BB89-9BF1-6247-8047-907FAA53F23A}"/>
              </a:ext>
            </a:extLst>
          </p:cNvPr>
          <p:cNvCxnSpPr>
            <a:cxnSpLocks/>
          </p:cNvCxnSpPr>
          <p:nvPr/>
        </p:nvCxnSpPr>
        <p:spPr>
          <a:xfrm>
            <a:off x="7239000" y="2971800"/>
            <a:ext cx="426720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55A3660C-8BB5-50EA-53EC-F9EECAA879C7}"/>
              </a:ext>
            </a:extLst>
          </p:cNvPr>
          <p:cNvCxnSpPr>
            <a:cxnSpLocks/>
          </p:cNvCxnSpPr>
          <p:nvPr/>
        </p:nvCxnSpPr>
        <p:spPr>
          <a:xfrm>
            <a:off x="7194945" y="3810000"/>
            <a:ext cx="426720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911CC62E-EC2E-8729-14B0-20A29BF016FA}"/>
              </a:ext>
            </a:extLst>
          </p:cNvPr>
          <p:cNvCxnSpPr>
            <a:cxnSpLocks/>
          </p:cNvCxnSpPr>
          <p:nvPr/>
        </p:nvCxnSpPr>
        <p:spPr>
          <a:xfrm>
            <a:off x="7194945" y="4635360"/>
            <a:ext cx="426720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01E4BA6A-6E9A-20AC-194F-FB14CB6EB3F1}"/>
              </a:ext>
            </a:extLst>
          </p:cNvPr>
          <p:cNvSpPr txBox="1"/>
          <p:nvPr/>
        </p:nvSpPr>
        <p:spPr>
          <a:xfrm>
            <a:off x="7194945" y="2165460"/>
            <a:ext cx="4267200"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With its current commitment to increase climate finance to </a:t>
            </a:r>
            <a:r>
              <a:rPr lang="en-US" sz="900" b="1" dirty="0">
                <a:solidFill>
                  <a:schemeClr val="accent3"/>
                </a:solidFill>
                <a:latin typeface="+mj-lt"/>
              </a:rPr>
              <a:t>€225 million annually </a:t>
            </a:r>
            <a:r>
              <a:rPr lang="en-US" sz="900" dirty="0">
                <a:solidFill>
                  <a:schemeClr val="accent1"/>
                </a:solidFill>
                <a:latin typeface="+mj-lt"/>
              </a:rPr>
              <a:t>by </a:t>
            </a:r>
            <a:r>
              <a:rPr lang="en-US" sz="900" b="1" dirty="0">
                <a:solidFill>
                  <a:schemeClr val="accent3"/>
                </a:solidFill>
                <a:latin typeface="+mj-lt"/>
              </a:rPr>
              <a:t>2025</a:t>
            </a:r>
            <a:r>
              <a:rPr lang="en-US" sz="900" dirty="0">
                <a:solidFill>
                  <a:schemeClr val="accent1"/>
                </a:solidFill>
                <a:latin typeface="+mj-lt"/>
              </a:rPr>
              <a:t>, </a:t>
            </a:r>
            <a:r>
              <a:rPr lang="en-US" sz="900" b="1" dirty="0">
                <a:solidFill>
                  <a:srgbClr val="00B050"/>
                </a:solidFill>
                <a:latin typeface="+mj-lt"/>
              </a:rPr>
              <a:t>Ireland</a:t>
            </a:r>
            <a:r>
              <a:rPr lang="en-US" sz="900" dirty="0">
                <a:solidFill>
                  <a:schemeClr val="accent1"/>
                </a:solidFill>
                <a:latin typeface="+mj-lt"/>
              </a:rPr>
              <a:t> has taken a cautious step toward providing "loss and damage" payments to poor countries suffering from climate catastrophes but classifying it as </a:t>
            </a:r>
            <a:r>
              <a:rPr lang="en-US" sz="900" b="1" dirty="0">
                <a:solidFill>
                  <a:schemeClr val="accent3"/>
                </a:solidFill>
                <a:latin typeface="+mj-lt"/>
              </a:rPr>
              <a:t>loss and damage </a:t>
            </a:r>
            <a:r>
              <a:rPr lang="en-US" sz="900" dirty="0">
                <a:solidFill>
                  <a:schemeClr val="accent1"/>
                </a:solidFill>
                <a:latin typeface="+mj-lt"/>
              </a:rPr>
              <a:t>was a crucial step. This would consider a plan for loss and damage, and Ireland would provide financial support.</a:t>
            </a:r>
          </a:p>
        </p:txBody>
      </p:sp>
      <p:sp>
        <p:nvSpPr>
          <p:cNvPr id="42" name="TextBox 41">
            <a:extLst>
              <a:ext uri="{FF2B5EF4-FFF2-40B4-BE49-F238E27FC236}">
                <a16:creationId xmlns:a16="http://schemas.microsoft.com/office/drawing/2014/main" id="{0B251F15-40BD-4A63-AEA7-D8F762121E15}"/>
              </a:ext>
            </a:extLst>
          </p:cNvPr>
          <p:cNvSpPr txBox="1"/>
          <p:nvPr/>
        </p:nvSpPr>
        <p:spPr>
          <a:xfrm>
            <a:off x="7207045" y="2987819"/>
            <a:ext cx="4267200"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b="1" dirty="0">
                <a:solidFill>
                  <a:schemeClr val="accent3">
                    <a:lumMod val="75000"/>
                  </a:schemeClr>
                </a:solidFill>
                <a:latin typeface="+mj-lt"/>
              </a:rPr>
              <a:t>Austria'</a:t>
            </a:r>
            <a:r>
              <a:rPr lang="en-US" sz="900" dirty="0">
                <a:solidFill>
                  <a:schemeClr val="accent1"/>
                </a:solidFill>
                <a:latin typeface="+mj-lt"/>
              </a:rPr>
              <a:t>s climate ministry has pledged </a:t>
            </a:r>
            <a:r>
              <a:rPr lang="en-US" sz="900" b="1" dirty="0">
                <a:solidFill>
                  <a:schemeClr val="accent3"/>
                </a:solidFill>
                <a:latin typeface="+mj-lt"/>
              </a:rPr>
              <a:t>€50 million </a:t>
            </a:r>
            <a:r>
              <a:rPr lang="en-US" sz="900" dirty="0">
                <a:solidFill>
                  <a:schemeClr val="accent1"/>
                </a:solidFill>
                <a:latin typeface="+mj-lt"/>
              </a:rPr>
              <a:t>to </a:t>
            </a:r>
            <a:r>
              <a:rPr lang="en-US" sz="900" b="1" dirty="0">
                <a:solidFill>
                  <a:schemeClr val="accent3"/>
                </a:solidFill>
                <a:latin typeface="+mj-lt"/>
              </a:rPr>
              <a:t>underdeveloped nations </a:t>
            </a:r>
            <a:r>
              <a:rPr lang="en-US" sz="900" dirty="0">
                <a:solidFill>
                  <a:schemeClr val="accent1"/>
                </a:solidFill>
                <a:latin typeface="+mj-lt"/>
              </a:rPr>
              <a:t>dealing with inevitable losses and harm brought on by climate change. It joins a select group of European countries in offering these funds. The funds could support the "</a:t>
            </a:r>
            <a:r>
              <a:rPr lang="en-US" sz="900" b="1" dirty="0">
                <a:solidFill>
                  <a:schemeClr val="accent3"/>
                </a:solidFill>
                <a:latin typeface="+mj-lt"/>
              </a:rPr>
              <a:t>Santiago Network</a:t>
            </a:r>
            <a:r>
              <a:rPr lang="en-US" sz="900" dirty="0">
                <a:solidFill>
                  <a:schemeClr val="accent1"/>
                </a:solidFill>
                <a:latin typeface="+mj-lt"/>
              </a:rPr>
              <a:t>," that offers technical assistance to nations suffering from the effects of natural disasters caused by climate change,</a:t>
            </a:r>
          </a:p>
        </p:txBody>
      </p:sp>
      <p:sp>
        <p:nvSpPr>
          <p:cNvPr id="43" name="TextBox 42">
            <a:extLst>
              <a:ext uri="{FF2B5EF4-FFF2-40B4-BE49-F238E27FC236}">
                <a16:creationId xmlns:a16="http://schemas.microsoft.com/office/drawing/2014/main" id="{81A69A2D-511D-B32A-1C14-2AA07E076D75}"/>
              </a:ext>
            </a:extLst>
          </p:cNvPr>
          <p:cNvSpPr txBox="1"/>
          <p:nvPr/>
        </p:nvSpPr>
        <p:spPr>
          <a:xfrm>
            <a:off x="7202562" y="3911803"/>
            <a:ext cx="42672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To address </a:t>
            </a:r>
            <a:r>
              <a:rPr lang="en-US" sz="900" b="1" dirty="0">
                <a:solidFill>
                  <a:schemeClr val="accent3"/>
                </a:solidFill>
                <a:latin typeface="+mj-lt"/>
              </a:rPr>
              <a:t>loss and damage </a:t>
            </a:r>
            <a:r>
              <a:rPr lang="en-US" sz="900" dirty="0">
                <a:solidFill>
                  <a:schemeClr val="accent1"/>
                </a:solidFill>
                <a:latin typeface="+mj-lt"/>
              </a:rPr>
              <a:t>in developing nations, </a:t>
            </a:r>
            <a:r>
              <a:rPr lang="en-US" sz="900" b="1" dirty="0">
                <a:solidFill>
                  <a:schemeClr val="accent1">
                    <a:lumMod val="50000"/>
                  </a:schemeClr>
                </a:solidFill>
                <a:latin typeface="+mj-lt"/>
              </a:rPr>
              <a:t>New Zealand </a:t>
            </a:r>
            <a:r>
              <a:rPr lang="en-US" sz="900" dirty="0">
                <a:solidFill>
                  <a:schemeClr val="accent1"/>
                </a:solidFill>
                <a:latin typeface="+mj-lt"/>
              </a:rPr>
              <a:t>has committed a special investment of </a:t>
            </a:r>
            <a:r>
              <a:rPr lang="en-US" sz="900" b="1" dirty="0">
                <a:solidFill>
                  <a:schemeClr val="accent3"/>
                </a:solidFill>
                <a:latin typeface="+mj-lt"/>
              </a:rPr>
              <a:t>NZ$20 million </a:t>
            </a:r>
            <a:r>
              <a:rPr lang="en-US" sz="900" dirty="0">
                <a:solidFill>
                  <a:schemeClr val="accent1"/>
                </a:solidFill>
                <a:latin typeface="+mj-lt"/>
              </a:rPr>
              <a:t>in </a:t>
            </a:r>
            <a:r>
              <a:rPr lang="en-US" sz="900" b="1" dirty="0">
                <a:solidFill>
                  <a:schemeClr val="accent3"/>
                </a:solidFill>
                <a:latin typeface="+mj-lt"/>
              </a:rPr>
              <a:t>climate funding</a:t>
            </a:r>
            <a:r>
              <a:rPr lang="en-US" sz="900" dirty="0">
                <a:solidFill>
                  <a:schemeClr val="accent1"/>
                </a:solidFill>
                <a:latin typeface="+mj-lt"/>
              </a:rPr>
              <a:t>. It fulfils promises to address climate change effects that aren't covered by funds for adaptation strategies. </a:t>
            </a:r>
          </a:p>
        </p:txBody>
      </p:sp>
      <p:sp>
        <p:nvSpPr>
          <p:cNvPr id="44" name="TextBox 43">
            <a:extLst>
              <a:ext uri="{FF2B5EF4-FFF2-40B4-BE49-F238E27FC236}">
                <a16:creationId xmlns:a16="http://schemas.microsoft.com/office/drawing/2014/main" id="{D0E4F821-BDC6-27D4-0FFE-F27E1CFC45BB}"/>
              </a:ext>
            </a:extLst>
          </p:cNvPr>
          <p:cNvSpPr txBox="1"/>
          <p:nvPr/>
        </p:nvSpPr>
        <p:spPr>
          <a:xfrm>
            <a:off x="7202562" y="4746368"/>
            <a:ext cx="42672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Early Warnings for All Executive Action Plan calls for initial new targeted investments of </a:t>
            </a:r>
            <a:r>
              <a:rPr lang="en-US" sz="900" b="1" dirty="0">
                <a:solidFill>
                  <a:schemeClr val="accent3"/>
                </a:solidFill>
                <a:latin typeface="+mj-lt"/>
              </a:rPr>
              <a:t>US$ 3.1 billion </a:t>
            </a:r>
            <a:r>
              <a:rPr lang="en-US" sz="900" dirty="0">
                <a:solidFill>
                  <a:schemeClr val="accent1"/>
                </a:solidFill>
                <a:latin typeface="+mj-lt"/>
              </a:rPr>
              <a:t>between </a:t>
            </a:r>
            <a:r>
              <a:rPr lang="en-US" sz="900" b="1" dirty="0">
                <a:solidFill>
                  <a:schemeClr val="accent3"/>
                </a:solidFill>
                <a:latin typeface="+mj-lt"/>
              </a:rPr>
              <a:t>2023 and 2027</a:t>
            </a:r>
            <a:r>
              <a:rPr lang="en-US" sz="900" dirty="0">
                <a:solidFill>
                  <a:schemeClr val="accent1"/>
                </a:solidFill>
                <a:latin typeface="+mj-lt"/>
              </a:rPr>
              <a:t>, a sum that would be dwarfed by the benefits. This amounts to a tiny portion (roughly 6%) of the </a:t>
            </a:r>
            <a:r>
              <a:rPr lang="en-US" sz="900" b="1" dirty="0">
                <a:solidFill>
                  <a:schemeClr val="accent3"/>
                </a:solidFill>
                <a:latin typeface="+mj-lt"/>
              </a:rPr>
              <a:t>$50 billion</a:t>
            </a:r>
            <a:r>
              <a:rPr lang="en-US" sz="900" dirty="0">
                <a:solidFill>
                  <a:schemeClr val="accent1"/>
                </a:solidFill>
                <a:latin typeface="+mj-lt"/>
              </a:rPr>
              <a:t> in </a:t>
            </a:r>
            <a:r>
              <a:rPr lang="en-US" sz="900" b="1" dirty="0">
                <a:solidFill>
                  <a:schemeClr val="accent3"/>
                </a:solidFill>
                <a:latin typeface="+mj-lt"/>
              </a:rPr>
              <a:t>adaptation financing </a:t>
            </a:r>
            <a:r>
              <a:rPr lang="en-US" sz="900" dirty="0">
                <a:solidFill>
                  <a:schemeClr val="accent1"/>
                </a:solidFill>
                <a:latin typeface="+mj-lt"/>
              </a:rPr>
              <a:t>that has been requested.</a:t>
            </a:r>
          </a:p>
        </p:txBody>
      </p:sp>
    </p:spTree>
    <p:extLst>
      <p:ext uri="{BB962C8B-B14F-4D97-AF65-F5344CB8AC3E}">
        <p14:creationId xmlns:p14="http://schemas.microsoft.com/office/powerpoint/2010/main" val="3819184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9</a:t>
            </a:r>
            <a:r>
              <a:rPr lang="en-US" sz="2400" baseline="30000" dirty="0"/>
              <a:t>th </a:t>
            </a:r>
            <a:r>
              <a:rPr lang="en-US" sz="2400" dirty="0"/>
              <a:t>– 10</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533400" y="1101230"/>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Assets and Alliance Stocktake across Globe </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411448"/>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D6DC0FE-CE44-BDBF-D506-62506B955C66}"/>
              </a:ext>
            </a:extLst>
          </p:cNvPr>
          <p:cNvSpPr txBox="1"/>
          <p:nvPr/>
        </p:nvSpPr>
        <p:spPr>
          <a:xfrm>
            <a:off x="2168525" y="1721667"/>
            <a:ext cx="7467598" cy="656890"/>
          </a:xfrm>
          <a:prstGeom prst="rect">
            <a:avLst/>
          </a:prstGeom>
          <a:noFill/>
        </p:spPr>
        <p:txBody>
          <a:bodyPr wrap="square" lIns="0" rIns="0"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latin typeface="Arial" panose="020B0604020202020204"/>
                <a:cs typeface="Arial" panose="020B0604020202020204" pitchFamily="34" charset="0"/>
              </a:rPr>
              <a:t>GFANZ is a worldwide alliance of top </a:t>
            </a:r>
            <a:r>
              <a:rPr lang="en-US" sz="900" b="1" dirty="0">
                <a:solidFill>
                  <a:schemeClr val="accent3"/>
                </a:solidFill>
                <a:latin typeface="Arial" panose="020B0604020202020204"/>
                <a:cs typeface="Arial" panose="020B0604020202020204" pitchFamily="34" charset="0"/>
              </a:rPr>
              <a:t>financial institutions </a:t>
            </a:r>
            <a:r>
              <a:rPr lang="en-US" sz="900" dirty="0">
                <a:solidFill>
                  <a:schemeClr val="accent1"/>
                </a:solidFill>
                <a:latin typeface="Arial" panose="020B0604020202020204"/>
                <a:cs typeface="Arial" panose="020B0604020202020204" pitchFamily="34" charset="0"/>
              </a:rPr>
              <a:t>dedicated to speeding and mainstreaming the transition to a low carbon of the international economy and achieving </a:t>
            </a:r>
            <a:r>
              <a:rPr lang="en-US" sz="900" b="1" dirty="0">
                <a:solidFill>
                  <a:schemeClr val="accent3"/>
                </a:solidFill>
                <a:latin typeface="Arial" panose="020B0604020202020204"/>
                <a:cs typeface="Arial" panose="020B0604020202020204" pitchFamily="34" charset="0"/>
              </a:rPr>
              <a:t>net-zero emissions by 2050</a:t>
            </a:r>
            <a:r>
              <a:rPr lang="en-US" sz="900" dirty="0">
                <a:solidFill>
                  <a:schemeClr val="accent1"/>
                </a:solidFill>
                <a:latin typeface="Arial" panose="020B0604020202020204"/>
                <a:cs typeface="Arial" panose="020B0604020202020204" pitchFamily="34" charset="0"/>
              </a:rPr>
              <a:t>. To address common issues and advance best practices throughout the industry, GFANZ unites </a:t>
            </a:r>
            <a:r>
              <a:rPr lang="en-US" sz="900" b="1" dirty="0">
                <a:solidFill>
                  <a:schemeClr val="accent3"/>
                </a:solidFill>
                <a:latin typeface="Arial" panose="020B0604020202020204"/>
                <a:cs typeface="Arial" panose="020B0604020202020204" pitchFamily="34" charset="0"/>
              </a:rPr>
              <a:t>seven financial sector net-zero organizations</a:t>
            </a:r>
            <a:r>
              <a:rPr lang="en-US" sz="900" dirty="0">
                <a:solidFill>
                  <a:schemeClr val="accent1"/>
                </a:solidFill>
                <a:latin typeface="Arial" panose="020B0604020202020204"/>
                <a:cs typeface="Arial" panose="020B0604020202020204" pitchFamily="34" charset="0"/>
              </a:rPr>
              <a:t>, each representing more than </a:t>
            </a:r>
            <a:r>
              <a:rPr lang="en-US" sz="900" b="1" dirty="0">
                <a:solidFill>
                  <a:schemeClr val="accent3"/>
                </a:solidFill>
                <a:latin typeface="Arial" panose="020B0604020202020204"/>
                <a:cs typeface="Arial" panose="020B0604020202020204" pitchFamily="34" charset="0"/>
              </a:rPr>
              <a:t>500 members </a:t>
            </a:r>
            <a:r>
              <a:rPr lang="en-US" sz="900" dirty="0">
                <a:solidFill>
                  <a:schemeClr val="accent1"/>
                </a:solidFill>
                <a:latin typeface="Arial" panose="020B0604020202020204"/>
                <a:cs typeface="Arial" panose="020B0604020202020204" pitchFamily="34" charset="0"/>
              </a:rPr>
              <a:t>as part of aligning with </a:t>
            </a:r>
            <a:r>
              <a:rPr lang="en-US" sz="900" b="1" dirty="0">
                <a:solidFill>
                  <a:schemeClr val="accent3"/>
                </a:solidFill>
                <a:latin typeface="Arial" panose="020B0604020202020204"/>
                <a:cs typeface="Arial" panose="020B0604020202020204" pitchFamily="34" charset="0"/>
              </a:rPr>
              <a:t>United Nation’s commitment </a:t>
            </a:r>
            <a:r>
              <a:rPr lang="en-US" sz="900" dirty="0">
                <a:solidFill>
                  <a:schemeClr val="accent1"/>
                </a:solidFill>
                <a:latin typeface="Arial" panose="020B0604020202020204"/>
                <a:cs typeface="Arial" panose="020B0604020202020204" pitchFamily="34" charset="0"/>
              </a:rPr>
              <a:t>to Net Zero by 2050.</a:t>
            </a:r>
          </a:p>
        </p:txBody>
      </p:sp>
      <p:pic>
        <p:nvPicPr>
          <p:cNvPr id="15" name="Picture 14">
            <a:extLst>
              <a:ext uri="{FF2B5EF4-FFF2-40B4-BE49-F238E27FC236}">
                <a16:creationId xmlns:a16="http://schemas.microsoft.com/office/drawing/2014/main" id="{57F12825-9B6A-5130-455E-A83B60257172}"/>
              </a:ext>
            </a:extLst>
          </p:cNvPr>
          <p:cNvPicPr>
            <a:picLocks noChangeAspect="1"/>
          </p:cNvPicPr>
          <p:nvPr/>
        </p:nvPicPr>
        <p:blipFill>
          <a:blip r:embed="rId5"/>
          <a:srcRect/>
          <a:stretch/>
        </p:blipFill>
        <p:spPr>
          <a:xfrm>
            <a:off x="709808" y="1678278"/>
            <a:ext cx="1239795" cy="656890"/>
          </a:xfrm>
          <a:prstGeom prst="rect">
            <a:avLst/>
          </a:prstGeom>
        </p:spPr>
      </p:pic>
      <p:sp>
        <p:nvSpPr>
          <p:cNvPr id="17" name="Rectangle: Rounded Corners 16">
            <a:extLst>
              <a:ext uri="{FF2B5EF4-FFF2-40B4-BE49-F238E27FC236}">
                <a16:creationId xmlns:a16="http://schemas.microsoft.com/office/drawing/2014/main" id="{0F01B62C-282B-42A2-DA00-2164FDBC4CAF}"/>
              </a:ext>
            </a:extLst>
          </p:cNvPr>
          <p:cNvSpPr/>
          <p:nvPr/>
        </p:nvSpPr>
        <p:spPr>
          <a:xfrm>
            <a:off x="9846354" y="1751853"/>
            <a:ext cx="739909"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3"/>
                </a:solidFill>
              </a:rPr>
              <a:t>~160 New Asset Owners</a:t>
            </a:r>
          </a:p>
        </p:txBody>
      </p:sp>
      <p:sp>
        <p:nvSpPr>
          <p:cNvPr id="24" name="Rectangle: Rounded Corners 23">
            <a:extLst>
              <a:ext uri="{FF2B5EF4-FFF2-40B4-BE49-F238E27FC236}">
                <a16:creationId xmlns:a16="http://schemas.microsoft.com/office/drawing/2014/main" id="{E4E3D7AF-3A68-9AA9-5757-4417823E9BE9}"/>
              </a:ext>
            </a:extLst>
          </p:cNvPr>
          <p:cNvSpPr/>
          <p:nvPr/>
        </p:nvSpPr>
        <p:spPr>
          <a:xfrm>
            <a:off x="10463892" y="1751853"/>
            <a:ext cx="739908"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rPr>
              <a:t>USD 70 Trillion of New Asset Value</a:t>
            </a:r>
          </a:p>
        </p:txBody>
      </p:sp>
      <p:cxnSp>
        <p:nvCxnSpPr>
          <p:cNvPr id="25" name="Straight Connector 24">
            <a:extLst>
              <a:ext uri="{FF2B5EF4-FFF2-40B4-BE49-F238E27FC236}">
                <a16:creationId xmlns:a16="http://schemas.microsoft.com/office/drawing/2014/main" id="{ECE8CAF5-F8A3-6833-306E-5EF06116E04D}"/>
              </a:ext>
            </a:extLst>
          </p:cNvPr>
          <p:cNvCxnSpPr>
            <a:cxnSpLocks/>
          </p:cNvCxnSpPr>
          <p:nvPr/>
        </p:nvCxnSpPr>
        <p:spPr>
          <a:xfrm>
            <a:off x="9968724" y="1751853"/>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58AE5478-12D2-E4E1-7A09-5DBF56D8D925}"/>
              </a:ext>
            </a:extLst>
          </p:cNvPr>
          <p:cNvCxnSpPr>
            <a:cxnSpLocks/>
          </p:cNvCxnSpPr>
          <p:nvPr/>
        </p:nvCxnSpPr>
        <p:spPr>
          <a:xfrm>
            <a:off x="9968724" y="2255067"/>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0A203CAC-B5BA-7CAF-CC3E-29EDE0B3E8BE}"/>
              </a:ext>
            </a:extLst>
          </p:cNvPr>
          <p:cNvCxnSpPr>
            <a:cxnSpLocks/>
          </p:cNvCxnSpPr>
          <p:nvPr/>
        </p:nvCxnSpPr>
        <p:spPr>
          <a:xfrm>
            <a:off x="10519263" y="1751853"/>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353FBC3D-3019-50F3-CCA7-A99EA3E019B5}"/>
              </a:ext>
            </a:extLst>
          </p:cNvPr>
          <p:cNvCxnSpPr>
            <a:cxnSpLocks/>
          </p:cNvCxnSpPr>
          <p:nvPr/>
        </p:nvCxnSpPr>
        <p:spPr>
          <a:xfrm>
            <a:off x="9855044" y="1751853"/>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5572E70C-A2DB-B4C1-5A37-37A153417E57}"/>
              </a:ext>
            </a:extLst>
          </p:cNvPr>
          <p:cNvCxnSpPr>
            <a:cxnSpLocks/>
          </p:cNvCxnSpPr>
          <p:nvPr/>
        </p:nvCxnSpPr>
        <p:spPr>
          <a:xfrm>
            <a:off x="11236323" y="1751853"/>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4E9C25FC-FA6F-312F-94C8-DB428BA57FE9}"/>
              </a:ext>
            </a:extLst>
          </p:cNvPr>
          <p:cNvCxnSpPr>
            <a:cxnSpLocks/>
          </p:cNvCxnSpPr>
          <p:nvPr/>
        </p:nvCxnSpPr>
        <p:spPr>
          <a:xfrm flipH="1">
            <a:off x="2092323" y="2559867"/>
            <a:ext cx="93362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44" name="Picture 43">
            <a:extLst>
              <a:ext uri="{FF2B5EF4-FFF2-40B4-BE49-F238E27FC236}">
                <a16:creationId xmlns:a16="http://schemas.microsoft.com/office/drawing/2014/main" id="{B5EFDA90-75C1-F64D-0FEF-AA2E233CD9B8}"/>
              </a:ext>
            </a:extLst>
          </p:cNvPr>
          <p:cNvPicPr>
            <a:picLocks noChangeAspect="1"/>
          </p:cNvPicPr>
          <p:nvPr/>
        </p:nvPicPr>
        <p:blipFill>
          <a:blip r:embed="rId6"/>
          <a:stretch>
            <a:fillRect/>
          </a:stretch>
        </p:blipFill>
        <p:spPr>
          <a:xfrm>
            <a:off x="813409" y="2698034"/>
            <a:ext cx="1032592" cy="774444"/>
          </a:xfrm>
          <a:prstGeom prst="rect">
            <a:avLst/>
          </a:prstGeom>
        </p:spPr>
      </p:pic>
      <p:sp>
        <p:nvSpPr>
          <p:cNvPr id="45" name="TextBox 44">
            <a:extLst>
              <a:ext uri="{FF2B5EF4-FFF2-40B4-BE49-F238E27FC236}">
                <a16:creationId xmlns:a16="http://schemas.microsoft.com/office/drawing/2014/main" id="{DD92E04A-B7EF-84AD-6D78-1C04C2171AC0}"/>
              </a:ext>
            </a:extLst>
          </p:cNvPr>
          <p:cNvSpPr txBox="1"/>
          <p:nvPr/>
        </p:nvSpPr>
        <p:spPr>
          <a:xfrm>
            <a:off x="2168525" y="2756811"/>
            <a:ext cx="7467598" cy="656890"/>
          </a:xfrm>
          <a:prstGeom prst="rect">
            <a:avLst/>
          </a:prstGeom>
          <a:noFill/>
        </p:spPr>
        <p:txBody>
          <a:bodyPr wrap="square" lIns="0" rIns="0"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latin typeface="Arial" panose="020B0604020202020204"/>
                <a:cs typeface="Arial" panose="020B0604020202020204" pitchFamily="34" charset="0"/>
              </a:rPr>
              <a:t>A global group of banks that collectively account for </a:t>
            </a:r>
            <a:r>
              <a:rPr lang="en-US" sz="900" b="1" dirty="0">
                <a:solidFill>
                  <a:schemeClr val="accent3"/>
                </a:solidFill>
                <a:latin typeface="Arial" panose="020B0604020202020204"/>
                <a:cs typeface="Arial" panose="020B0604020202020204" pitchFamily="34" charset="0"/>
              </a:rPr>
              <a:t>40%</a:t>
            </a:r>
            <a:r>
              <a:rPr lang="en-US" sz="900" dirty="0">
                <a:solidFill>
                  <a:schemeClr val="accent1"/>
                </a:solidFill>
                <a:latin typeface="Arial" panose="020B0604020202020204"/>
                <a:cs typeface="Arial" panose="020B0604020202020204" pitchFamily="34" charset="0"/>
              </a:rPr>
              <a:t> of all global banking assets have joined the industry-led, UN-convened </a:t>
            </a:r>
            <a:r>
              <a:rPr lang="en-US" sz="900" b="1" dirty="0">
                <a:solidFill>
                  <a:schemeClr val="accent3"/>
                </a:solidFill>
                <a:latin typeface="Arial" panose="020B0604020202020204"/>
                <a:cs typeface="Arial" panose="020B0604020202020204" pitchFamily="34" charset="0"/>
              </a:rPr>
              <a:t>Net-Zero Banking Alliance</a:t>
            </a:r>
            <a:r>
              <a:rPr lang="en-US" sz="900" dirty="0">
                <a:solidFill>
                  <a:schemeClr val="accent1"/>
                </a:solidFill>
                <a:latin typeface="Arial" panose="020B0604020202020204"/>
                <a:cs typeface="Arial" panose="020B0604020202020204" pitchFamily="34" charset="0"/>
              </a:rPr>
              <a:t> in an effort to align their lending and investment portfolios with </a:t>
            </a:r>
            <a:r>
              <a:rPr lang="en-US" sz="900" b="1" dirty="0">
                <a:solidFill>
                  <a:schemeClr val="accent3"/>
                </a:solidFill>
                <a:latin typeface="Arial" panose="020B0604020202020204"/>
                <a:cs typeface="Arial" panose="020B0604020202020204" pitchFamily="34" charset="0"/>
              </a:rPr>
              <a:t>net-zero emissions </a:t>
            </a:r>
            <a:r>
              <a:rPr lang="en-US" sz="900" dirty="0">
                <a:solidFill>
                  <a:schemeClr val="accent1"/>
                </a:solidFill>
                <a:latin typeface="Arial" panose="020B0604020202020204"/>
                <a:cs typeface="Arial" panose="020B0604020202020204" pitchFamily="34" charset="0"/>
              </a:rPr>
              <a:t>by </a:t>
            </a:r>
            <a:r>
              <a:rPr lang="en-US" sz="900" b="1" dirty="0">
                <a:solidFill>
                  <a:schemeClr val="accent3"/>
                </a:solidFill>
                <a:latin typeface="Arial" panose="020B0604020202020204"/>
                <a:cs typeface="Arial" panose="020B0604020202020204" pitchFamily="34" charset="0"/>
              </a:rPr>
              <a:t>2050</a:t>
            </a:r>
            <a:r>
              <a:rPr lang="en-US" sz="900" dirty="0">
                <a:solidFill>
                  <a:schemeClr val="accent1"/>
                </a:solidFill>
                <a:latin typeface="Arial" panose="020B0604020202020204"/>
                <a:cs typeface="Arial" panose="020B0604020202020204" pitchFamily="34" charset="0"/>
              </a:rPr>
              <a:t>. This ambitious commitment requires signatory banks to use strong, scientifically based guidelines to set </a:t>
            </a:r>
            <a:r>
              <a:rPr lang="en-US" sz="900" b="1" dirty="0">
                <a:solidFill>
                  <a:schemeClr val="accent3"/>
                </a:solidFill>
                <a:latin typeface="Arial" panose="020B0604020202020204"/>
                <a:cs typeface="Arial" panose="020B0604020202020204" pitchFamily="34" charset="0"/>
              </a:rPr>
              <a:t>intermediate targets </a:t>
            </a:r>
            <a:r>
              <a:rPr lang="en-US" sz="900" dirty="0">
                <a:solidFill>
                  <a:schemeClr val="accent1"/>
                </a:solidFill>
                <a:latin typeface="Arial" panose="020B0604020202020204"/>
                <a:cs typeface="Arial" panose="020B0604020202020204" pitchFamily="34" charset="0"/>
              </a:rPr>
              <a:t>for </a:t>
            </a:r>
            <a:r>
              <a:rPr lang="en-US" sz="900" b="1" dirty="0">
                <a:solidFill>
                  <a:schemeClr val="accent3"/>
                </a:solidFill>
                <a:latin typeface="Arial" panose="020B0604020202020204"/>
                <a:cs typeface="Arial" panose="020B0604020202020204" pitchFamily="34" charset="0"/>
              </a:rPr>
              <a:t>2030</a:t>
            </a:r>
            <a:r>
              <a:rPr lang="en-US" sz="900" dirty="0">
                <a:solidFill>
                  <a:schemeClr val="accent1"/>
                </a:solidFill>
                <a:latin typeface="Arial" panose="020B0604020202020204"/>
                <a:cs typeface="Arial" panose="020B0604020202020204" pitchFamily="34" charset="0"/>
              </a:rPr>
              <a:t> or </a:t>
            </a:r>
            <a:r>
              <a:rPr lang="en-US" sz="900" b="1" dirty="0">
                <a:solidFill>
                  <a:schemeClr val="accent3"/>
                </a:solidFill>
                <a:latin typeface="Arial" panose="020B0604020202020204"/>
                <a:cs typeface="Arial" panose="020B0604020202020204" pitchFamily="34" charset="0"/>
              </a:rPr>
              <a:t>earlier</a:t>
            </a:r>
            <a:r>
              <a:rPr lang="en-US" sz="900" dirty="0">
                <a:solidFill>
                  <a:schemeClr val="accent1"/>
                </a:solidFill>
                <a:latin typeface="Arial" panose="020B0604020202020204"/>
                <a:cs typeface="Arial" panose="020B0604020202020204" pitchFamily="34" charset="0"/>
              </a:rPr>
              <a:t>, combining near-term action with accountability.</a:t>
            </a:r>
          </a:p>
        </p:txBody>
      </p:sp>
      <p:sp>
        <p:nvSpPr>
          <p:cNvPr id="46" name="Rectangle: Rounded Corners 45">
            <a:extLst>
              <a:ext uri="{FF2B5EF4-FFF2-40B4-BE49-F238E27FC236}">
                <a16:creationId xmlns:a16="http://schemas.microsoft.com/office/drawing/2014/main" id="{230FDA6F-5EF0-8E66-B6EB-C45AC390B51F}"/>
              </a:ext>
            </a:extLst>
          </p:cNvPr>
          <p:cNvSpPr/>
          <p:nvPr/>
        </p:nvSpPr>
        <p:spPr>
          <a:xfrm>
            <a:off x="10216308" y="2758280"/>
            <a:ext cx="739909"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3"/>
                </a:solidFill>
              </a:rPr>
              <a:t>122 Banking Signatories</a:t>
            </a:r>
          </a:p>
        </p:txBody>
      </p:sp>
      <p:cxnSp>
        <p:nvCxnSpPr>
          <p:cNvPr id="48" name="Straight Connector 47">
            <a:extLst>
              <a:ext uri="{FF2B5EF4-FFF2-40B4-BE49-F238E27FC236}">
                <a16:creationId xmlns:a16="http://schemas.microsoft.com/office/drawing/2014/main" id="{7747FA38-3618-37C4-0791-362420908D31}"/>
              </a:ext>
            </a:extLst>
          </p:cNvPr>
          <p:cNvCxnSpPr>
            <a:cxnSpLocks/>
          </p:cNvCxnSpPr>
          <p:nvPr/>
        </p:nvCxnSpPr>
        <p:spPr>
          <a:xfrm>
            <a:off x="10338678" y="2758280"/>
            <a:ext cx="47705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BF1241B3-930E-38C1-1F52-EBCFCE05C4E3}"/>
              </a:ext>
            </a:extLst>
          </p:cNvPr>
          <p:cNvCxnSpPr>
            <a:cxnSpLocks/>
          </p:cNvCxnSpPr>
          <p:nvPr/>
        </p:nvCxnSpPr>
        <p:spPr>
          <a:xfrm>
            <a:off x="10338678" y="3261494"/>
            <a:ext cx="47705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4748F0B5-A2B3-DCF6-4AEC-97C9E2D638A6}"/>
              </a:ext>
            </a:extLst>
          </p:cNvPr>
          <p:cNvCxnSpPr>
            <a:cxnSpLocks/>
          </p:cNvCxnSpPr>
          <p:nvPr/>
        </p:nvCxnSpPr>
        <p:spPr>
          <a:xfrm>
            <a:off x="10889217" y="2758280"/>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623A2D25-429B-FF56-0FB5-5F88491F2126}"/>
              </a:ext>
            </a:extLst>
          </p:cNvPr>
          <p:cNvCxnSpPr>
            <a:cxnSpLocks/>
          </p:cNvCxnSpPr>
          <p:nvPr/>
        </p:nvCxnSpPr>
        <p:spPr>
          <a:xfrm>
            <a:off x="10224998" y="2758280"/>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39B953D6-EE5E-A0C5-5EFD-34A51E3DBA1E}"/>
              </a:ext>
            </a:extLst>
          </p:cNvPr>
          <p:cNvCxnSpPr>
            <a:cxnSpLocks/>
          </p:cNvCxnSpPr>
          <p:nvPr/>
        </p:nvCxnSpPr>
        <p:spPr>
          <a:xfrm flipH="1">
            <a:off x="2206623" y="3550467"/>
            <a:ext cx="9214245"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238C181E-72B7-D7F5-0B00-7CD7877AA60B}"/>
              </a:ext>
            </a:extLst>
          </p:cNvPr>
          <p:cNvCxnSpPr>
            <a:cxnSpLocks/>
          </p:cNvCxnSpPr>
          <p:nvPr/>
        </p:nvCxnSpPr>
        <p:spPr>
          <a:xfrm>
            <a:off x="2016123" y="1721667"/>
            <a:ext cx="0" cy="690071"/>
          </a:xfrm>
          <a:prstGeom prst="line">
            <a:avLst/>
          </a:prstGeom>
          <a:ln>
            <a:solidFill>
              <a:schemeClr val="accent4">
                <a:shade val="95000"/>
                <a:satMod val="104999"/>
                <a:alpha val="36000"/>
              </a:schemeClr>
            </a:solidFill>
          </a:ln>
        </p:spPr>
        <p:style>
          <a:lnRef idx="1">
            <a:schemeClr val="accent4"/>
          </a:lnRef>
          <a:fillRef idx="0">
            <a:schemeClr val="accent4"/>
          </a:fillRef>
          <a:effectRef idx="0">
            <a:schemeClr val="accent4"/>
          </a:effectRef>
          <a:fontRef idx="minor">
            <a:schemeClr val="tx1"/>
          </a:fontRef>
        </p:style>
      </p:cxnSp>
      <p:cxnSp>
        <p:nvCxnSpPr>
          <p:cNvPr id="58" name="Straight Connector 57">
            <a:extLst>
              <a:ext uri="{FF2B5EF4-FFF2-40B4-BE49-F238E27FC236}">
                <a16:creationId xmlns:a16="http://schemas.microsoft.com/office/drawing/2014/main" id="{6C3A9334-185F-131E-B2DA-778CA666908C}"/>
              </a:ext>
            </a:extLst>
          </p:cNvPr>
          <p:cNvCxnSpPr>
            <a:cxnSpLocks/>
          </p:cNvCxnSpPr>
          <p:nvPr/>
        </p:nvCxnSpPr>
        <p:spPr>
          <a:xfrm>
            <a:off x="1993263" y="2740220"/>
            <a:ext cx="0" cy="690071"/>
          </a:xfrm>
          <a:prstGeom prst="line">
            <a:avLst/>
          </a:prstGeom>
          <a:ln>
            <a:solidFill>
              <a:schemeClr val="accent4">
                <a:shade val="95000"/>
                <a:satMod val="104999"/>
                <a:alpha val="36000"/>
              </a:schemeClr>
            </a:solidFill>
          </a:ln>
        </p:spPr>
        <p:style>
          <a:lnRef idx="1">
            <a:schemeClr val="accent4"/>
          </a:lnRef>
          <a:fillRef idx="0">
            <a:schemeClr val="accent4"/>
          </a:fillRef>
          <a:effectRef idx="0">
            <a:schemeClr val="accent4"/>
          </a:effectRef>
          <a:fontRef idx="minor">
            <a:schemeClr val="tx1"/>
          </a:fontRef>
        </p:style>
      </p:cxnSp>
      <p:pic>
        <p:nvPicPr>
          <p:cNvPr id="63" name="Picture 62">
            <a:extLst>
              <a:ext uri="{FF2B5EF4-FFF2-40B4-BE49-F238E27FC236}">
                <a16:creationId xmlns:a16="http://schemas.microsoft.com/office/drawing/2014/main" id="{2852CE06-D597-0435-5B41-A6E987FDC9FA}"/>
              </a:ext>
            </a:extLst>
          </p:cNvPr>
          <p:cNvPicPr>
            <a:picLocks noChangeAspect="1"/>
          </p:cNvPicPr>
          <p:nvPr/>
        </p:nvPicPr>
        <p:blipFill>
          <a:blip r:embed="rId7"/>
          <a:stretch>
            <a:fillRect/>
          </a:stretch>
        </p:blipFill>
        <p:spPr>
          <a:xfrm>
            <a:off x="709808" y="3696286"/>
            <a:ext cx="1032592" cy="847670"/>
          </a:xfrm>
          <a:prstGeom prst="rect">
            <a:avLst/>
          </a:prstGeom>
        </p:spPr>
      </p:pic>
      <p:cxnSp>
        <p:nvCxnSpPr>
          <p:cNvPr id="65" name="Straight Connector 64">
            <a:extLst>
              <a:ext uri="{FF2B5EF4-FFF2-40B4-BE49-F238E27FC236}">
                <a16:creationId xmlns:a16="http://schemas.microsoft.com/office/drawing/2014/main" id="{CD14EDD6-1341-C364-65DD-E5908908CD99}"/>
              </a:ext>
            </a:extLst>
          </p:cNvPr>
          <p:cNvCxnSpPr>
            <a:cxnSpLocks/>
          </p:cNvCxnSpPr>
          <p:nvPr/>
        </p:nvCxnSpPr>
        <p:spPr>
          <a:xfrm>
            <a:off x="1995803" y="3775085"/>
            <a:ext cx="0" cy="690071"/>
          </a:xfrm>
          <a:prstGeom prst="line">
            <a:avLst/>
          </a:prstGeom>
          <a:ln>
            <a:solidFill>
              <a:schemeClr val="accent4">
                <a:shade val="95000"/>
                <a:satMod val="104999"/>
                <a:alpha val="36000"/>
              </a:schemeClr>
            </a:solidFill>
          </a:ln>
        </p:spPr>
        <p:style>
          <a:lnRef idx="1">
            <a:schemeClr val="accent4"/>
          </a:lnRef>
          <a:fillRef idx="0">
            <a:schemeClr val="accent4"/>
          </a:fillRef>
          <a:effectRef idx="0">
            <a:schemeClr val="accent4"/>
          </a:effectRef>
          <a:fontRef idx="minor">
            <a:schemeClr val="tx1"/>
          </a:fontRef>
        </p:style>
      </p:cxnSp>
      <p:sp>
        <p:nvSpPr>
          <p:cNvPr id="66" name="TextBox 65">
            <a:extLst>
              <a:ext uri="{FF2B5EF4-FFF2-40B4-BE49-F238E27FC236}">
                <a16:creationId xmlns:a16="http://schemas.microsoft.com/office/drawing/2014/main" id="{D962DE57-E696-FE9F-7DB5-898F5CF29C17}"/>
              </a:ext>
            </a:extLst>
          </p:cNvPr>
          <p:cNvSpPr txBox="1"/>
          <p:nvPr/>
        </p:nvSpPr>
        <p:spPr>
          <a:xfrm>
            <a:off x="2158295" y="3806513"/>
            <a:ext cx="7467598" cy="656890"/>
          </a:xfrm>
          <a:prstGeom prst="rect">
            <a:avLst/>
          </a:prstGeom>
          <a:noFill/>
        </p:spPr>
        <p:txBody>
          <a:bodyPr wrap="square" lIns="0" rIns="0"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latin typeface="Arial" panose="020B0604020202020204"/>
                <a:cs typeface="Arial" panose="020B0604020202020204" pitchFamily="34" charset="0"/>
              </a:rPr>
              <a:t>At COP27, the </a:t>
            </a:r>
            <a:r>
              <a:rPr lang="en-US" sz="900" b="1" dirty="0">
                <a:solidFill>
                  <a:schemeClr val="accent3"/>
                </a:solidFill>
                <a:latin typeface="Arial" panose="020B0604020202020204"/>
                <a:cs typeface="Arial" panose="020B0604020202020204" pitchFamily="34" charset="0"/>
              </a:rPr>
              <a:t>UK</a:t>
            </a:r>
            <a:r>
              <a:rPr lang="en-US" sz="900" dirty="0">
                <a:solidFill>
                  <a:schemeClr val="accent1"/>
                </a:solidFill>
                <a:latin typeface="Arial" panose="020B0604020202020204"/>
                <a:cs typeface="Arial" panose="020B0604020202020204" pitchFamily="34" charset="0"/>
              </a:rPr>
              <a:t> vowed to fulfil its commitment to provide </a:t>
            </a:r>
            <a:r>
              <a:rPr lang="en-US" sz="900" b="1" dirty="0">
                <a:solidFill>
                  <a:schemeClr val="accent3"/>
                </a:solidFill>
                <a:latin typeface="Arial" panose="020B0604020202020204"/>
                <a:cs typeface="Arial" panose="020B0604020202020204" pitchFamily="34" charset="0"/>
              </a:rPr>
              <a:t>$13.4 billion</a:t>
            </a:r>
            <a:r>
              <a:rPr lang="en-US" sz="900" dirty="0">
                <a:solidFill>
                  <a:schemeClr val="accent1"/>
                </a:solidFill>
                <a:latin typeface="Arial" panose="020B0604020202020204"/>
                <a:cs typeface="Arial" panose="020B0604020202020204" pitchFamily="34" charset="0"/>
              </a:rPr>
              <a:t> in </a:t>
            </a:r>
            <a:r>
              <a:rPr lang="en-US" sz="900" b="1" dirty="0">
                <a:solidFill>
                  <a:schemeClr val="accent3"/>
                </a:solidFill>
                <a:latin typeface="Arial" panose="020B0604020202020204"/>
                <a:cs typeface="Arial" panose="020B0604020202020204" pitchFamily="34" charset="0"/>
              </a:rPr>
              <a:t>international climate finance</a:t>
            </a:r>
            <a:r>
              <a:rPr lang="en-US" sz="900" dirty="0">
                <a:solidFill>
                  <a:schemeClr val="accent1"/>
                </a:solidFill>
                <a:latin typeface="Arial" panose="020B0604020202020204"/>
                <a:cs typeface="Arial" panose="020B0604020202020204" pitchFamily="34" charset="0"/>
              </a:rPr>
              <a:t> in 2019. The UK has been contributing £65 million to environmental programmes in Kenya, Egypt, and other countries. By </a:t>
            </a:r>
            <a:r>
              <a:rPr lang="en-US" sz="900" b="1" dirty="0">
                <a:solidFill>
                  <a:schemeClr val="accent3"/>
                </a:solidFill>
                <a:latin typeface="Arial" panose="020B0604020202020204"/>
                <a:cs typeface="Arial" panose="020B0604020202020204" pitchFamily="34" charset="0"/>
              </a:rPr>
              <a:t>2025</a:t>
            </a:r>
            <a:r>
              <a:rPr lang="en-US" sz="900" dirty="0">
                <a:solidFill>
                  <a:schemeClr val="accent1"/>
                </a:solidFill>
                <a:latin typeface="Arial" panose="020B0604020202020204"/>
                <a:cs typeface="Arial" panose="020B0604020202020204" pitchFamily="34" charset="0"/>
              </a:rPr>
              <a:t>, funding for these so-called </a:t>
            </a:r>
            <a:r>
              <a:rPr lang="en-US" sz="900" b="1" dirty="0">
                <a:solidFill>
                  <a:schemeClr val="accent3"/>
                </a:solidFill>
                <a:latin typeface="Arial" panose="020B0604020202020204"/>
                <a:cs typeface="Arial" panose="020B0604020202020204" pitchFamily="34" charset="0"/>
              </a:rPr>
              <a:t>adaptation</a:t>
            </a:r>
            <a:r>
              <a:rPr lang="en-US" sz="900" dirty="0">
                <a:solidFill>
                  <a:schemeClr val="accent1"/>
                </a:solidFill>
                <a:latin typeface="Arial" panose="020B0604020202020204"/>
                <a:cs typeface="Arial" panose="020B0604020202020204" pitchFamily="34" charset="0"/>
              </a:rPr>
              <a:t> </a:t>
            </a:r>
            <a:r>
              <a:rPr lang="en-US" sz="900" b="1" dirty="0">
                <a:solidFill>
                  <a:schemeClr val="accent3"/>
                </a:solidFill>
                <a:latin typeface="Arial" panose="020B0604020202020204"/>
                <a:cs typeface="Arial" panose="020B0604020202020204" pitchFamily="34" charset="0"/>
              </a:rPr>
              <a:t>projects</a:t>
            </a:r>
            <a:r>
              <a:rPr lang="en-US" sz="900" dirty="0">
                <a:solidFill>
                  <a:schemeClr val="accent1"/>
                </a:solidFill>
                <a:latin typeface="Arial" panose="020B0604020202020204"/>
                <a:cs typeface="Arial" panose="020B0604020202020204" pitchFamily="34" charset="0"/>
              </a:rPr>
              <a:t> is expected to increase threefold to </a:t>
            </a:r>
            <a:r>
              <a:rPr lang="en-US" sz="900" b="1" dirty="0">
                <a:solidFill>
                  <a:schemeClr val="accent3"/>
                </a:solidFill>
                <a:latin typeface="Arial" panose="020B0604020202020204"/>
                <a:cs typeface="Arial" panose="020B0604020202020204" pitchFamily="34" charset="0"/>
              </a:rPr>
              <a:t>£1.5 billion</a:t>
            </a:r>
            <a:r>
              <a:rPr lang="en-US" sz="900" dirty="0">
                <a:solidFill>
                  <a:schemeClr val="accent1"/>
                </a:solidFill>
                <a:latin typeface="Arial" panose="020B0604020202020204"/>
                <a:cs typeface="Arial" panose="020B0604020202020204" pitchFamily="34" charset="0"/>
              </a:rPr>
              <a:t>. The UK currently invests about £10 billion annually, but the nation's </a:t>
            </a:r>
            <a:r>
              <a:rPr lang="en-US" sz="900" b="1" dirty="0">
                <a:solidFill>
                  <a:schemeClr val="accent3"/>
                </a:solidFill>
                <a:latin typeface="Arial" panose="020B0604020202020204"/>
                <a:cs typeface="Arial" panose="020B0604020202020204" pitchFamily="34" charset="0"/>
              </a:rPr>
              <a:t>net-zero plan</a:t>
            </a:r>
            <a:r>
              <a:rPr lang="en-US" sz="900" dirty="0">
                <a:solidFill>
                  <a:schemeClr val="accent1"/>
                </a:solidFill>
                <a:latin typeface="Arial" panose="020B0604020202020204"/>
                <a:cs typeface="Arial" panose="020B0604020202020204" pitchFamily="34" charset="0"/>
              </a:rPr>
              <a:t> calls for annual investments of </a:t>
            </a:r>
            <a:r>
              <a:rPr lang="en-US" sz="900" b="1" dirty="0">
                <a:solidFill>
                  <a:schemeClr val="accent3"/>
                </a:solidFill>
                <a:latin typeface="Arial" panose="020B0604020202020204"/>
                <a:cs typeface="Arial" panose="020B0604020202020204" pitchFamily="34" charset="0"/>
              </a:rPr>
              <a:t>£50 billion</a:t>
            </a:r>
            <a:r>
              <a:rPr lang="en-US" sz="900" dirty="0">
                <a:solidFill>
                  <a:schemeClr val="accent1"/>
                </a:solidFill>
                <a:latin typeface="Arial" panose="020B0604020202020204"/>
                <a:cs typeface="Arial" panose="020B0604020202020204" pitchFamily="34" charset="0"/>
              </a:rPr>
              <a:t> ($57.9 billion) until </a:t>
            </a:r>
            <a:r>
              <a:rPr lang="en-US" sz="900" b="1" dirty="0">
                <a:solidFill>
                  <a:schemeClr val="accent3"/>
                </a:solidFill>
                <a:latin typeface="Arial" panose="020B0604020202020204"/>
                <a:cs typeface="Arial" panose="020B0604020202020204" pitchFamily="34" charset="0"/>
              </a:rPr>
              <a:t>2030</a:t>
            </a:r>
            <a:r>
              <a:rPr lang="en-US" sz="900" dirty="0">
                <a:solidFill>
                  <a:schemeClr val="accent1"/>
                </a:solidFill>
                <a:latin typeface="Arial" panose="020B0604020202020204"/>
                <a:cs typeface="Arial" panose="020B0604020202020204" pitchFamily="34" charset="0"/>
              </a:rPr>
              <a:t>.</a:t>
            </a:r>
          </a:p>
        </p:txBody>
      </p:sp>
      <p:sp>
        <p:nvSpPr>
          <p:cNvPr id="72" name="Rectangle: Rounded Corners 71">
            <a:extLst>
              <a:ext uri="{FF2B5EF4-FFF2-40B4-BE49-F238E27FC236}">
                <a16:creationId xmlns:a16="http://schemas.microsoft.com/office/drawing/2014/main" id="{4CA1051B-1367-2CCB-2744-BEA54EDCFF7B}"/>
              </a:ext>
            </a:extLst>
          </p:cNvPr>
          <p:cNvSpPr/>
          <p:nvPr/>
        </p:nvSpPr>
        <p:spPr>
          <a:xfrm>
            <a:off x="9846354" y="3775085"/>
            <a:ext cx="739909"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3"/>
                </a:solidFill>
              </a:rPr>
              <a:t>USD 13.4 Billion</a:t>
            </a:r>
          </a:p>
        </p:txBody>
      </p:sp>
      <p:sp>
        <p:nvSpPr>
          <p:cNvPr id="73" name="Rectangle: Rounded Corners 72">
            <a:extLst>
              <a:ext uri="{FF2B5EF4-FFF2-40B4-BE49-F238E27FC236}">
                <a16:creationId xmlns:a16="http://schemas.microsoft.com/office/drawing/2014/main" id="{11A36285-F853-BB67-24F3-02DCC620919A}"/>
              </a:ext>
            </a:extLst>
          </p:cNvPr>
          <p:cNvSpPr/>
          <p:nvPr/>
        </p:nvSpPr>
        <p:spPr>
          <a:xfrm>
            <a:off x="10463892" y="3775085"/>
            <a:ext cx="739908"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rPr>
              <a:t>USD 115 Million</a:t>
            </a:r>
          </a:p>
        </p:txBody>
      </p:sp>
      <p:cxnSp>
        <p:nvCxnSpPr>
          <p:cNvPr id="74" name="Straight Connector 73">
            <a:extLst>
              <a:ext uri="{FF2B5EF4-FFF2-40B4-BE49-F238E27FC236}">
                <a16:creationId xmlns:a16="http://schemas.microsoft.com/office/drawing/2014/main" id="{4FD566E3-CF7A-C9A1-2488-E8299D10882E}"/>
              </a:ext>
            </a:extLst>
          </p:cNvPr>
          <p:cNvCxnSpPr>
            <a:cxnSpLocks/>
          </p:cNvCxnSpPr>
          <p:nvPr/>
        </p:nvCxnSpPr>
        <p:spPr>
          <a:xfrm>
            <a:off x="9968724" y="3775085"/>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5" name="Straight Connector 74">
            <a:extLst>
              <a:ext uri="{FF2B5EF4-FFF2-40B4-BE49-F238E27FC236}">
                <a16:creationId xmlns:a16="http://schemas.microsoft.com/office/drawing/2014/main" id="{59A38E52-4301-ADF0-ECF3-F03A0E2828A4}"/>
              </a:ext>
            </a:extLst>
          </p:cNvPr>
          <p:cNvCxnSpPr>
            <a:cxnSpLocks/>
          </p:cNvCxnSpPr>
          <p:nvPr/>
        </p:nvCxnSpPr>
        <p:spPr>
          <a:xfrm>
            <a:off x="9968724" y="4278299"/>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6" name="Straight Connector 75">
            <a:extLst>
              <a:ext uri="{FF2B5EF4-FFF2-40B4-BE49-F238E27FC236}">
                <a16:creationId xmlns:a16="http://schemas.microsoft.com/office/drawing/2014/main" id="{E6DCAD07-75DF-002F-8577-119D810C0927}"/>
              </a:ext>
            </a:extLst>
          </p:cNvPr>
          <p:cNvCxnSpPr>
            <a:cxnSpLocks/>
          </p:cNvCxnSpPr>
          <p:nvPr/>
        </p:nvCxnSpPr>
        <p:spPr>
          <a:xfrm>
            <a:off x="10519263" y="3775085"/>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0AFDAD9F-F1E6-9C6A-4102-5BE1008625AD}"/>
              </a:ext>
            </a:extLst>
          </p:cNvPr>
          <p:cNvCxnSpPr>
            <a:cxnSpLocks/>
          </p:cNvCxnSpPr>
          <p:nvPr/>
        </p:nvCxnSpPr>
        <p:spPr>
          <a:xfrm>
            <a:off x="9855044" y="3775085"/>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3AA70D6F-36F4-6F04-A43A-2CA404A29910}"/>
              </a:ext>
            </a:extLst>
          </p:cNvPr>
          <p:cNvCxnSpPr>
            <a:cxnSpLocks/>
          </p:cNvCxnSpPr>
          <p:nvPr/>
        </p:nvCxnSpPr>
        <p:spPr>
          <a:xfrm>
            <a:off x="11236323" y="3775085"/>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
        <p:nvSpPr>
          <p:cNvPr id="79" name="TextBox 78">
            <a:extLst>
              <a:ext uri="{FF2B5EF4-FFF2-40B4-BE49-F238E27FC236}">
                <a16:creationId xmlns:a16="http://schemas.microsoft.com/office/drawing/2014/main" id="{480C1611-487C-6521-0D8C-940AEAB7001A}"/>
              </a:ext>
            </a:extLst>
          </p:cNvPr>
          <p:cNvSpPr txBox="1"/>
          <p:nvPr/>
        </p:nvSpPr>
        <p:spPr>
          <a:xfrm>
            <a:off x="9727282" y="4314461"/>
            <a:ext cx="1604280" cy="276999"/>
          </a:xfrm>
          <a:prstGeom prst="rect">
            <a:avLst/>
          </a:prstGeom>
          <a:noFill/>
        </p:spPr>
        <p:txBody>
          <a:bodyPr wrap="square">
            <a:spAutoFit/>
          </a:bodyPr>
          <a:lstStyle/>
          <a:p>
            <a:pPr algn="ctr"/>
            <a:r>
              <a:rPr lang="en-US" sz="600" b="1" kern="1200" dirty="0">
                <a:solidFill>
                  <a:schemeClr val="accent1"/>
                </a:solidFill>
                <a:latin typeface="+mj-lt"/>
                <a:ea typeface="+mn-ea"/>
                <a:cs typeface="+mn-cs"/>
              </a:rPr>
              <a:t>International Climate Finance and Loss and Damage Commitment</a:t>
            </a:r>
          </a:p>
        </p:txBody>
      </p:sp>
      <p:cxnSp>
        <p:nvCxnSpPr>
          <p:cNvPr id="80" name="Straight Connector 79">
            <a:extLst>
              <a:ext uri="{FF2B5EF4-FFF2-40B4-BE49-F238E27FC236}">
                <a16:creationId xmlns:a16="http://schemas.microsoft.com/office/drawing/2014/main" id="{0F2C1B39-53EC-8006-3E08-EAE9EC008B59}"/>
              </a:ext>
            </a:extLst>
          </p:cNvPr>
          <p:cNvCxnSpPr>
            <a:cxnSpLocks/>
          </p:cNvCxnSpPr>
          <p:nvPr/>
        </p:nvCxnSpPr>
        <p:spPr>
          <a:xfrm flipH="1">
            <a:off x="2168525" y="4637180"/>
            <a:ext cx="9214245"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81" name="Picture 80">
            <a:extLst>
              <a:ext uri="{FF2B5EF4-FFF2-40B4-BE49-F238E27FC236}">
                <a16:creationId xmlns:a16="http://schemas.microsoft.com/office/drawing/2014/main" id="{19F6860A-3573-016F-3DEF-FB19EA7D296A}"/>
              </a:ext>
            </a:extLst>
          </p:cNvPr>
          <p:cNvPicPr>
            <a:picLocks noChangeAspect="1"/>
          </p:cNvPicPr>
          <p:nvPr/>
        </p:nvPicPr>
        <p:blipFill rotWithShape="1">
          <a:blip r:embed="rId8"/>
          <a:srcRect l="8889" t="22701" r="10000" b="24444"/>
          <a:stretch/>
        </p:blipFill>
        <p:spPr>
          <a:xfrm>
            <a:off x="638908" y="4893225"/>
            <a:ext cx="1117320" cy="728086"/>
          </a:xfrm>
          <a:prstGeom prst="rect">
            <a:avLst/>
          </a:prstGeom>
        </p:spPr>
      </p:pic>
      <p:sp>
        <p:nvSpPr>
          <p:cNvPr id="82" name="TextBox 81">
            <a:extLst>
              <a:ext uri="{FF2B5EF4-FFF2-40B4-BE49-F238E27FC236}">
                <a16:creationId xmlns:a16="http://schemas.microsoft.com/office/drawing/2014/main" id="{7859D702-4062-23B1-AB5C-66CB411C718D}"/>
              </a:ext>
            </a:extLst>
          </p:cNvPr>
          <p:cNvSpPr txBox="1"/>
          <p:nvPr/>
        </p:nvSpPr>
        <p:spPr>
          <a:xfrm>
            <a:off x="2158295" y="4893225"/>
            <a:ext cx="7467598" cy="656890"/>
          </a:xfrm>
          <a:prstGeom prst="rect">
            <a:avLst/>
          </a:prstGeom>
          <a:noFill/>
        </p:spPr>
        <p:txBody>
          <a:bodyPr wrap="square" lIns="0" rIns="0"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latin typeface="Arial" panose="020B0604020202020204"/>
                <a:cs typeface="Arial" panose="020B0604020202020204" pitchFamily="34" charset="0"/>
              </a:rPr>
              <a:t>The </a:t>
            </a:r>
            <a:r>
              <a:rPr lang="en-US" sz="900" b="1" dirty="0">
                <a:solidFill>
                  <a:schemeClr val="accent3"/>
                </a:solidFill>
                <a:latin typeface="Arial" panose="020B0604020202020204"/>
                <a:cs typeface="Arial" panose="020B0604020202020204" pitchFamily="34" charset="0"/>
              </a:rPr>
              <a:t>PAAO</a:t>
            </a:r>
            <a:r>
              <a:rPr lang="en-US" sz="900" dirty="0">
                <a:solidFill>
                  <a:schemeClr val="accent1"/>
                </a:solidFill>
                <a:latin typeface="Arial" panose="020B0604020202020204"/>
                <a:cs typeface="Arial" panose="020B0604020202020204" pitchFamily="34" charset="0"/>
              </a:rPr>
              <a:t> presented its Inaugural Progress Report as part of COP27, showcasing asset owners' creativity and best practices for putting their pledges to net zero into effect. Since March 2021, </a:t>
            </a:r>
            <a:r>
              <a:rPr lang="en-US" sz="900" b="1" dirty="0">
                <a:solidFill>
                  <a:schemeClr val="accent3"/>
                </a:solidFill>
                <a:latin typeface="Arial" panose="020B0604020202020204"/>
                <a:cs typeface="Arial" panose="020B0604020202020204" pitchFamily="34" charset="0"/>
              </a:rPr>
              <a:t>40 asset owners </a:t>
            </a:r>
            <a:r>
              <a:rPr lang="en-US" sz="900" dirty="0">
                <a:solidFill>
                  <a:schemeClr val="accent1"/>
                </a:solidFill>
                <a:latin typeface="Arial" panose="020B0604020202020204"/>
                <a:cs typeface="Arial" panose="020B0604020202020204" pitchFamily="34" charset="0"/>
              </a:rPr>
              <a:t>have declared initial targets, which includes the new targets. The </a:t>
            </a:r>
            <a:r>
              <a:rPr lang="en-US" sz="900" b="1" dirty="0">
                <a:solidFill>
                  <a:schemeClr val="accent3"/>
                </a:solidFill>
                <a:latin typeface="Arial" panose="020B0604020202020204"/>
                <a:cs typeface="Arial" panose="020B0604020202020204" pitchFamily="34" charset="0"/>
              </a:rPr>
              <a:t>57 signatories </a:t>
            </a:r>
            <a:r>
              <a:rPr lang="en-US" sz="900" dirty="0">
                <a:solidFill>
                  <a:schemeClr val="accent1"/>
                </a:solidFill>
                <a:latin typeface="Arial" panose="020B0604020202020204"/>
                <a:cs typeface="Arial" panose="020B0604020202020204" pitchFamily="34" charset="0"/>
              </a:rPr>
              <a:t>who make up the </a:t>
            </a:r>
            <a:r>
              <a:rPr lang="en-US" sz="900" b="1" dirty="0">
                <a:solidFill>
                  <a:schemeClr val="accent3"/>
                </a:solidFill>
                <a:latin typeface="Arial" panose="020B0604020202020204"/>
                <a:cs typeface="Arial" panose="020B0604020202020204" pitchFamily="34" charset="0"/>
              </a:rPr>
              <a:t>Paris Aligned Asset Owners </a:t>
            </a:r>
            <a:r>
              <a:rPr lang="en-US" sz="900" dirty="0">
                <a:solidFill>
                  <a:schemeClr val="accent1"/>
                </a:solidFill>
                <a:latin typeface="Arial" panose="020B0604020202020204"/>
                <a:cs typeface="Arial" panose="020B0604020202020204" pitchFamily="34" charset="0"/>
              </a:rPr>
              <a:t>collectively represent over </a:t>
            </a:r>
            <a:r>
              <a:rPr lang="en-US" sz="900" b="1" dirty="0">
                <a:solidFill>
                  <a:schemeClr val="accent3"/>
                </a:solidFill>
                <a:latin typeface="Arial" panose="020B0604020202020204"/>
                <a:cs typeface="Arial" panose="020B0604020202020204" pitchFamily="34" charset="0"/>
              </a:rPr>
              <a:t>$3.3 trillion </a:t>
            </a:r>
            <a:r>
              <a:rPr lang="en-US" sz="900" dirty="0">
                <a:solidFill>
                  <a:schemeClr val="accent1"/>
                </a:solidFill>
                <a:latin typeface="Arial" panose="020B0604020202020204"/>
                <a:cs typeface="Arial" panose="020B0604020202020204" pitchFamily="34" charset="0"/>
              </a:rPr>
              <a:t>in AUM. Targets from asset owners including AP7, Lloyds Banking Group Pensions Trustees Limited, and Ilmarinen are among the most recent announcements.</a:t>
            </a:r>
          </a:p>
        </p:txBody>
      </p:sp>
      <p:cxnSp>
        <p:nvCxnSpPr>
          <p:cNvPr id="83" name="Straight Connector 82">
            <a:extLst>
              <a:ext uri="{FF2B5EF4-FFF2-40B4-BE49-F238E27FC236}">
                <a16:creationId xmlns:a16="http://schemas.microsoft.com/office/drawing/2014/main" id="{1B77FB9B-5AA9-F399-474C-4B7E653432CC}"/>
              </a:ext>
            </a:extLst>
          </p:cNvPr>
          <p:cNvCxnSpPr>
            <a:cxnSpLocks/>
          </p:cNvCxnSpPr>
          <p:nvPr/>
        </p:nvCxnSpPr>
        <p:spPr>
          <a:xfrm>
            <a:off x="1966154" y="4931240"/>
            <a:ext cx="0" cy="690071"/>
          </a:xfrm>
          <a:prstGeom prst="line">
            <a:avLst/>
          </a:prstGeom>
          <a:ln>
            <a:solidFill>
              <a:schemeClr val="accent4">
                <a:shade val="95000"/>
                <a:satMod val="104999"/>
                <a:alpha val="36000"/>
              </a:schemeClr>
            </a:solidFill>
          </a:ln>
        </p:spPr>
        <p:style>
          <a:lnRef idx="1">
            <a:schemeClr val="accent4"/>
          </a:lnRef>
          <a:fillRef idx="0">
            <a:schemeClr val="accent4"/>
          </a:fillRef>
          <a:effectRef idx="0">
            <a:schemeClr val="accent4"/>
          </a:effectRef>
          <a:fontRef idx="minor">
            <a:schemeClr val="tx1"/>
          </a:fontRef>
        </p:style>
      </p:cxnSp>
      <p:sp>
        <p:nvSpPr>
          <p:cNvPr id="84" name="Rectangle: Rounded Corners 83">
            <a:extLst>
              <a:ext uri="{FF2B5EF4-FFF2-40B4-BE49-F238E27FC236}">
                <a16:creationId xmlns:a16="http://schemas.microsoft.com/office/drawing/2014/main" id="{ED72E899-5995-76C4-E92F-AA33635F58E1}"/>
              </a:ext>
            </a:extLst>
          </p:cNvPr>
          <p:cNvSpPr/>
          <p:nvPr/>
        </p:nvSpPr>
        <p:spPr>
          <a:xfrm>
            <a:off x="10143292" y="4931240"/>
            <a:ext cx="739909" cy="50321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3"/>
                </a:solidFill>
              </a:rPr>
              <a:t>13 New Asset Signatories</a:t>
            </a:r>
          </a:p>
        </p:txBody>
      </p:sp>
      <p:cxnSp>
        <p:nvCxnSpPr>
          <p:cNvPr id="85" name="Straight Connector 84">
            <a:extLst>
              <a:ext uri="{FF2B5EF4-FFF2-40B4-BE49-F238E27FC236}">
                <a16:creationId xmlns:a16="http://schemas.microsoft.com/office/drawing/2014/main" id="{0627E709-8107-1DA7-97A0-84AAD0C9D7E8}"/>
              </a:ext>
            </a:extLst>
          </p:cNvPr>
          <p:cNvCxnSpPr>
            <a:cxnSpLocks/>
          </p:cNvCxnSpPr>
          <p:nvPr/>
        </p:nvCxnSpPr>
        <p:spPr>
          <a:xfrm>
            <a:off x="10265662" y="4931240"/>
            <a:ext cx="47705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86" name="Straight Connector 85">
            <a:extLst>
              <a:ext uri="{FF2B5EF4-FFF2-40B4-BE49-F238E27FC236}">
                <a16:creationId xmlns:a16="http://schemas.microsoft.com/office/drawing/2014/main" id="{7358E54D-3A8E-B0A4-62DD-F4D64A6DAE31}"/>
              </a:ext>
            </a:extLst>
          </p:cNvPr>
          <p:cNvCxnSpPr>
            <a:cxnSpLocks/>
          </p:cNvCxnSpPr>
          <p:nvPr/>
        </p:nvCxnSpPr>
        <p:spPr>
          <a:xfrm>
            <a:off x="10265662" y="5434454"/>
            <a:ext cx="477050"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87" name="Straight Connector 86">
            <a:extLst>
              <a:ext uri="{FF2B5EF4-FFF2-40B4-BE49-F238E27FC236}">
                <a16:creationId xmlns:a16="http://schemas.microsoft.com/office/drawing/2014/main" id="{D9C4E63C-0945-6088-074A-6689F0141E4F}"/>
              </a:ext>
            </a:extLst>
          </p:cNvPr>
          <p:cNvCxnSpPr>
            <a:cxnSpLocks/>
          </p:cNvCxnSpPr>
          <p:nvPr/>
        </p:nvCxnSpPr>
        <p:spPr>
          <a:xfrm>
            <a:off x="10816201" y="4931240"/>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88" name="Straight Connector 87">
            <a:extLst>
              <a:ext uri="{FF2B5EF4-FFF2-40B4-BE49-F238E27FC236}">
                <a16:creationId xmlns:a16="http://schemas.microsoft.com/office/drawing/2014/main" id="{EABF9D80-A90F-6FED-96E7-8AA8DA16A9BD}"/>
              </a:ext>
            </a:extLst>
          </p:cNvPr>
          <p:cNvCxnSpPr>
            <a:cxnSpLocks/>
          </p:cNvCxnSpPr>
          <p:nvPr/>
        </p:nvCxnSpPr>
        <p:spPr>
          <a:xfrm>
            <a:off x="10151982" y="4931240"/>
            <a:ext cx="0" cy="503214"/>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91690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9</a:t>
            </a:r>
            <a:r>
              <a:rPr lang="en-US" sz="2400" baseline="30000" dirty="0"/>
              <a:t>th</a:t>
            </a:r>
            <a:r>
              <a:rPr lang="en-US" sz="2400" dirty="0"/>
              <a:t>,10</a:t>
            </a:r>
            <a:r>
              <a:rPr lang="en-US" sz="2400" baseline="30000" dirty="0"/>
              <a:t>th</a:t>
            </a:r>
            <a:r>
              <a:rPr lang="en-US" sz="2400" dirty="0"/>
              <a:t> and 11</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8" name="Rectangle: Rounded Corners 37">
            <a:extLst>
              <a:ext uri="{FF2B5EF4-FFF2-40B4-BE49-F238E27FC236}">
                <a16:creationId xmlns:a16="http://schemas.microsoft.com/office/drawing/2014/main" id="{1A277A9F-0C62-6749-1DE5-82E6B7FF7E6A}"/>
              </a:ext>
            </a:extLst>
          </p:cNvPr>
          <p:cNvSpPr/>
          <p:nvPr/>
        </p:nvSpPr>
        <p:spPr>
          <a:xfrm>
            <a:off x="533400" y="1142802"/>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Climate Reporting Transparency Adoption</a:t>
            </a:r>
          </a:p>
        </p:txBody>
      </p:sp>
      <p:cxnSp>
        <p:nvCxnSpPr>
          <p:cNvPr id="39" name="Straight Connector 38">
            <a:extLst>
              <a:ext uri="{FF2B5EF4-FFF2-40B4-BE49-F238E27FC236}">
                <a16:creationId xmlns:a16="http://schemas.microsoft.com/office/drawing/2014/main" id="{6A58131B-F775-FA70-996E-29D9F9CFDED5}"/>
              </a:ext>
            </a:extLst>
          </p:cNvPr>
          <p:cNvCxnSpPr/>
          <p:nvPr/>
        </p:nvCxnSpPr>
        <p:spPr>
          <a:xfrm>
            <a:off x="609600" y="1432961"/>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8305800" y="1142802"/>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CDP Incorporation of </a:t>
            </a:r>
            <a:r>
              <a:rPr lang="en-US" sz="900" b="1">
                <a:solidFill>
                  <a:schemeClr val="accent3"/>
                </a:solidFill>
                <a:latin typeface="+mj-lt"/>
              </a:rPr>
              <a:t>ISSB in </a:t>
            </a:r>
            <a:r>
              <a:rPr lang="en-US" sz="900" b="1" dirty="0">
                <a:solidFill>
                  <a:schemeClr val="accent3"/>
                </a:solidFill>
                <a:latin typeface="+mj-lt"/>
              </a:rPr>
              <a:t>Global Disclosure Platform</a:t>
            </a:r>
          </a:p>
        </p:txBody>
      </p:sp>
      <p:cxnSp>
        <p:nvCxnSpPr>
          <p:cNvPr id="11" name="Straight Connector 10">
            <a:extLst>
              <a:ext uri="{FF2B5EF4-FFF2-40B4-BE49-F238E27FC236}">
                <a16:creationId xmlns:a16="http://schemas.microsoft.com/office/drawing/2014/main" id="{07B8D66D-AD06-9E21-E6CF-DD4F1F633C01}"/>
              </a:ext>
            </a:extLst>
          </p:cNvPr>
          <p:cNvCxnSpPr>
            <a:cxnSpLocks/>
          </p:cNvCxnSpPr>
          <p:nvPr/>
        </p:nvCxnSpPr>
        <p:spPr>
          <a:xfrm flipH="1">
            <a:off x="678084" y="3505200"/>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42C2B621-9733-5343-2F97-665C971A085D}"/>
              </a:ext>
            </a:extLst>
          </p:cNvPr>
          <p:cNvCxnSpPr>
            <a:cxnSpLocks/>
          </p:cNvCxnSpPr>
          <p:nvPr/>
        </p:nvCxnSpPr>
        <p:spPr>
          <a:xfrm>
            <a:off x="5943600" y="1752600"/>
            <a:ext cx="0" cy="175260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D4435A9B-06F9-7D28-FED6-B44755A50CE9}"/>
              </a:ext>
            </a:extLst>
          </p:cNvPr>
          <p:cNvCxnSpPr/>
          <p:nvPr/>
        </p:nvCxnSpPr>
        <p:spPr>
          <a:xfrm>
            <a:off x="10591800" y="146405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F898620-137D-91A7-0639-9DD39222A419}"/>
              </a:ext>
            </a:extLst>
          </p:cNvPr>
          <p:cNvPicPr>
            <a:picLocks noChangeAspect="1"/>
          </p:cNvPicPr>
          <p:nvPr/>
        </p:nvPicPr>
        <p:blipFill>
          <a:blip r:embed="rId5"/>
          <a:stretch>
            <a:fillRect/>
          </a:stretch>
        </p:blipFill>
        <p:spPr>
          <a:xfrm>
            <a:off x="10197895" y="2334863"/>
            <a:ext cx="1266162" cy="245472"/>
          </a:xfrm>
          <a:prstGeom prst="rect">
            <a:avLst/>
          </a:prstGeom>
        </p:spPr>
      </p:pic>
      <p:pic>
        <p:nvPicPr>
          <p:cNvPr id="13" name="Picture 12">
            <a:extLst>
              <a:ext uri="{FF2B5EF4-FFF2-40B4-BE49-F238E27FC236}">
                <a16:creationId xmlns:a16="http://schemas.microsoft.com/office/drawing/2014/main" id="{F0555A69-211B-F56D-7FC4-DF5CC008A3F9}"/>
              </a:ext>
            </a:extLst>
          </p:cNvPr>
          <p:cNvPicPr>
            <a:picLocks noChangeAspect="1"/>
          </p:cNvPicPr>
          <p:nvPr/>
        </p:nvPicPr>
        <p:blipFill>
          <a:blip r:embed="rId6"/>
          <a:stretch>
            <a:fillRect/>
          </a:stretch>
        </p:blipFill>
        <p:spPr>
          <a:xfrm>
            <a:off x="10197895" y="1707187"/>
            <a:ext cx="1266162" cy="473370"/>
          </a:xfrm>
          <a:prstGeom prst="rect">
            <a:avLst/>
          </a:prstGeom>
        </p:spPr>
      </p:pic>
      <p:cxnSp>
        <p:nvCxnSpPr>
          <p:cNvPr id="14" name="Straight Connector 13">
            <a:extLst>
              <a:ext uri="{FF2B5EF4-FFF2-40B4-BE49-F238E27FC236}">
                <a16:creationId xmlns:a16="http://schemas.microsoft.com/office/drawing/2014/main" id="{ACCDB490-CDEB-D9B8-2771-8CEB5A7C545C}"/>
              </a:ext>
            </a:extLst>
          </p:cNvPr>
          <p:cNvCxnSpPr>
            <a:cxnSpLocks/>
          </p:cNvCxnSpPr>
          <p:nvPr/>
        </p:nvCxnSpPr>
        <p:spPr>
          <a:xfrm>
            <a:off x="10245555" y="2256757"/>
            <a:ext cx="1121397" cy="0"/>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97FC0CD-E260-75AC-19D5-A10C6E2B1F16}"/>
              </a:ext>
            </a:extLst>
          </p:cNvPr>
          <p:cNvSpPr txBox="1"/>
          <p:nvPr/>
        </p:nvSpPr>
        <p:spPr>
          <a:xfrm>
            <a:off x="6015227" y="1633835"/>
            <a:ext cx="3966972"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ISSB Climate-related Disclosures Standard will be incorporated by CDP into its global environmental disclosure platform. This integration means that </a:t>
            </a:r>
            <a:r>
              <a:rPr lang="en-US" sz="900" b="1" dirty="0">
                <a:solidFill>
                  <a:schemeClr val="accent3"/>
                </a:solidFill>
                <a:latin typeface="+mj-lt"/>
              </a:rPr>
              <a:t>ISSB climate data disclosure </a:t>
            </a:r>
            <a:r>
              <a:rPr lang="en-US" sz="900" dirty="0">
                <a:solidFill>
                  <a:schemeClr val="accent1"/>
                </a:solidFill>
                <a:latin typeface="+mj-lt"/>
              </a:rPr>
              <a:t>will be quickly adopted across the global economy, improving the consistency of climate-related information for investors and easing the burden of disclosure on entities through an alignment of requirements. </a:t>
            </a:r>
          </a:p>
          <a:p>
            <a:pPr algn="just"/>
            <a:r>
              <a:rPr lang="en-US" sz="900" dirty="0">
                <a:solidFill>
                  <a:schemeClr val="accent1"/>
                </a:solidFill>
                <a:latin typeface="+mj-lt"/>
              </a:rPr>
              <a:t>By decreasing the reporting burden on organizations and hastening the early adoption of </a:t>
            </a:r>
            <a:r>
              <a:rPr lang="en-US" sz="900" b="1" dirty="0">
                <a:solidFill>
                  <a:schemeClr val="accent3"/>
                </a:solidFill>
                <a:latin typeface="+mj-lt"/>
              </a:rPr>
              <a:t>IFRS S2 disclosures</a:t>
            </a:r>
            <a:r>
              <a:rPr lang="en-US" sz="900" dirty="0">
                <a:solidFill>
                  <a:schemeClr val="accent1"/>
                </a:solidFill>
                <a:latin typeface="+mj-lt"/>
              </a:rPr>
              <a:t>, investors would receive the consistent climate-related information they require sooner.</a:t>
            </a:r>
          </a:p>
          <a:p>
            <a:pPr algn="just"/>
            <a:endParaRPr lang="en-US" sz="900" dirty="0">
              <a:solidFill>
                <a:schemeClr val="accent1"/>
              </a:solidFill>
              <a:latin typeface="+mj-lt"/>
            </a:endParaRPr>
          </a:p>
        </p:txBody>
      </p:sp>
      <p:sp>
        <p:nvSpPr>
          <p:cNvPr id="17" name="TextBox 16">
            <a:extLst>
              <a:ext uri="{FF2B5EF4-FFF2-40B4-BE49-F238E27FC236}">
                <a16:creationId xmlns:a16="http://schemas.microsoft.com/office/drawing/2014/main" id="{EF8EAF8A-DFBF-BAA5-E36B-2B6F0421DB40}"/>
              </a:ext>
            </a:extLst>
          </p:cNvPr>
          <p:cNvSpPr txBox="1"/>
          <p:nvPr/>
        </p:nvSpPr>
        <p:spPr>
          <a:xfrm>
            <a:off x="6015227" y="2935352"/>
            <a:ext cx="5351723"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Standard, which is currently being finalized, will be incorporated into CDP's current questionnaires, which are sent out annually to businesses on behalf of </a:t>
            </a:r>
            <a:r>
              <a:rPr lang="en-US" sz="900" b="1" dirty="0">
                <a:solidFill>
                  <a:schemeClr val="accent3"/>
                </a:solidFill>
                <a:latin typeface="+mj-lt"/>
              </a:rPr>
              <a:t>680 financial institutions </a:t>
            </a:r>
            <a:r>
              <a:rPr lang="en-US" sz="900" dirty="0">
                <a:solidFill>
                  <a:schemeClr val="accent1"/>
                </a:solidFill>
                <a:latin typeface="+mj-lt"/>
              </a:rPr>
              <a:t>with a combined asset base of more than </a:t>
            </a:r>
            <a:r>
              <a:rPr lang="en-US" sz="900" b="1" dirty="0">
                <a:solidFill>
                  <a:schemeClr val="accent3"/>
                </a:solidFill>
                <a:latin typeface="+mj-lt"/>
              </a:rPr>
              <a:t>$130 trillion</a:t>
            </a:r>
            <a:r>
              <a:rPr lang="en-US" sz="900" dirty="0">
                <a:solidFill>
                  <a:schemeClr val="accent1"/>
                </a:solidFill>
                <a:latin typeface="+mj-lt"/>
              </a:rPr>
              <a:t>.</a:t>
            </a:r>
          </a:p>
        </p:txBody>
      </p:sp>
      <p:cxnSp>
        <p:nvCxnSpPr>
          <p:cNvPr id="18" name="Straight Connector 17">
            <a:extLst>
              <a:ext uri="{FF2B5EF4-FFF2-40B4-BE49-F238E27FC236}">
                <a16:creationId xmlns:a16="http://schemas.microsoft.com/office/drawing/2014/main" id="{D426C766-04F0-DF64-E10C-948A991C03E6}"/>
              </a:ext>
            </a:extLst>
          </p:cNvPr>
          <p:cNvCxnSpPr>
            <a:cxnSpLocks/>
          </p:cNvCxnSpPr>
          <p:nvPr/>
        </p:nvCxnSpPr>
        <p:spPr>
          <a:xfrm>
            <a:off x="10058400" y="1752600"/>
            <a:ext cx="0" cy="908723"/>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2B98764E-CDDA-01A6-D96A-4AB4C0BF92CE}"/>
              </a:ext>
            </a:extLst>
          </p:cNvPr>
          <p:cNvSpPr txBox="1"/>
          <p:nvPr/>
        </p:nvSpPr>
        <p:spPr>
          <a:xfrm>
            <a:off x="528118" y="1628307"/>
            <a:ext cx="5339281"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lgn="just">
              <a:buFont typeface="Arial" panose="020B0604020202020204" pitchFamily="34" charset="0"/>
              <a:buChar char="•"/>
            </a:pPr>
            <a:r>
              <a:rPr lang="en-US" sz="900" dirty="0">
                <a:solidFill>
                  <a:schemeClr val="accent1"/>
                </a:solidFill>
                <a:latin typeface="+mj-lt"/>
              </a:rPr>
              <a:t>Numerous smaller </a:t>
            </a:r>
            <a:r>
              <a:rPr lang="en-US" sz="900" b="1" dirty="0">
                <a:solidFill>
                  <a:schemeClr val="accent3"/>
                </a:solidFill>
                <a:latin typeface="+mj-lt"/>
              </a:rPr>
              <a:t>developing nations</a:t>
            </a:r>
            <a:r>
              <a:rPr lang="en-US" sz="900" dirty="0">
                <a:solidFill>
                  <a:schemeClr val="accent1"/>
                </a:solidFill>
                <a:latin typeface="+mj-lt"/>
              </a:rPr>
              <a:t>' lack of transparency because they lack the reporting infrastructure. It might make more sense to report mostly on loss and damage and what funding is required for climate change in small countries that may only contribute 0.1% to global emissions. </a:t>
            </a:r>
          </a:p>
          <a:p>
            <a:pPr marL="171450" indent="-171450" algn="just">
              <a:buFont typeface="Arial" panose="020B0604020202020204" pitchFamily="34" charset="0"/>
              <a:buChar char="•"/>
            </a:pPr>
            <a:endParaRPr lang="en-US" sz="900" dirty="0">
              <a:solidFill>
                <a:schemeClr val="accent1"/>
              </a:solidFill>
              <a:latin typeface="+mj-lt"/>
            </a:endParaRPr>
          </a:p>
          <a:p>
            <a:pPr marL="171450" indent="-171450" algn="just">
              <a:buFont typeface="Arial" panose="020B0604020202020204" pitchFamily="34" charset="0"/>
              <a:buChar char="•"/>
            </a:pPr>
            <a:r>
              <a:rPr lang="en-US" sz="900" dirty="0">
                <a:solidFill>
                  <a:schemeClr val="accent1"/>
                </a:solidFill>
                <a:latin typeface="+mj-lt"/>
              </a:rPr>
              <a:t>However, the </a:t>
            </a:r>
            <a:r>
              <a:rPr lang="en-US" sz="900" b="1" dirty="0">
                <a:solidFill>
                  <a:schemeClr val="accent3"/>
                </a:solidFill>
                <a:latin typeface="+mj-lt"/>
              </a:rPr>
              <a:t>mandated reporting </a:t>
            </a:r>
            <a:r>
              <a:rPr lang="en-US" sz="900" dirty="0">
                <a:solidFill>
                  <a:schemeClr val="accent1"/>
                </a:solidFill>
                <a:latin typeface="+mj-lt"/>
              </a:rPr>
              <a:t>does not include these components. The transparency strategy has a drawback in that many actions are challenging to quantify. One of the most important categories of climate action is adaptation, but it is challenging to quantify. </a:t>
            </a:r>
          </a:p>
          <a:p>
            <a:pPr marL="171450" indent="-171450" algn="just">
              <a:buFont typeface="Arial" panose="020B0604020202020204" pitchFamily="34" charset="0"/>
              <a:buChar char="•"/>
            </a:pPr>
            <a:endParaRPr lang="en-US" sz="900" dirty="0">
              <a:solidFill>
                <a:schemeClr val="accent1"/>
              </a:solidFill>
              <a:latin typeface="+mj-lt"/>
            </a:endParaRPr>
          </a:p>
          <a:p>
            <a:pPr marL="171450" indent="-171450" algn="just">
              <a:buFont typeface="Arial" panose="020B0604020202020204" pitchFamily="34" charset="0"/>
              <a:buChar char="•"/>
            </a:pPr>
            <a:r>
              <a:rPr lang="en-US" sz="900" dirty="0">
                <a:solidFill>
                  <a:schemeClr val="accent1"/>
                </a:solidFill>
                <a:latin typeface="+mj-lt"/>
              </a:rPr>
              <a:t>To ensure that the transparency requirements of the </a:t>
            </a:r>
            <a:r>
              <a:rPr lang="en-US" sz="900" b="1" dirty="0">
                <a:solidFill>
                  <a:schemeClr val="accent3"/>
                </a:solidFill>
                <a:latin typeface="+mj-lt"/>
              </a:rPr>
              <a:t>Paris Agreement </a:t>
            </a:r>
            <a:r>
              <a:rPr lang="en-US" sz="900" dirty="0">
                <a:solidFill>
                  <a:schemeClr val="accent1"/>
                </a:solidFill>
                <a:latin typeface="+mj-lt"/>
              </a:rPr>
              <a:t>do not unduly burden poor nations, particularly those with very low emissions, Instead, the </a:t>
            </a:r>
            <a:r>
              <a:rPr lang="en-US" sz="900" b="1" dirty="0">
                <a:solidFill>
                  <a:schemeClr val="accent3"/>
                </a:solidFill>
                <a:latin typeface="+mj-lt"/>
              </a:rPr>
              <a:t>policy</a:t>
            </a:r>
            <a:r>
              <a:rPr lang="en-US" sz="900" dirty="0">
                <a:solidFill>
                  <a:schemeClr val="accent1"/>
                </a:solidFill>
                <a:latin typeface="+mj-lt"/>
              </a:rPr>
              <a:t> should give priority to and promote reporting on topics vital to these nations, like </a:t>
            </a:r>
            <a:r>
              <a:rPr lang="en-US" sz="900" b="1" dirty="0">
                <a:solidFill>
                  <a:schemeClr val="accent3"/>
                </a:solidFill>
                <a:latin typeface="+mj-lt"/>
              </a:rPr>
              <a:t>adaptation</a:t>
            </a:r>
            <a:r>
              <a:rPr lang="en-US" sz="900" dirty="0">
                <a:solidFill>
                  <a:schemeClr val="accent1"/>
                </a:solidFill>
                <a:latin typeface="+mj-lt"/>
              </a:rPr>
              <a:t>, </a:t>
            </a:r>
            <a:r>
              <a:rPr lang="en-US" sz="900" b="1" dirty="0">
                <a:solidFill>
                  <a:schemeClr val="accent3"/>
                </a:solidFill>
                <a:latin typeface="+mj-lt"/>
              </a:rPr>
              <a:t>climate change loss and damage, and financing requirements.</a:t>
            </a:r>
          </a:p>
        </p:txBody>
      </p:sp>
      <p:sp>
        <p:nvSpPr>
          <p:cNvPr id="24" name="Rectangle: Rounded Corners 23">
            <a:extLst>
              <a:ext uri="{FF2B5EF4-FFF2-40B4-BE49-F238E27FC236}">
                <a16:creationId xmlns:a16="http://schemas.microsoft.com/office/drawing/2014/main" id="{38966A60-9D03-15CF-4018-88F2765AE605}"/>
              </a:ext>
            </a:extLst>
          </p:cNvPr>
          <p:cNvSpPr/>
          <p:nvPr/>
        </p:nvSpPr>
        <p:spPr>
          <a:xfrm>
            <a:off x="533400" y="3627768"/>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Sustainable Agriculture Financing Commitment</a:t>
            </a:r>
          </a:p>
        </p:txBody>
      </p:sp>
      <p:cxnSp>
        <p:nvCxnSpPr>
          <p:cNvPr id="25" name="Straight Connector 24">
            <a:extLst>
              <a:ext uri="{FF2B5EF4-FFF2-40B4-BE49-F238E27FC236}">
                <a16:creationId xmlns:a16="http://schemas.microsoft.com/office/drawing/2014/main" id="{3A32F044-10F7-487F-4A86-2A70A1C9FCD7}"/>
              </a:ext>
            </a:extLst>
          </p:cNvPr>
          <p:cNvCxnSpPr/>
          <p:nvPr/>
        </p:nvCxnSpPr>
        <p:spPr>
          <a:xfrm>
            <a:off x="609600" y="3917927"/>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6" name="Diagram 25">
            <a:extLst>
              <a:ext uri="{FF2B5EF4-FFF2-40B4-BE49-F238E27FC236}">
                <a16:creationId xmlns:a16="http://schemas.microsoft.com/office/drawing/2014/main" id="{AA20BC94-64C2-513A-105E-58524A508BEA}"/>
              </a:ext>
            </a:extLst>
          </p:cNvPr>
          <p:cNvGraphicFramePr/>
          <p:nvPr>
            <p:extLst>
              <p:ext uri="{D42A27DB-BD31-4B8C-83A1-F6EECF244321}">
                <p14:modId xmlns:p14="http://schemas.microsoft.com/office/powerpoint/2010/main" val="2538964814"/>
              </p:ext>
            </p:extLst>
          </p:nvPr>
        </p:nvGraphicFramePr>
        <p:xfrm>
          <a:off x="616273" y="4031777"/>
          <a:ext cx="10845871" cy="11621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Rectangle 26">
            <a:extLst>
              <a:ext uri="{FF2B5EF4-FFF2-40B4-BE49-F238E27FC236}">
                <a16:creationId xmlns:a16="http://schemas.microsoft.com/office/drawing/2014/main" id="{3DDCB2D8-D938-4E68-8A15-78DD24624D19}"/>
              </a:ext>
            </a:extLst>
          </p:cNvPr>
          <p:cNvSpPr/>
          <p:nvPr/>
        </p:nvSpPr>
        <p:spPr>
          <a:xfrm>
            <a:off x="663194" y="5318643"/>
            <a:ext cx="1578866" cy="80525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5C4558E-A3DC-97D3-AAD9-9377FF1335A5}"/>
              </a:ext>
            </a:extLst>
          </p:cNvPr>
          <p:cNvSpPr txBox="1"/>
          <p:nvPr/>
        </p:nvSpPr>
        <p:spPr>
          <a:xfrm>
            <a:off x="683009" y="5788262"/>
            <a:ext cx="1540766"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Green Farming Investment Value at COP27</a:t>
            </a:r>
            <a:endParaRPr lang="en-US" sz="700" dirty="0">
              <a:solidFill>
                <a:schemeClr val="accent1"/>
              </a:solidFill>
              <a:latin typeface="+mj-lt"/>
            </a:endParaRPr>
          </a:p>
        </p:txBody>
      </p:sp>
      <p:sp>
        <p:nvSpPr>
          <p:cNvPr id="29" name="TextBox 28">
            <a:extLst>
              <a:ext uri="{FF2B5EF4-FFF2-40B4-BE49-F238E27FC236}">
                <a16:creationId xmlns:a16="http://schemas.microsoft.com/office/drawing/2014/main" id="{5E1DFE86-01CD-708B-1CF2-28167FEAE133}"/>
              </a:ext>
            </a:extLst>
          </p:cNvPr>
          <p:cNvSpPr txBox="1"/>
          <p:nvPr/>
        </p:nvSpPr>
        <p:spPr>
          <a:xfrm>
            <a:off x="752604" y="5427105"/>
            <a:ext cx="1447295"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8 Billion</a:t>
            </a:r>
            <a:endParaRPr lang="en-US" sz="1400" dirty="0">
              <a:solidFill>
                <a:schemeClr val="accent1"/>
              </a:solidFill>
            </a:endParaRPr>
          </a:p>
        </p:txBody>
      </p:sp>
      <p:cxnSp>
        <p:nvCxnSpPr>
          <p:cNvPr id="30" name="Straight Connector 29">
            <a:extLst>
              <a:ext uri="{FF2B5EF4-FFF2-40B4-BE49-F238E27FC236}">
                <a16:creationId xmlns:a16="http://schemas.microsoft.com/office/drawing/2014/main" id="{0189C6DF-7FD0-1067-DD73-9C6B401D92B4}"/>
              </a:ext>
            </a:extLst>
          </p:cNvPr>
          <p:cNvCxnSpPr>
            <a:cxnSpLocks/>
            <a:stCxn id="27" idx="1"/>
          </p:cNvCxnSpPr>
          <p:nvPr/>
        </p:nvCxnSpPr>
        <p:spPr>
          <a:xfrm>
            <a:off x="663194" y="5721270"/>
            <a:ext cx="1580898" cy="40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B64C924-177A-E1CE-1976-106A6201DD2B}"/>
              </a:ext>
            </a:extLst>
          </p:cNvPr>
          <p:cNvSpPr/>
          <p:nvPr/>
        </p:nvSpPr>
        <p:spPr>
          <a:xfrm>
            <a:off x="4053082" y="5318643"/>
            <a:ext cx="1578866" cy="809909"/>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4" name="TextBox 33">
            <a:extLst>
              <a:ext uri="{FF2B5EF4-FFF2-40B4-BE49-F238E27FC236}">
                <a16:creationId xmlns:a16="http://schemas.microsoft.com/office/drawing/2014/main" id="{9D9C6DF4-02D5-D063-4137-766EA18EF7C6}"/>
              </a:ext>
            </a:extLst>
          </p:cNvPr>
          <p:cNvSpPr txBox="1"/>
          <p:nvPr/>
        </p:nvSpPr>
        <p:spPr>
          <a:xfrm>
            <a:off x="4015243" y="5777346"/>
            <a:ext cx="1675895"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Total Nations, Entitles and Institutions committed to funding</a:t>
            </a:r>
            <a:endParaRPr lang="en-US" sz="700" dirty="0">
              <a:solidFill>
                <a:schemeClr val="accent1"/>
              </a:solidFill>
              <a:latin typeface="+mj-lt"/>
            </a:endParaRPr>
          </a:p>
        </p:txBody>
      </p:sp>
      <p:sp>
        <p:nvSpPr>
          <p:cNvPr id="35" name="TextBox 34">
            <a:extLst>
              <a:ext uri="{FF2B5EF4-FFF2-40B4-BE49-F238E27FC236}">
                <a16:creationId xmlns:a16="http://schemas.microsoft.com/office/drawing/2014/main" id="{920CA08E-CC90-E721-42B9-7F73A7FF1A5A}"/>
              </a:ext>
            </a:extLst>
          </p:cNvPr>
          <p:cNvSpPr txBox="1"/>
          <p:nvPr/>
        </p:nvSpPr>
        <p:spPr>
          <a:xfrm>
            <a:off x="4118868" y="5410914"/>
            <a:ext cx="1447295"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275</a:t>
            </a:r>
            <a:endParaRPr lang="en-US" sz="1400" dirty="0">
              <a:solidFill>
                <a:schemeClr val="accent1"/>
              </a:solidFill>
            </a:endParaRPr>
          </a:p>
        </p:txBody>
      </p:sp>
      <p:cxnSp>
        <p:nvCxnSpPr>
          <p:cNvPr id="36" name="Straight Connector 35">
            <a:extLst>
              <a:ext uri="{FF2B5EF4-FFF2-40B4-BE49-F238E27FC236}">
                <a16:creationId xmlns:a16="http://schemas.microsoft.com/office/drawing/2014/main" id="{B6BCD94B-D27A-E045-C67D-AE3C624C9FE5}"/>
              </a:ext>
            </a:extLst>
          </p:cNvPr>
          <p:cNvCxnSpPr>
            <a:cxnSpLocks/>
            <a:stCxn id="33" idx="1"/>
            <a:endCxn id="33" idx="3"/>
          </p:cNvCxnSpPr>
          <p:nvPr/>
        </p:nvCxnSpPr>
        <p:spPr>
          <a:xfrm>
            <a:off x="4053082" y="5723598"/>
            <a:ext cx="15788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F86817A-D4CD-E6DB-2A08-A86106382DB1}"/>
              </a:ext>
            </a:extLst>
          </p:cNvPr>
          <p:cNvSpPr/>
          <p:nvPr/>
        </p:nvSpPr>
        <p:spPr>
          <a:xfrm>
            <a:off x="2242060" y="5318646"/>
            <a:ext cx="1811024" cy="80525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D5E2585-BB64-7A3F-49F4-5169E54B096D}"/>
              </a:ext>
            </a:extLst>
          </p:cNvPr>
          <p:cNvSpPr txBox="1"/>
          <p:nvPr/>
        </p:nvSpPr>
        <p:spPr>
          <a:xfrm>
            <a:off x="2377189" y="5785354"/>
            <a:ext cx="1540766"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3"/>
                </a:solidFill>
                <a:effectLst/>
                <a:uLnTx/>
                <a:uFillTx/>
                <a:latin typeface="+mj-lt"/>
                <a:ea typeface="+mn-ea"/>
                <a:cs typeface="+mn-cs"/>
              </a:rPr>
              <a:t>Leading Nations under Financing Commitment</a:t>
            </a:r>
            <a:endParaRPr lang="en-US" sz="700" dirty="0">
              <a:solidFill>
                <a:schemeClr val="accent3"/>
              </a:solidFill>
              <a:latin typeface="+mj-lt"/>
            </a:endParaRPr>
          </a:p>
        </p:txBody>
      </p:sp>
      <p:cxnSp>
        <p:nvCxnSpPr>
          <p:cNvPr id="44" name="Straight Connector 43">
            <a:extLst>
              <a:ext uri="{FF2B5EF4-FFF2-40B4-BE49-F238E27FC236}">
                <a16:creationId xmlns:a16="http://schemas.microsoft.com/office/drawing/2014/main" id="{8FE9B1E6-F824-A6E8-2BB8-F718CC9160E7}"/>
              </a:ext>
            </a:extLst>
          </p:cNvPr>
          <p:cNvCxnSpPr>
            <a:cxnSpLocks/>
            <a:stCxn id="41" idx="1"/>
            <a:endCxn id="41" idx="3"/>
          </p:cNvCxnSpPr>
          <p:nvPr/>
        </p:nvCxnSpPr>
        <p:spPr>
          <a:xfrm>
            <a:off x="2242060" y="5721273"/>
            <a:ext cx="18110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BA82A3-13A9-20BE-BFB1-62411352CA5D}"/>
              </a:ext>
            </a:extLst>
          </p:cNvPr>
          <p:cNvCxnSpPr>
            <a:cxnSpLocks/>
          </p:cNvCxnSpPr>
          <p:nvPr/>
        </p:nvCxnSpPr>
        <p:spPr>
          <a:xfrm>
            <a:off x="3124200" y="5318648"/>
            <a:ext cx="0" cy="3963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B5432F11-4E28-AB6A-30AE-10E47F97C2BB}"/>
              </a:ext>
            </a:extLst>
          </p:cNvPr>
          <p:cNvPicPr>
            <a:picLocks noChangeAspect="1"/>
          </p:cNvPicPr>
          <p:nvPr/>
        </p:nvPicPr>
        <p:blipFill>
          <a:blip r:embed="rId12"/>
          <a:stretch>
            <a:fillRect/>
          </a:stretch>
        </p:blipFill>
        <p:spPr>
          <a:xfrm>
            <a:off x="3403900" y="5399831"/>
            <a:ext cx="374865" cy="224919"/>
          </a:xfrm>
          <a:prstGeom prst="rect">
            <a:avLst/>
          </a:prstGeom>
        </p:spPr>
      </p:pic>
      <p:pic>
        <p:nvPicPr>
          <p:cNvPr id="47" name="Picture 46">
            <a:extLst>
              <a:ext uri="{FF2B5EF4-FFF2-40B4-BE49-F238E27FC236}">
                <a16:creationId xmlns:a16="http://schemas.microsoft.com/office/drawing/2014/main" id="{74B51B3D-4EA4-D434-834F-058339334682}"/>
              </a:ext>
            </a:extLst>
          </p:cNvPr>
          <p:cNvPicPr>
            <a:picLocks noChangeAspect="1"/>
          </p:cNvPicPr>
          <p:nvPr/>
        </p:nvPicPr>
        <p:blipFill>
          <a:blip r:embed="rId13"/>
          <a:stretch>
            <a:fillRect/>
          </a:stretch>
        </p:blipFill>
        <p:spPr>
          <a:xfrm>
            <a:off x="2474216" y="5399831"/>
            <a:ext cx="404368" cy="225802"/>
          </a:xfrm>
          <a:prstGeom prst="rect">
            <a:avLst/>
          </a:prstGeom>
        </p:spPr>
      </p:pic>
      <p:sp>
        <p:nvSpPr>
          <p:cNvPr id="63" name="Rectangle 62">
            <a:extLst>
              <a:ext uri="{FF2B5EF4-FFF2-40B4-BE49-F238E27FC236}">
                <a16:creationId xmlns:a16="http://schemas.microsoft.com/office/drawing/2014/main" id="{D6F5B2E6-6D49-F1CA-1648-2AC26B87DEA2}"/>
              </a:ext>
            </a:extLst>
          </p:cNvPr>
          <p:cNvSpPr/>
          <p:nvPr/>
        </p:nvSpPr>
        <p:spPr>
          <a:xfrm>
            <a:off x="6409816" y="5318646"/>
            <a:ext cx="1578866" cy="80525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FC48E3B-8D0E-07CD-A6C3-E25568F82CA0}"/>
              </a:ext>
            </a:extLst>
          </p:cNvPr>
          <p:cNvSpPr txBox="1"/>
          <p:nvPr/>
        </p:nvSpPr>
        <p:spPr>
          <a:xfrm>
            <a:off x="6429631" y="5788262"/>
            <a:ext cx="1540766"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UK’s Investment Value at COP27</a:t>
            </a:r>
            <a:endParaRPr lang="en-US" sz="700" dirty="0">
              <a:solidFill>
                <a:schemeClr val="accent1"/>
              </a:solidFill>
              <a:latin typeface="+mj-lt"/>
            </a:endParaRPr>
          </a:p>
        </p:txBody>
      </p:sp>
      <p:sp>
        <p:nvSpPr>
          <p:cNvPr id="65" name="TextBox 64">
            <a:extLst>
              <a:ext uri="{FF2B5EF4-FFF2-40B4-BE49-F238E27FC236}">
                <a16:creationId xmlns:a16="http://schemas.microsoft.com/office/drawing/2014/main" id="{24C05A9A-B826-A8F4-F441-4601CF51E12F}"/>
              </a:ext>
            </a:extLst>
          </p:cNvPr>
          <p:cNvSpPr txBox="1"/>
          <p:nvPr/>
        </p:nvSpPr>
        <p:spPr>
          <a:xfrm>
            <a:off x="6499226" y="5427105"/>
            <a:ext cx="1447295"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USD 109 </a:t>
            </a:r>
            <a:r>
              <a:rPr lang="en-US" sz="1000" b="1" kern="1200" dirty="0">
                <a:solidFill>
                  <a:schemeClr val="accent1"/>
                </a:solidFill>
                <a:latin typeface="Arial Nova" panose="020B0504020202020204" pitchFamily="34" charset="0"/>
                <a:ea typeface="+mn-ea"/>
                <a:cs typeface="+mn-cs"/>
              </a:rPr>
              <a:t>M</a:t>
            </a:r>
            <a:r>
              <a:rPr kumimoji="0" lang="en-US" sz="1000" b="1" i="0" u="none" strike="noStrike" kern="1200" cap="none" spc="0" normalizeH="0" baseline="0" noProof="0" dirty="0" err="1">
                <a:ln>
                  <a:noFill/>
                </a:ln>
                <a:solidFill>
                  <a:schemeClr val="accent1"/>
                </a:solidFill>
                <a:effectLst/>
                <a:uLnTx/>
                <a:uFillTx/>
                <a:latin typeface="Arial Nova" panose="020B0504020202020204" pitchFamily="34" charset="0"/>
                <a:ea typeface="+mn-ea"/>
                <a:cs typeface="+mn-cs"/>
              </a:rPr>
              <a:t>illion</a:t>
            </a:r>
            <a:endParaRPr lang="en-US" sz="1400" dirty="0">
              <a:solidFill>
                <a:schemeClr val="accent1"/>
              </a:solidFill>
            </a:endParaRPr>
          </a:p>
        </p:txBody>
      </p:sp>
      <p:cxnSp>
        <p:nvCxnSpPr>
          <p:cNvPr id="66" name="Straight Connector 65">
            <a:extLst>
              <a:ext uri="{FF2B5EF4-FFF2-40B4-BE49-F238E27FC236}">
                <a16:creationId xmlns:a16="http://schemas.microsoft.com/office/drawing/2014/main" id="{F4680B0E-8CA3-EB9F-9824-E19988CC76A7}"/>
              </a:ext>
            </a:extLst>
          </p:cNvPr>
          <p:cNvCxnSpPr>
            <a:cxnSpLocks/>
            <a:stCxn id="63" idx="1"/>
          </p:cNvCxnSpPr>
          <p:nvPr/>
        </p:nvCxnSpPr>
        <p:spPr>
          <a:xfrm>
            <a:off x="6409816" y="5721273"/>
            <a:ext cx="1580898" cy="40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6211DD3A-AE85-6D87-698E-FE887EAFC278}"/>
              </a:ext>
            </a:extLst>
          </p:cNvPr>
          <p:cNvSpPr/>
          <p:nvPr/>
        </p:nvSpPr>
        <p:spPr>
          <a:xfrm>
            <a:off x="9764381" y="5318644"/>
            <a:ext cx="1675015" cy="805254"/>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8" name="TextBox 67">
            <a:extLst>
              <a:ext uri="{FF2B5EF4-FFF2-40B4-BE49-F238E27FC236}">
                <a16:creationId xmlns:a16="http://schemas.microsoft.com/office/drawing/2014/main" id="{DF5CEBE0-B2B2-6659-66C0-5ED51AC0C13C}"/>
              </a:ext>
            </a:extLst>
          </p:cNvPr>
          <p:cNvSpPr txBox="1"/>
          <p:nvPr/>
        </p:nvSpPr>
        <p:spPr>
          <a:xfrm>
            <a:off x="9766431" y="5777346"/>
            <a:ext cx="1675895"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Funding Focus under the Commitment</a:t>
            </a:r>
            <a:endParaRPr lang="en-US" sz="700" dirty="0">
              <a:solidFill>
                <a:schemeClr val="accent1"/>
              </a:solidFill>
              <a:latin typeface="+mj-lt"/>
            </a:endParaRPr>
          </a:p>
        </p:txBody>
      </p:sp>
      <p:sp>
        <p:nvSpPr>
          <p:cNvPr id="69" name="TextBox 68">
            <a:extLst>
              <a:ext uri="{FF2B5EF4-FFF2-40B4-BE49-F238E27FC236}">
                <a16:creationId xmlns:a16="http://schemas.microsoft.com/office/drawing/2014/main" id="{B6555216-F704-92FE-9B0C-3D042FA17087}"/>
              </a:ext>
            </a:extLst>
          </p:cNvPr>
          <p:cNvSpPr txBox="1"/>
          <p:nvPr/>
        </p:nvSpPr>
        <p:spPr>
          <a:xfrm>
            <a:off x="9671568" y="5405790"/>
            <a:ext cx="1869311" cy="246221"/>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rPr>
              <a:t>Heat and Flood Tolerance</a:t>
            </a:r>
            <a:endParaRPr lang="en-US" sz="1400" dirty="0">
              <a:solidFill>
                <a:schemeClr val="accent1"/>
              </a:solidFill>
            </a:endParaRPr>
          </a:p>
        </p:txBody>
      </p:sp>
      <p:cxnSp>
        <p:nvCxnSpPr>
          <p:cNvPr id="70" name="Straight Connector 69">
            <a:extLst>
              <a:ext uri="{FF2B5EF4-FFF2-40B4-BE49-F238E27FC236}">
                <a16:creationId xmlns:a16="http://schemas.microsoft.com/office/drawing/2014/main" id="{9EF7D8CE-08B7-72FC-0BC5-7E8981E4AACE}"/>
              </a:ext>
            </a:extLst>
          </p:cNvPr>
          <p:cNvCxnSpPr>
            <a:cxnSpLocks/>
            <a:stCxn id="67" idx="1"/>
            <a:endCxn id="67" idx="3"/>
          </p:cNvCxnSpPr>
          <p:nvPr/>
        </p:nvCxnSpPr>
        <p:spPr>
          <a:xfrm>
            <a:off x="9764381" y="5721271"/>
            <a:ext cx="167501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93A9F5E-DC2B-DCE1-8487-DE4A4611FC93}"/>
              </a:ext>
            </a:extLst>
          </p:cNvPr>
          <p:cNvSpPr/>
          <p:nvPr/>
        </p:nvSpPr>
        <p:spPr>
          <a:xfrm>
            <a:off x="7987665" y="5318646"/>
            <a:ext cx="1773786" cy="80525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B48C0EE-71AC-B0A2-2995-34B889B9FF3B}"/>
              </a:ext>
            </a:extLst>
          </p:cNvPr>
          <p:cNvSpPr txBox="1"/>
          <p:nvPr/>
        </p:nvSpPr>
        <p:spPr>
          <a:xfrm>
            <a:off x="8122132" y="5759390"/>
            <a:ext cx="1540766"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accent1"/>
                </a:solidFill>
                <a:effectLst/>
                <a:uLnTx/>
                <a:uFillTx/>
                <a:latin typeface="+mj-lt"/>
                <a:ea typeface="+mn-ea"/>
                <a:cs typeface="+mn-cs"/>
              </a:rPr>
              <a:t>Leading Nations under Financing Commitment</a:t>
            </a:r>
            <a:endParaRPr lang="en-US" sz="700" dirty="0">
              <a:solidFill>
                <a:schemeClr val="accent1"/>
              </a:solidFill>
              <a:latin typeface="+mj-lt"/>
            </a:endParaRPr>
          </a:p>
        </p:txBody>
      </p:sp>
      <p:cxnSp>
        <p:nvCxnSpPr>
          <p:cNvPr id="73" name="Straight Connector 72">
            <a:extLst>
              <a:ext uri="{FF2B5EF4-FFF2-40B4-BE49-F238E27FC236}">
                <a16:creationId xmlns:a16="http://schemas.microsoft.com/office/drawing/2014/main" id="{84414A9D-8407-2CE1-8256-F46EB9308E1A}"/>
              </a:ext>
            </a:extLst>
          </p:cNvPr>
          <p:cNvCxnSpPr>
            <a:cxnSpLocks/>
            <a:stCxn id="71" idx="1"/>
            <a:endCxn id="71" idx="3"/>
          </p:cNvCxnSpPr>
          <p:nvPr/>
        </p:nvCxnSpPr>
        <p:spPr>
          <a:xfrm>
            <a:off x="7987665" y="5721273"/>
            <a:ext cx="17737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341C058C-9941-0BBB-F07C-795410B4C8DD}"/>
              </a:ext>
            </a:extLst>
          </p:cNvPr>
          <p:cNvPicPr>
            <a:picLocks noChangeAspect="1"/>
          </p:cNvPicPr>
          <p:nvPr/>
        </p:nvPicPr>
        <p:blipFill>
          <a:blip r:embed="rId14"/>
          <a:srcRect/>
          <a:stretch/>
        </p:blipFill>
        <p:spPr>
          <a:xfrm>
            <a:off x="8744247" y="5408835"/>
            <a:ext cx="341105" cy="225802"/>
          </a:xfrm>
          <a:prstGeom prst="rect">
            <a:avLst/>
          </a:prstGeom>
        </p:spPr>
      </p:pic>
    </p:spTree>
    <p:extLst>
      <p:ext uri="{BB962C8B-B14F-4D97-AF65-F5344CB8AC3E}">
        <p14:creationId xmlns:p14="http://schemas.microsoft.com/office/powerpoint/2010/main" val="327316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11</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3"/>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4"/>
          <a:stretch>
            <a:fillRect/>
          </a:stretch>
        </p:blipFill>
        <p:spPr>
          <a:xfrm>
            <a:off x="9896322"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5"/>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600" y="1204559"/>
            <a:ext cx="45719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Breakthrough Agenda for Decarbonization and Actions Committed at COP27</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537164"/>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EDA69A8-25C5-1B2E-BA84-E762F893FFB3}"/>
              </a:ext>
            </a:extLst>
          </p:cNvPr>
          <p:cNvSpPr txBox="1"/>
          <p:nvPr/>
        </p:nvSpPr>
        <p:spPr>
          <a:xfrm>
            <a:off x="4477810" y="1714924"/>
            <a:ext cx="6984335"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Over half of the world's governments have outlined a </a:t>
            </a:r>
            <a:r>
              <a:rPr lang="en-US" sz="900" b="1" dirty="0">
                <a:solidFill>
                  <a:schemeClr val="accent3"/>
                </a:solidFill>
                <a:latin typeface="+mj-lt"/>
              </a:rPr>
              <a:t>12-month action plan </a:t>
            </a:r>
            <a:r>
              <a:rPr lang="en-US" sz="900" dirty="0">
                <a:solidFill>
                  <a:schemeClr val="accent1"/>
                </a:solidFill>
                <a:latin typeface="+mj-lt"/>
              </a:rPr>
              <a:t>to help make clean technologies more affordable and available worldwide. The nations announced a package of </a:t>
            </a:r>
            <a:r>
              <a:rPr lang="en-US" sz="900" b="1" dirty="0">
                <a:solidFill>
                  <a:schemeClr val="accent3"/>
                </a:solidFill>
                <a:latin typeface="+mj-lt"/>
              </a:rPr>
              <a:t>25 additional cooperative</a:t>
            </a:r>
            <a:r>
              <a:rPr lang="en-US" sz="900" dirty="0">
                <a:solidFill>
                  <a:schemeClr val="accent3"/>
                </a:solidFill>
                <a:latin typeface="+mj-lt"/>
              </a:rPr>
              <a:t> </a:t>
            </a:r>
            <a:r>
              <a:rPr lang="en-US" sz="900" b="1" dirty="0">
                <a:solidFill>
                  <a:schemeClr val="accent3"/>
                </a:solidFill>
                <a:latin typeface="+mj-lt"/>
              </a:rPr>
              <a:t>activities</a:t>
            </a:r>
            <a:r>
              <a:rPr lang="en-US" sz="900" dirty="0">
                <a:solidFill>
                  <a:schemeClr val="accent3"/>
                </a:solidFill>
                <a:latin typeface="+mj-lt"/>
              </a:rPr>
              <a:t> </a:t>
            </a:r>
            <a:r>
              <a:rPr lang="en-US" sz="900" dirty="0">
                <a:solidFill>
                  <a:schemeClr val="accent1"/>
                </a:solidFill>
                <a:latin typeface="+mj-lt"/>
              </a:rPr>
              <a:t>to be completed by </a:t>
            </a:r>
            <a:r>
              <a:rPr lang="en-US" sz="900" b="1" dirty="0">
                <a:solidFill>
                  <a:schemeClr val="accent3"/>
                </a:solidFill>
                <a:latin typeface="+mj-lt"/>
              </a:rPr>
              <a:t>COP28</a:t>
            </a:r>
            <a:r>
              <a:rPr lang="en-US" sz="900" b="1" dirty="0">
                <a:solidFill>
                  <a:schemeClr val="accent1"/>
                </a:solidFill>
                <a:latin typeface="+mj-lt"/>
              </a:rPr>
              <a:t> i</a:t>
            </a:r>
            <a:r>
              <a:rPr lang="en-US" sz="900" dirty="0">
                <a:solidFill>
                  <a:schemeClr val="accent1"/>
                </a:solidFill>
                <a:latin typeface="+mj-lt"/>
              </a:rPr>
              <a:t>n order to hasten the decarbonization process in the areas of </a:t>
            </a:r>
            <a:r>
              <a:rPr lang="en-US" sz="900" b="1" dirty="0">
                <a:solidFill>
                  <a:schemeClr val="accent3"/>
                </a:solidFill>
                <a:latin typeface="+mj-lt"/>
              </a:rPr>
              <a:t>power</a:t>
            </a:r>
            <a:r>
              <a:rPr lang="en-US" sz="900" dirty="0">
                <a:solidFill>
                  <a:schemeClr val="accent1"/>
                </a:solidFill>
                <a:latin typeface="+mj-lt"/>
              </a:rPr>
              <a:t>, </a:t>
            </a:r>
            <a:r>
              <a:rPr lang="en-US" sz="900" b="1" dirty="0">
                <a:solidFill>
                  <a:schemeClr val="accent3"/>
                </a:solidFill>
                <a:latin typeface="+mj-lt"/>
              </a:rPr>
              <a:t>transportation</a:t>
            </a:r>
            <a:r>
              <a:rPr lang="en-US" sz="900" dirty="0">
                <a:solidFill>
                  <a:schemeClr val="accent1"/>
                </a:solidFill>
                <a:latin typeface="+mj-lt"/>
              </a:rPr>
              <a:t> </a:t>
            </a:r>
            <a:r>
              <a:rPr lang="en-US" sz="900" b="1" dirty="0">
                <a:solidFill>
                  <a:schemeClr val="accent3"/>
                </a:solidFill>
                <a:latin typeface="+mj-lt"/>
              </a:rPr>
              <a:t>by road</a:t>
            </a:r>
            <a:r>
              <a:rPr lang="en-US" sz="900" dirty="0">
                <a:solidFill>
                  <a:schemeClr val="accent1"/>
                </a:solidFill>
                <a:latin typeface="+mj-lt"/>
              </a:rPr>
              <a:t>, </a:t>
            </a:r>
            <a:r>
              <a:rPr lang="en-US" sz="900" b="1" dirty="0">
                <a:solidFill>
                  <a:schemeClr val="accent3"/>
                </a:solidFill>
                <a:latin typeface="+mj-lt"/>
              </a:rPr>
              <a:t>steel</a:t>
            </a:r>
            <a:r>
              <a:rPr lang="en-US" sz="900" dirty="0">
                <a:solidFill>
                  <a:schemeClr val="accent1"/>
                </a:solidFill>
                <a:latin typeface="+mj-lt"/>
              </a:rPr>
              <a:t>, </a:t>
            </a:r>
            <a:r>
              <a:rPr lang="en-US" sz="900" b="1" dirty="0">
                <a:solidFill>
                  <a:schemeClr val="accent3"/>
                </a:solidFill>
                <a:latin typeface="+mj-lt"/>
              </a:rPr>
              <a:t>hydrogen, and agriculture</a:t>
            </a:r>
            <a:r>
              <a:rPr lang="en-US" sz="900" dirty="0">
                <a:solidFill>
                  <a:schemeClr val="accent1"/>
                </a:solidFill>
                <a:latin typeface="+mj-lt"/>
              </a:rPr>
              <a:t>. Three COP Presidency's historic support for COP26, COP27, and COP28 propels implementation from Glasgow to Sharm El Sheik and into the COP hosted by the </a:t>
            </a:r>
            <a:r>
              <a:rPr lang="en-US" sz="900" b="1" dirty="0">
                <a:solidFill>
                  <a:schemeClr val="accent3"/>
                </a:solidFill>
                <a:latin typeface="+mj-lt"/>
              </a:rPr>
              <a:t>United Arab Emirates </a:t>
            </a:r>
            <a:r>
              <a:rPr lang="en-US" sz="900" dirty="0">
                <a:solidFill>
                  <a:schemeClr val="accent1"/>
                </a:solidFill>
                <a:latin typeface="+mj-lt"/>
              </a:rPr>
              <a:t>and signals an intent to the corporate sector.</a:t>
            </a:r>
          </a:p>
        </p:txBody>
      </p:sp>
      <p:pic>
        <p:nvPicPr>
          <p:cNvPr id="30" name="Picture 29">
            <a:extLst>
              <a:ext uri="{FF2B5EF4-FFF2-40B4-BE49-F238E27FC236}">
                <a16:creationId xmlns:a16="http://schemas.microsoft.com/office/drawing/2014/main" id="{2CDAE9CA-E574-CA82-AD68-509A79B96D24}"/>
              </a:ext>
            </a:extLst>
          </p:cNvPr>
          <p:cNvPicPr>
            <a:picLocks noChangeAspect="1"/>
          </p:cNvPicPr>
          <p:nvPr/>
        </p:nvPicPr>
        <p:blipFill>
          <a:blip r:embed="rId6"/>
          <a:stretch>
            <a:fillRect/>
          </a:stretch>
        </p:blipFill>
        <p:spPr>
          <a:xfrm>
            <a:off x="3502996" y="1724410"/>
            <a:ext cx="765858" cy="765858"/>
          </a:xfrm>
          <a:prstGeom prst="rect">
            <a:avLst/>
          </a:prstGeom>
        </p:spPr>
      </p:pic>
      <p:pic>
        <p:nvPicPr>
          <p:cNvPr id="31" name="Picture 30">
            <a:extLst>
              <a:ext uri="{FF2B5EF4-FFF2-40B4-BE49-F238E27FC236}">
                <a16:creationId xmlns:a16="http://schemas.microsoft.com/office/drawing/2014/main" id="{6938F896-983A-9384-208C-3519012274FB}"/>
              </a:ext>
            </a:extLst>
          </p:cNvPr>
          <p:cNvPicPr>
            <a:picLocks noChangeAspect="1"/>
          </p:cNvPicPr>
          <p:nvPr/>
        </p:nvPicPr>
        <p:blipFill>
          <a:blip r:embed="rId7"/>
          <a:stretch>
            <a:fillRect/>
          </a:stretch>
        </p:blipFill>
        <p:spPr>
          <a:xfrm>
            <a:off x="609600" y="1763048"/>
            <a:ext cx="1350710" cy="696741"/>
          </a:xfrm>
          <a:prstGeom prst="rect">
            <a:avLst/>
          </a:prstGeom>
        </p:spPr>
      </p:pic>
      <p:pic>
        <p:nvPicPr>
          <p:cNvPr id="33" name="Picture 32">
            <a:extLst>
              <a:ext uri="{FF2B5EF4-FFF2-40B4-BE49-F238E27FC236}">
                <a16:creationId xmlns:a16="http://schemas.microsoft.com/office/drawing/2014/main" id="{BD3ACE5E-5069-705A-31E0-1AA066CD7D66}"/>
              </a:ext>
            </a:extLst>
          </p:cNvPr>
          <p:cNvPicPr>
            <a:picLocks noChangeAspect="1"/>
          </p:cNvPicPr>
          <p:nvPr/>
        </p:nvPicPr>
        <p:blipFill>
          <a:blip r:embed="rId4"/>
          <a:stretch>
            <a:fillRect/>
          </a:stretch>
        </p:blipFill>
        <p:spPr>
          <a:xfrm>
            <a:off x="2169264" y="1763048"/>
            <a:ext cx="1124778" cy="696740"/>
          </a:xfrm>
          <a:prstGeom prst="rect">
            <a:avLst/>
          </a:prstGeom>
        </p:spPr>
      </p:pic>
      <p:cxnSp>
        <p:nvCxnSpPr>
          <p:cNvPr id="35" name="Straight Connector 34">
            <a:extLst>
              <a:ext uri="{FF2B5EF4-FFF2-40B4-BE49-F238E27FC236}">
                <a16:creationId xmlns:a16="http://schemas.microsoft.com/office/drawing/2014/main" id="{440E8ACE-C859-AF03-CDF6-4CCAD6B42F2D}"/>
              </a:ext>
            </a:extLst>
          </p:cNvPr>
          <p:cNvCxnSpPr>
            <a:cxnSpLocks/>
          </p:cNvCxnSpPr>
          <p:nvPr/>
        </p:nvCxnSpPr>
        <p:spPr>
          <a:xfrm>
            <a:off x="2057400" y="1763048"/>
            <a:ext cx="0" cy="735378"/>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3C4E8B67-75DA-65A9-1E78-4929B1B9596F}"/>
              </a:ext>
            </a:extLst>
          </p:cNvPr>
          <p:cNvCxnSpPr>
            <a:cxnSpLocks/>
          </p:cNvCxnSpPr>
          <p:nvPr/>
        </p:nvCxnSpPr>
        <p:spPr>
          <a:xfrm>
            <a:off x="3429000" y="1724410"/>
            <a:ext cx="0" cy="735378"/>
          </a:xfrm>
          <a:prstGeom prst="line">
            <a:avLst/>
          </a:prstGeom>
          <a:noFill/>
          <a:ln w="12700" cap="flat">
            <a:solidFill>
              <a:schemeClr val="bg2">
                <a:lumMod val="75000"/>
                <a:alpha val="36000"/>
              </a:schemeClr>
            </a:solidFill>
            <a:prstDash val="solid"/>
            <a:miter lim="800000"/>
          </a:ln>
          <a:effectLst/>
          <a:sp3d/>
        </p:spPr>
        <p:style>
          <a:lnRef idx="0">
            <a:scrgbClr r="0" g="0" b="0"/>
          </a:lnRef>
          <a:fillRef idx="0">
            <a:scrgbClr r="0" g="0" b="0"/>
          </a:fillRef>
          <a:effectRef idx="0">
            <a:scrgbClr r="0" g="0" b="0"/>
          </a:effectRef>
          <a:fontRef idx="none"/>
        </p:style>
      </p:cxnSp>
      <p:pic>
        <p:nvPicPr>
          <p:cNvPr id="46" name="Picture 45">
            <a:extLst>
              <a:ext uri="{FF2B5EF4-FFF2-40B4-BE49-F238E27FC236}">
                <a16:creationId xmlns:a16="http://schemas.microsoft.com/office/drawing/2014/main" id="{C33B67D3-6A54-1993-B3C0-7550A2949AD2}"/>
              </a:ext>
            </a:extLst>
          </p:cNvPr>
          <p:cNvPicPr>
            <a:picLocks noChangeAspect="1"/>
          </p:cNvPicPr>
          <p:nvPr/>
        </p:nvPicPr>
        <p:blipFill>
          <a:blip r:embed="rId8">
            <a:duotone>
              <a:prstClr val="black"/>
              <a:schemeClr val="tx2">
                <a:tint val="45000"/>
                <a:satMod val="400000"/>
              </a:schemeClr>
            </a:duotone>
          </a:blip>
          <a:stretch>
            <a:fillRect/>
          </a:stretch>
        </p:blipFill>
        <p:spPr>
          <a:xfrm>
            <a:off x="10372619" y="2555042"/>
            <a:ext cx="934781" cy="592691"/>
          </a:xfrm>
          <a:prstGeom prst="rect">
            <a:avLst/>
          </a:prstGeom>
        </p:spPr>
      </p:pic>
      <p:pic>
        <p:nvPicPr>
          <p:cNvPr id="50" name="Picture 49">
            <a:extLst>
              <a:ext uri="{FF2B5EF4-FFF2-40B4-BE49-F238E27FC236}">
                <a16:creationId xmlns:a16="http://schemas.microsoft.com/office/drawing/2014/main" id="{4FE7944C-FF44-C531-8C1A-C73521551561}"/>
              </a:ext>
            </a:extLst>
          </p:cNvPr>
          <p:cNvPicPr>
            <a:picLocks noChangeAspect="1"/>
          </p:cNvPicPr>
          <p:nvPr/>
        </p:nvPicPr>
        <p:blipFill>
          <a:blip r:embed="rId9">
            <a:duotone>
              <a:prstClr val="black"/>
              <a:schemeClr val="tx2">
                <a:tint val="45000"/>
                <a:satMod val="400000"/>
              </a:schemeClr>
            </a:duotone>
          </a:blip>
          <a:stretch>
            <a:fillRect/>
          </a:stretch>
        </p:blipFill>
        <p:spPr>
          <a:xfrm>
            <a:off x="7858532" y="2555042"/>
            <a:ext cx="2476500" cy="716843"/>
          </a:xfrm>
          <a:prstGeom prst="rect">
            <a:avLst/>
          </a:prstGeom>
        </p:spPr>
      </p:pic>
      <p:sp>
        <p:nvSpPr>
          <p:cNvPr id="59" name="TextBox 58">
            <a:extLst>
              <a:ext uri="{FF2B5EF4-FFF2-40B4-BE49-F238E27FC236}">
                <a16:creationId xmlns:a16="http://schemas.microsoft.com/office/drawing/2014/main" id="{D173993A-1F11-3753-FD98-02C24A051457}"/>
              </a:ext>
            </a:extLst>
          </p:cNvPr>
          <p:cNvSpPr txBox="1"/>
          <p:nvPr/>
        </p:nvSpPr>
        <p:spPr>
          <a:xfrm>
            <a:off x="575185" y="2865784"/>
            <a:ext cx="7349613"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900" dirty="0">
                <a:solidFill>
                  <a:schemeClr val="accent1"/>
                </a:solidFill>
                <a:latin typeface="+mj-lt"/>
              </a:rPr>
              <a:t>The </a:t>
            </a:r>
            <a:r>
              <a:rPr lang="en-US" sz="900" b="1" dirty="0">
                <a:solidFill>
                  <a:schemeClr val="accent3"/>
                </a:solidFill>
                <a:latin typeface="+mj-lt"/>
              </a:rPr>
              <a:t>Breakthrough Agenda </a:t>
            </a:r>
            <a:r>
              <a:rPr lang="en-US" sz="900" dirty="0">
                <a:solidFill>
                  <a:schemeClr val="accent1"/>
                </a:solidFill>
                <a:latin typeface="+mj-lt"/>
              </a:rPr>
              <a:t>is a ground-breaking international clean technology plan that aims to make clean technologies and sustainable solutions the most accessible, affordable, and alluring option in all regions by </a:t>
            </a:r>
            <a:r>
              <a:rPr lang="en-US" sz="900" b="1" dirty="0">
                <a:solidFill>
                  <a:schemeClr val="accent3"/>
                </a:solidFill>
                <a:latin typeface="+mj-lt"/>
              </a:rPr>
              <a:t>2030</a:t>
            </a:r>
            <a:r>
              <a:rPr lang="en-US" sz="900" dirty="0">
                <a:solidFill>
                  <a:schemeClr val="accent1"/>
                </a:solidFill>
                <a:latin typeface="+mj-lt"/>
              </a:rPr>
              <a:t>. It does this by combining the tools of government with business and financial ingenuity through a coalition of leading public, private and public-private global initiatives.</a:t>
            </a:r>
          </a:p>
        </p:txBody>
      </p:sp>
      <p:cxnSp>
        <p:nvCxnSpPr>
          <p:cNvPr id="60" name="Straight Connector 59">
            <a:extLst>
              <a:ext uri="{FF2B5EF4-FFF2-40B4-BE49-F238E27FC236}">
                <a16:creationId xmlns:a16="http://schemas.microsoft.com/office/drawing/2014/main" id="{54C64857-66D2-E49B-22E4-2AB4E607BBF4}"/>
              </a:ext>
            </a:extLst>
          </p:cNvPr>
          <p:cNvCxnSpPr>
            <a:cxnSpLocks/>
          </p:cNvCxnSpPr>
          <p:nvPr/>
        </p:nvCxnSpPr>
        <p:spPr>
          <a:xfrm flipH="1">
            <a:off x="652325" y="3962400"/>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65" name="Diagram 64">
            <a:extLst>
              <a:ext uri="{FF2B5EF4-FFF2-40B4-BE49-F238E27FC236}">
                <a16:creationId xmlns:a16="http://schemas.microsoft.com/office/drawing/2014/main" id="{4B642D1F-3252-51BB-C09D-21EAFF9D1E56}"/>
              </a:ext>
            </a:extLst>
          </p:cNvPr>
          <p:cNvGraphicFramePr/>
          <p:nvPr>
            <p:extLst>
              <p:ext uri="{D42A27DB-BD31-4B8C-83A1-F6EECF244321}">
                <p14:modId xmlns:p14="http://schemas.microsoft.com/office/powerpoint/2010/main" val="851196970"/>
              </p:ext>
            </p:extLst>
          </p:nvPr>
        </p:nvGraphicFramePr>
        <p:xfrm>
          <a:off x="304526" y="4142356"/>
          <a:ext cx="11479658" cy="13440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9" name="TextBox 68">
            <a:extLst>
              <a:ext uri="{FF2B5EF4-FFF2-40B4-BE49-F238E27FC236}">
                <a16:creationId xmlns:a16="http://schemas.microsoft.com/office/drawing/2014/main" id="{9797C8FB-994D-E5DF-BE61-ACDDF9E538CA}"/>
              </a:ext>
            </a:extLst>
          </p:cNvPr>
          <p:cNvSpPr txBox="1"/>
          <p:nvPr/>
        </p:nvSpPr>
        <p:spPr>
          <a:xfrm>
            <a:off x="575185" y="3370224"/>
            <a:ext cx="10861201"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900" dirty="0">
                <a:solidFill>
                  <a:schemeClr val="accent1"/>
                </a:solidFill>
                <a:latin typeface="+mj-lt"/>
              </a:rPr>
              <a:t>The first set of government-led Breakthrough objectives, dubbed the "</a:t>
            </a:r>
            <a:r>
              <a:rPr lang="en-US" sz="900" b="1" dirty="0">
                <a:solidFill>
                  <a:schemeClr val="accent3"/>
                </a:solidFill>
                <a:latin typeface="+mj-lt"/>
              </a:rPr>
              <a:t>Glasgow Breakthroughs</a:t>
            </a:r>
            <a:r>
              <a:rPr lang="en-US" sz="900" dirty="0">
                <a:solidFill>
                  <a:schemeClr val="accent1"/>
                </a:solidFill>
                <a:latin typeface="+mj-lt"/>
              </a:rPr>
              <a:t>," were unveiled at COP26 and focused on five major industries that collectively account for more than </a:t>
            </a:r>
            <a:r>
              <a:rPr lang="en-US" sz="900" b="1" dirty="0">
                <a:solidFill>
                  <a:schemeClr val="accent3"/>
                </a:solidFill>
                <a:latin typeface="+mj-lt"/>
              </a:rPr>
              <a:t>50%</a:t>
            </a:r>
            <a:r>
              <a:rPr lang="en-US" sz="900" dirty="0">
                <a:solidFill>
                  <a:schemeClr val="accent1"/>
                </a:solidFill>
                <a:latin typeface="+mj-lt"/>
              </a:rPr>
              <a:t> of global emissions. With the introduction of new Breakthroughs in new sectors, </a:t>
            </a:r>
            <a:r>
              <a:rPr lang="en-US" sz="900" b="1" dirty="0">
                <a:solidFill>
                  <a:schemeClr val="accent3"/>
                </a:solidFill>
                <a:latin typeface="+mj-lt"/>
              </a:rPr>
              <a:t>more nations </a:t>
            </a:r>
            <a:r>
              <a:rPr lang="en-US" sz="900" dirty="0">
                <a:solidFill>
                  <a:schemeClr val="accent1"/>
                </a:solidFill>
                <a:latin typeface="+mj-lt"/>
              </a:rPr>
              <a:t>are stepping up to take the initiative. Additionally, there are business-led commitments like the </a:t>
            </a:r>
            <a:r>
              <a:rPr lang="en-US" sz="900" b="1" dirty="0">
                <a:solidFill>
                  <a:schemeClr val="accent3"/>
                </a:solidFill>
                <a:latin typeface="+mj-lt"/>
              </a:rPr>
              <a:t>2030 Breakthroughs </a:t>
            </a:r>
            <a:r>
              <a:rPr lang="en-US" sz="900" dirty="0">
                <a:solidFill>
                  <a:schemeClr val="accent1"/>
                </a:solidFill>
                <a:latin typeface="+mj-lt"/>
              </a:rPr>
              <a:t>that support the goals of the Breakthrough Agenda.</a:t>
            </a:r>
          </a:p>
        </p:txBody>
      </p:sp>
      <p:sp>
        <p:nvSpPr>
          <p:cNvPr id="70" name="Rectangle: Rounded Corners 69">
            <a:extLst>
              <a:ext uri="{FF2B5EF4-FFF2-40B4-BE49-F238E27FC236}">
                <a16:creationId xmlns:a16="http://schemas.microsoft.com/office/drawing/2014/main" id="{6D1B7A01-0F5C-33E0-DA73-5494E3228C69}"/>
              </a:ext>
            </a:extLst>
          </p:cNvPr>
          <p:cNvSpPr/>
          <p:nvPr/>
        </p:nvSpPr>
        <p:spPr>
          <a:xfrm>
            <a:off x="729855" y="5808850"/>
            <a:ext cx="5366145" cy="36576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accent3"/>
                </a:solidFill>
                <a:effectLst/>
                <a:uFillTx/>
                <a:latin typeface="+mj-lt"/>
                <a:ea typeface="Calibri"/>
                <a:cs typeface="Calibri"/>
                <a:sym typeface="Calibri"/>
              </a:rPr>
              <a:t> $410m </a:t>
            </a:r>
            <a:r>
              <a:rPr lang="en-US" sz="900" b="1" dirty="0">
                <a:solidFill>
                  <a:schemeClr val="accent3"/>
                </a:solidFill>
                <a:latin typeface="+mj-lt"/>
              </a:rPr>
              <a:t>G</a:t>
            </a:r>
            <a:r>
              <a:rPr kumimoji="0" lang="en-US" sz="900" b="1" i="0" u="none" strike="noStrike" cap="none" spc="0" normalizeH="0" baseline="0" dirty="0">
                <a:ln>
                  <a:noFill/>
                </a:ln>
                <a:solidFill>
                  <a:schemeClr val="accent3"/>
                </a:solidFill>
                <a:effectLst/>
                <a:uFillTx/>
                <a:latin typeface="+mj-lt"/>
                <a:ea typeface="Calibri"/>
                <a:cs typeface="Calibri"/>
                <a:sym typeface="Calibri"/>
              </a:rPr>
              <a:t>reen </a:t>
            </a:r>
            <a:r>
              <a:rPr lang="en-US" sz="900" b="1" dirty="0">
                <a:solidFill>
                  <a:schemeClr val="accent3"/>
                </a:solidFill>
                <a:latin typeface="+mj-lt"/>
              </a:rPr>
              <a:t>Hy</a:t>
            </a:r>
            <a:r>
              <a:rPr kumimoji="0" lang="en-US" sz="900" b="1" i="0" u="none" strike="noStrike" cap="none" spc="0" normalizeH="0" baseline="0" dirty="0">
                <a:ln>
                  <a:noFill/>
                </a:ln>
                <a:solidFill>
                  <a:schemeClr val="accent3"/>
                </a:solidFill>
                <a:effectLst/>
                <a:uFillTx/>
                <a:latin typeface="+mj-lt"/>
                <a:ea typeface="Calibri"/>
                <a:cs typeface="Calibri"/>
                <a:sym typeface="Calibri"/>
              </a:rPr>
              <a:t>drogen investment in Egypt led by the EBRD</a:t>
            </a:r>
          </a:p>
        </p:txBody>
      </p:sp>
      <p:sp>
        <p:nvSpPr>
          <p:cNvPr id="71" name="Rectangle: Rounded Corners 70">
            <a:extLst>
              <a:ext uri="{FF2B5EF4-FFF2-40B4-BE49-F238E27FC236}">
                <a16:creationId xmlns:a16="http://schemas.microsoft.com/office/drawing/2014/main" id="{3E6AEBDA-2ABA-E7DF-8957-8FAE2A4E8A2C}"/>
              </a:ext>
            </a:extLst>
          </p:cNvPr>
          <p:cNvSpPr/>
          <p:nvPr/>
        </p:nvSpPr>
        <p:spPr>
          <a:xfrm>
            <a:off x="6210782" y="5808850"/>
            <a:ext cx="5251363" cy="36576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900" b="1" i="0" dirty="0">
                <a:solidFill>
                  <a:schemeClr val="accent3"/>
                </a:solidFill>
                <a:effectLst/>
                <a:latin typeface="+mj-lt"/>
              </a:rPr>
              <a:t> World bank aided $1.6bn </a:t>
            </a:r>
            <a:r>
              <a:rPr lang="en-US" sz="900" b="1" dirty="0">
                <a:solidFill>
                  <a:schemeClr val="accent3"/>
                </a:solidFill>
                <a:latin typeface="+mj-lt"/>
              </a:rPr>
              <a:t>G</a:t>
            </a:r>
            <a:r>
              <a:rPr lang="en-US" sz="900" b="1" i="0" dirty="0">
                <a:solidFill>
                  <a:schemeClr val="accent3"/>
                </a:solidFill>
                <a:effectLst/>
                <a:latin typeface="+mj-lt"/>
              </a:rPr>
              <a:t>reen Hydrogen Global Programme</a:t>
            </a:r>
            <a:endParaRPr kumimoji="0" lang="en-US" sz="900" b="1" i="0" u="none" strike="noStrike" cap="none" spc="0" normalizeH="0" baseline="0" dirty="0">
              <a:ln>
                <a:noFill/>
              </a:ln>
              <a:solidFill>
                <a:schemeClr val="accent3"/>
              </a:solidFill>
              <a:effectLst/>
              <a:uFillTx/>
              <a:latin typeface="+mj-lt"/>
              <a:ea typeface="Calibri"/>
              <a:cs typeface="Calibri"/>
              <a:sym typeface="Calibri"/>
            </a:endParaRPr>
          </a:p>
        </p:txBody>
      </p:sp>
      <p:pic>
        <p:nvPicPr>
          <p:cNvPr id="72" name="Picture 71">
            <a:extLst>
              <a:ext uri="{FF2B5EF4-FFF2-40B4-BE49-F238E27FC236}">
                <a16:creationId xmlns:a16="http://schemas.microsoft.com/office/drawing/2014/main" id="{7AD87885-DC5F-2DE1-5ABC-CE3E41DAA5C9}"/>
              </a:ext>
            </a:extLst>
          </p:cNvPr>
          <p:cNvPicPr>
            <a:picLocks noChangeAspect="1"/>
          </p:cNvPicPr>
          <p:nvPr/>
        </p:nvPicPr>
        <p:blipFill>
          <a:blip r:embed="rId3"/>
          <a:stretch>
            <a:fillRect/>
          </a:stretch>
        </p:blipFill>
        <p:spPr>
          <a:xfrm>
            <a:off x="5715000" y="5892731"/>
            <a:ext cx="304903" cy="20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3" name="Picture 72">
            <a:extLst>
              <a:ext uri="{FF2B5EF4-FFF2-40B4-BE49-F238E27FC236}">
                <a16:creationId xmlns:a16="http://schemas.microsoft.com/office/drawing/2014/main" id="{D2DF3229-DA19-77D0-8C92-DF1AB69DFA16}"/>
              </a:ext>
            </a:extLst>
          </p:cNvPr>
          <p:cNvPicPr>
            <a:picLocks noChangeAspect="1"/>
          </p:cNvPicPr>
          <p:nvPr/>
        </p:nvPicPr>
        <p:blipFill>
          <a:blip r:embed="rId15"/>
          <a:stretch>
            <a:fillRect/>
          </a:stretch>
        </p:blipFill>
        <p:spPr>
          <a:xfrm>
            <a:off x="787364" y="5789808"/>
            <a:ext cx="717945" cy="403844"/>
          </a:xfrm>
          <a:prstGeom prst="rect">
            <a:avLst/>
          </a:prstGeom>
        </p:spPr>
      </p:pic>
      <p:pic>
        <p:nvPicPr>
          <p:cNvPr id="74" name="Picture 73">
            <a:extLst>
              <a:ext uri="{FF2B5EF4-FFF2-40B4-BE49-F238E27FC236}">
                <a16:creationId xmlns:a16="http://schemas.microsoft.com/office/drawing/2014/main" id="{5AD056B9-607C-DF6E-629E-A7981B959ABE}"/>
              </a:ext>
            </a:extLst>
          </p:cNvPr>
          <p:cNvPicPr>
            <a:picLocks noChangeAspect="1"/>
          </p:cNvPicPr>
          <p:nvPr/>
        </p:nvPicPr>
        <p:blipFill>
          <a:blip r:embed="rId16"/>
          <a:stretch>
            <a:fillRect/>
          </a:stretch>
        </p:blipFill>
        <p:spPr>
          <a:xfrm>
            <a:off x="10972800" y="5867400"/>
            <a:ext cx="352993" cy="272467"/>
          </a:xfrm>
          <a:prstGeom prst="rect">
            <a:avLst/>
          </a:prstGeom>
        </p:spPr>
      </p:pic>
    </p:spTree>
    <p:extLst>
      <p:ext uri="{BB962C8B-B14F-4D97-AF65-F5344CB8AC3E}">
        <p14:creationId xmlns:p14="http://schemas.microsoft.com/office/powerpoint/2010/main" val="3875086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11</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2"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599" y="1204559"/>
            <a:ext cx="6705593"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Alliance and Development Initiatives committed under Breakthrough Agenda at COP27 to achieve the actions</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537164"/>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C655ED-83B2-95B0-13F1-ECFDEA3DD6A1}"/>
              </a:ext>
            </a:extLst>
          </p:cNvPr>
          <p:cNvCxnSpPr>
            <a:cxnSpLocks/>
          </p:cNvCxnSpPr>
          <p:nvPr/>
        </p:nvCxnSpPr>
        <p:spPr>
          <a:xfrm>
            <a:off x="4038600" y="1933778"/>
            <a:ext cx="0" cy="144188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1CD2719C-6472-EB60-2826-70FC9FB954BA}"/>
              </a:ext>
            </a:extLst>
          </p:cNvPr>
          <p:cNvCxnSpPr>
            <a:cxnSpLocks/>
          </p:cNvCxnSpPr>
          <p:nvPr/>
        </p:nvCxnSpPr>
        <p:spPr>
          <a:xfrm>
            <a:off x="756118" y="3375660"/>
            <a:ext cx="3200400"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7665B3E2-362E-259B-346A-D0B75243957D}"/>
              </a:ext>
            </a:extLst>
          </p:cNvPr>
          <p:cNvSpPr txBox="1"/>
          <p:nvPr/>
        </p:nvSpPr>
        <p:spPr>
          <a:xfrm>
            <a:off x="457200" y="1642134"/>
            <a:ext cx="2285999" cy="215444"/>
          </a:xfrm>
          <a:prstGeom prst="rect">
            <a:avLst/>
          </a:prstGeom>
          <a:noFill/>
        </p:spPr>
        <p:txBody>
          <a:bodyPr wrap="square">
            <a:spAutoFit/>
          </a:bodyPr>
          <a:lstStyle/>
          <a:p>
            <a:pPr algn="ctr"/>
            <a:r>
              <a:rPr lang="en-US" sz="800" b="1" kern="1200" dirty="0">
                <a:solidFill>
                  <a:schemeClr val="accent1"/>
                </a:solidFill>
                <a:latin typeface="+mj-lt"/>
                <a:ea typeface="+mn-ea"/>
                <a:cs typeface="+mn-cs"/>
              </a:rPr>
              <a:t>Agriculture Breakthrough at COP27</a:t>
            </a:r>
          </a:p>
        </p:txBody>
      </p:sp>
      <p:cxnSp>
        <p:nvCxnSpPr>
          <p:cNvPr id="18" name="Straight Connector 17">
            <a:extLst>
              <a:ext uri="{FF2B5EF4-FFF2-40B4-BE49-F238E27FC236}">
                <a16:creationId xmlns:a16="http://schemas.microsoft.com/office/drawing/2014/main" id="{ED71BF93-AC25-901D-7419-3330656E1264}"/>
              </a:ext>
            </a:extLst>
          </p:cNvPr>
          <p:cNvCxnSpPr>
            <a:cxnSpLocks/>
          </p:cNvCxnSpPr>
          <p:nvPr/>
        </p:nvCxnSpPr>
        <p:spPr>
          <a:xfrm>
            <a:off x="733099" y="1850753"/>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9BBFDA-24D6-A230-DFF7-C3F959C23123}"/>
              </a:ext>
            </a:extLst>
          </p:cNvPr>
          <p:cNvSpPr txBox="1"/>
          <p:nvPr/>
        </p:nvSpPr>
        <p:spPr>
          <a:xfrm>
            <a:off x="685799" y="1933778"/>
            <a:ext cx="327659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800" dirty="0">
                <a:solidFill>
                  <a:schemeClr val="accent1"/>
                </a:solidFill>
                <a:latin typeface="+mj-lt"/>
              </a:rPr>
              <a:t>Australia, Cambodia, Germany, and Ireland are among the </a:t>
            </a:r>
            <a:r>
              <a:rPr lang="en-US" sz="800" b="1" dirty="0">
                <a:solidFill>
                  <a:schemeClr val="accent3"/>
                </a:solidFill>
                <a:latin typeface="+mj-lt"/>
              </a:rPr>
              <a:t>13 nations </a:t>
            </a:r>
            <a:r>
              <a:rPr lang="en-US" sz="800" dirty="0">
                <a:solidFill>
                  <a:schemeClr val="accent1"/>
                </a:solidFill>
                <a:latin typeface="+mj-lt"/>
              </a:rPr>
              <a:t>that have signed on to the </a:t>
            </a:r>
            <a:r>
              <a:rPr lang="en-US" sz="800" b="1" dirty="0">
                <a:solidFill>
                  <a:schemeClr val="accent3"/>
                </a:solidFill>
                <a:latin typeface="+mj-lt"/>
              </a:rPr>
              <a:t>Agriculture Breakthrough initiative</a:t>
            </a:r>
            <a:r>
              <a:rPr lang="en-US" sz="800" dirty="0">
                <a:solidFill>
                  <a:schemeClr val="accent1"/>
                </a:solidFill>
                <a:latin typeface="+mj-lt"/>
              </a:rPr>
              <a:t>, which is being co-led by the UK and Egypt and aims to make </a:t>
            </a:r>
            <a:r>
              <a:rPr lang="en-US" sz="800" b="1" dirty="0">
                <a:solidFill>
                  <a:schemeClr val="accent3"/>
                </a:solidFill>
                <a:latin typeface="+mj-lt"/>
              </a:rPr>
              <a:t>climate-resilient</a:t>
            </a:r>
            <a:r>
              <a:rPr lang="en-US" sz="800" dirty="0">
                <a:solidFill>
                  <a:schemeClr val="accent1"/>
                </a:solidFill>
                <a:latin typeface="+mj-lt"/>
              </a:rPr>
              <a:t>, </a:t>
            </a:r>
            <a:r>
              <a:rPr lang="en-US" sz="800" b="1" dirty="0">
                <a:solidFill>
                  <a:schemeClr val="accent3"/>
                </a:solidFill>
                <a:latin typeface="+mj-lt"/>
              </a:rPr>
              <a:t>sustainable</a:t>
            </a:r>
            <a:r>
              <a:rPr lang="en-US" sz="800" dirty="0">
                <a:solidFill>
                  <a:schemeClr val="accent1"/>
                </a:solidFill>
                <a:latin typeface="+mj-lt"/>
              </a:rPr>
              <a:t> </a:t>
            </a:r>
            <a:r>
              <a:rPr lang="en-US" sz="800" b="1" dirty="0">
                <a:solidFill>
                  <a:schemeClr val="accent3"/>
                </a:solidFill>
                <a:latin typeface="+mj-lt"/>
              </a:rPr>
              <a:t>agriculture</a:t>
            </a:r>
            <a:r>
              <a:rPr lang="en-US" sz="800" dirty="0">
                <a:solidFill>
                  <a:schemeClr val="accent1"/>
                </a:solidFill>
                <a:latin typeface="+mj-lt"/>
              </a:rPr>
              <a:t> the most popular choice by </a:t>
            </a:r>
            <a:r>
              <a:rPr lang="en-US" sz="800" b="1" dirty="0">
                <a:solidFill>
                  <a:schemeClr val="accent3"/>
                </a:solidFill>
                <a:latin typeface="+mj-lt"/>
              </a:rPr>
              <a:t>2030</a:t>
            </a:r>
            <a:r>
              <a:rPr lang="en-US" sz="800" dirty="0">
                <a:solidFill>
                  <a:schemeClr val="accent1"/>
                </a:solidFill>
                <a:latin typeface="+mj-lt"/>
              </a:rPr>
              <a:t>. Following are the leading signatories : </a:t>
            </a:r>
          </a:p>
        </p:txBody>
      </p:sp>
      <p:pic>
        <p:nvPicPr>
          <p:cNvPr id="22" name="Picture 21">
            <a:extLst>
              <a:ext uri="{FF2B5EF4-FFF2-40B4-BE49-F238E27FC236}">
                <a16:creationId xmlns:a16="http://schemas.microsoft.com/office/drawing/2014/main" id="{E193399B-D084-903B-F827-94B12DED9398}"/>
              </a:ext>
            </a:extLst>
          </p:cNvPr>
          <p:cNvPicPr>
            <a:picLocks noChangeAspect="1"/>
          </p:cNvPicPr>
          <p:nvPr/>
        </p:nvPicPr>
        <p:blipFill>
          <a:blip r:embed="rId5"/>
          <a:srcRect/>
          <a:stretch/>
        </p:blipFill>
        <p:spPr>
          <a:xfrm>
            <a:off x="831461" y="2938345"/>
            <a:ext cx="418200" cy="276837"/>
          </a:xfrm>
          <a:prstGeom prst="rect">
            <a:avLst/>
          </a:prstGeom>
        </p:spPr>
      </p:pic>
      <p:pic>
        <p:nvPicPr>
          <p:cNvPr id="23" name="Picture 22">
            <a:extLst>
              <a:ext uri="{FF2B5EF4-FFF2-40B4-BE49-F238E27FC236}">
                <a16:creationId xmlns:a16="http://schemas.microsoft.com/office/drawing/2014/main" id="{AE00ACB6-116B-1468-8BEB-616076977075}"/>
              </a:ext>
            </a:extLst>
          </p:cNvPr>
          <p:cNvPicPr>
            <a:picLocks noChangeAspect="1"/>
          </p:cNvPicPr>
          <p:nvPr/>
        </p:nvPicPr>
        <p:blipFill>
          <a:blip r:embed="rId2"/>
          <a:stretch>
            <a:fillRect/>
          </a:stretch>
        </p:blipFill>
        <p:spPr>
          <a:xfrm>
            <a:off x="1325861" y="2934405"/>
            <a:ext cx="418198" cy="278799"/>
          </a:xfrm>
          <a:prstGeom prst="rect">
            <a:avLst/>
          </a:prstGeom>
        </p:spPr>
      </p:pic>
      <p:pic>
        <p:nvPicPr>
          <p:cNvPr id="24" name="Picture 23">
            <a:extLst>
              <a:ext uri="{FF2B5EF4-FFF2-40B4-BE49-F238E27FC236}">
                <a16:creationId xmlns:a16="http://schemas.microsoft.com/office/drawing/2014/main" id="{952BC953-C7B7-9A43-0F8A-43F61AC63A55}"/>
              </a:ext>
            </a:extLst>
          </p:cNvPr>
          <p:cNvPicPr>
            <a:picLocks noChangeAspect="1"/>
          </p:cNvPicPr>
          <p:nvPr/>
        </p:nvPicPr>
        <p:blipFill>
          <a:blip r:embed="rId6"/>
          <a:stretch>
            <a:fillRect/>
          </a:stretch>
        </p:blipFill>
        <p:spPr>
          <a:xfrm>
            <a:off x="1828800" y="2935057"/>
            <a:ext cx="458831" cy="278795"/>
          </a:xfrm>
          <a:prstGeom prst="rect">
            <a:avLst/>
          </a:prstGeom>
        </p:spPr>
      </p:pic>
      <p:pic>
        <p:nvPicPr>
          <p:cNvPr id="26" name="Picture 25">
            <a:extLst>
              <a:ext uri="{FF2B5EF4-FFF2-40B4-BE49-F238E27FC236}">
                <a16:creationId xmlns:a16="http://schemas.microsoft.com/office/drawing/2014/main" id="{DCEEEA4F-9B50-A149-F0F5-6316C764204A}"/>
              </a:ext>
            </a:extLst>
          </p:cNvPr>
          <p:cNvPicPr>
            <a:picLocks noChangeAspect="1"/>
          </p:cNvPicPr>
          <p:nvPr/>
        </p:nvPicPr>
        <p:blipFill>
          <a:blip r:embed="rId7"/>
          <a:stretch>
            <a:fillRect/>
          </a:stretch>
        </p:blipFill>
        <p:spPr>
          <a:xfrm>
            <a:off x="2356318" y="2933307"/>
            <a:ext cx="437123" cy="278799"/>
          </a:xfrm>
          <a:prstGeom prst="rect">
            <a:avLst/>
          </a:prstGeom>
        </p:spPr>
      </p:pic>
      <p:pic>
        <p:nvPicPr>
          <p:cNvPr id="27" name="Picture 26">
            <a:extLst>
              <a:ext uri="{FF2B5EF4-FFF2-40B4-BE49-F238E27FC236}">
                <a16:creationId xmlns:a16="http://schemas.microsoft.com/office/drawing/2014/main" id="{A55D97A3-1521-D87C-6B71-61C07ABE5A8E}"/>
              </a:ext>
            </a:extLst>
          </p:cNvPr>
          <p:cNvPicPr>
            <a:picLocks noChangeAspect="1"/>
          </p:cNvPicPr>
          <p:nvPr/>
        </p:nvPicPr>
        <p:blipFill>
          <a:blip r:embed="rId8"/>
          <a:srcRect/>
          <a:stretch/>
        </p:blipFill>
        <p:spPr>
          <a:xfrm>
            <a:off x="2869675" y="2934201"/>
            <a:ext cx="406958" cy="276833"/>
          </a:xfrm>
          <a:prstGeom prst="rect">
            <a:avLst/>
          </a:prstGeom>
          <a:ln>
            <a:noFill/>
          </a:ln>
        </p:spPr>
      </p:pic>
      <p:pic>
        <p:nvPicPr>
          <p:cNvPr id="28" name="Picture 27">
            <a:extLst>
              <a:ext uri="{FF2B5EF4-FFF2-40B4-BE49-F238E27FC236}">
                <a16:creationId xmlns:a16="http://schemas.microsoft.com/office/drawing/2014/main" id="{AF522273-530B-432C-DB84-E6681E587E47}"/>
              </a:ext>
            </a:extLst>
          </p:cNvPr>
          <p:cNvPicPr>
            <a:picLocks noChangeAspect="1"/>
          </p:cNvPicPr>
          <p:nvPr/>
        </p:nvPicPr>
        <p:blipFill>
          <a:blip r:embed="rId9"/>
          <a:stretch>
            <a:fillRect/>
          </a:stretch>
        </p:blipFill>
        <p:spPr>
          <a:xfrm>
            <a:off x="3352278" y="2931707"/>
            <a:ext cx="415252" cy="276832"/>
          </a:xfrm>
          <a:prstGeom prst="rect">
            <a:avLst/>
          </a:prstGeom>
        </p:spPr>
      </p:pic>
      <p:cxnSp>
        <p:nvCxnSpPr>
          <p:cNvPr id="32" name="Straight Connector 31">
            <a:extLst>
              <a:ext uri="{FF2B5EF4-FFF2-40B4-BE49-F238E27FC236}">
                <a16:creationId xmlns:a16="http://schemas.microsoft.com/office/drawing/2014/main" id="{A8E1AA0D-4CE4-BA39-B302-5FE0BF716162}"/>
              </a:ext>
            </a:extLst>
          </p:cNvPr>
          <p:cNvCxnSpPr>
            <a:cxnSpLocks/>
          </p:cNvCxnSpPr>
          <p:nvPr/>
        </p:nvCxnSpPr>
        <p:spPr>
          <a:xfrm>
            <a:off x="7664256" y="1931194"/>
            <a:ext cx="0" cy="144188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0C3AC177-20DD-26A9-A904-0BE2A9DBA480}"/>
              </a:ext>
            </a:extLst>
          </p:cNvPr>
          <p:cNvCxnSpPr>
            <a:cxnSpLocks/>
          </p:cNvCxnSpPr>
          <p:nvPr/>
        </p:nvCxnSpPr>
        <p:spPr>
          <a:xfrm>
            <a:off x="4381774" y="3373076"/>
            <a:ext cx="3200400"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6" name="TextBox 35">
            <a:extLst>
              <a:ext uri="{FF2B5EF4-FFF2-40B4-BE49-F238E27FC236}">
                <a16:creationId xmlns:a16="http://schemas.microsoft.com/office/drawing/2014/main" id="{C22F4E34-2781-1838-D55D-A0C495F02CDC}"/>
              </a:ext>
            </a:extLst>
          </p:cNvPr>
          <p:cNvSpPr txBox="1"/>
          <p:nvPr/>
        </p:nvSpPr>
        <p:spPr>
          <a:xfrm>
            <a:off x="4082856" y="1639550"/>
            <a:ext cx="2775142" cy="215444"/>
          </a:xfrm>
          <a:prstGeom prst="rect">
            <a:avLst/>
          </a:prstGeom>
          <a:noFill/>
        </p:spPr>
        <p:txBody>
          <a:bodyPr wrap="square">
            <a:spAutoFit/>
          </a:bodyPr>
          <a:lstStyle/>
          <a:p>
            <a:pPr algn="ctr"/>
            <a:r>
              <a:rPr lang="en-US" sz="800" b="1" kern="1200" dirty="0">
                <a:solidFill>
                  <a:schemeClr val="accent1"/>
                </a:solidFill>
                <a:latin typeface="+mj-lt"/>
                <a:ea typeface="+mn-ea"/>
                <a:cs typeface="+mn-cs"/>
              </a:rPr>
              <a:t>Buildings and Cement Breakthrough at COP27</a:t>
            </a:r>
          </a:p>
        </p:txBody>
      </p:sp>
      <p:cxnSp>
        <p:nvCxnSpPr>
          <p:cNvPr id="38" name="Straight Connector 37">
            <a:extLst>
              <a:ext uri="{FF2B5EF4-FFF2-40B4-BE49-F238E27FC236}">
                <a16:creationId xmlns:a16="http://schemas.microsoft.com/office/drawing/2014/main" id="{6A0C6299-8C95-FE6C-1D7C-6B117C268E66}"/>
              </a:ext>
            </a:extLst>
          </p:cNvPr>
          <p:cNvCxnSpPr>
            <a:cxnSpLocks/>
          </p:cNvCxnSpPr>
          <p:nvPr/>
        </p:nvCxnSpPr>
        <p:spPr>
          <a:xfrm>
            <a:off x="4358755" y="1848169"/>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305D085-FFED-A8F7-D7F1-C3FF7718FEBB}"/>
              </a:ext>
            </a:extLst>
          </p:cNvPr>
          <p:cNvSpPr txBox="1"/>
          <p:nvPr/>
        </p:nvSpPr>
        <p:spPr>
          <a:xfrm>
            <a:off x="4311455" y="1931194"/>
            <a:ext cx="3276591"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800" b="1" dirty="0">
                <a:solidFill>
                  <a:schemeClr val="accent3"/>
                </a:solidFill>
                <a:latin typeface="+mj-lt"/>
              </a:rPr>
              <a:t>Cambodia</a:t>
            </a:r>
            <a:r>
              <a:rPr lang="en-US" sz="800" dirty="0">
                <a:solidFill>
                  <a:schemeClr val="accent1"/>
                </a:solidFill>
                <a:latin typeface="+mj-lt"/>
              </a:rPr>
              <a:t> became the latest nation to endorse the </a:t>
            </a:r>
            <a:r>
              <a:rPr lang="en-US" sz="800" b="1" dirty="0">
                <a:solidFill>
                  <a:schemeClr val="accent3"/>
                </a:solidFill>
                <a:latin typeface="+mj-lt"/>
              </a:rPr>
              <a:t>Breakthrough</a:t>
            </a:r>
            <a:r>
              <a:rPr lang="en-US" sz="800" dirty="0">
                <a:solidFill>
                  <a:schemeClr val="accent1"/>
                </a:solidFill>
                <a:latin typeface="+mj-lt"/>
              </a:rPr>
              <a:t> </a:t>
            </a:r>
            <a:r>
              <a:rPr lang="en-US" sz="800" b="1" dirty="0">
                <a:solidFill>
                  <a:schemeClr val="accent3"/>
                </a:solidFill>
                <a:latin typeface="+mj-lt"/>
              </a:rPr>
              <a:t>Agenda</a:t>
            </a:r>
            <a:r>
              <a:rPr lang="en-US" sz="800" dirty="0">
                <a:solidFill>
                  <a:schemeClr val="accent1"/>
                </a:solidFill>
                <a:latin typeface="+mj-lt"/>
              </a:rPr>
              <a:t> as a whole, bringing the total number of nations endorsing the agenda to 47. </a:t>
            </a:r>
            <a:r>
              <a:rPr lang="en-US" sz="800" b="1" dirty="0">
                <a:solidFill>
                  <a:schemeClr val="accent3"/>
                </a:solidFill>
                <a:latin typeface="+mj-lt"/>
              </a:rPr>
              <a:t>France</a:t>
            </a:r>
            <a:r>
              <a:rPr lang="en-US" sz="800" dirty="0">
                <a:solidFill>
                  <a:schemeClr val="accent1"/>
                </a:solidFill>
                <a:latin typeface="+mj-lt"/>
              </a:rPr>
              <a:t> and </a:t>
            </a:r>
            <a:r>
              <a:rPr lang="en-US" sz="800" b="1" dirty="0">
                <a:solidFill>
                  <a:schemeClr val="accent3"/>
                </a:solidFill>
                <a:latin typeface="+mj-lt"/>
              </a:rPr>
              <a:t>Morocco</a:t>
            </a:r>
            <a:r>
              <a:rPr lang="en-US" sz="800" dirty="0">
                <a:solidFill>
                  <a:schemeClr val="accent1"/>
                </a:solidFill>
                <a:latin typeface="+mj-lt"/>
              </a:rPr>
              <a:t> have signaled their intention to launch a new </a:t>
            </a:r>
            <a:r>
              <a:rPr lang="en-US" sz="800" b="1" dirty="0">
                <a:solidFill>
                  <a:schemeClr val="accent3"/>
                </a:solidFill>
                <a:latin typeface="+mj-lt"/>
              </a:rPr>
              <a:t>Buildings</a:t>
            </a:r>
            <a:r>
              <a:rPr lang="en-US" sz="800" dirty="0">
                <a:solidFill>
                  <a:schemeClr val="accent1"/>
                </a:solidFill>
                <a:latin typeface="+mj-lt"/>
              </a:rPr>
              <a:t> </a:t>
            </a:r>
            <a:r>
              <a:rPr lang="en-US" sz="800" b="1" dirty="0">
                <a:solidFill>
                  <a:schemeClr val="accent3"/>
                </a:solidFill>
                <a:latin typeface="+mj-lt"/>
              </a:rPr>
              <a:t>Breakthrough</a:t>
            </a:r>
            <a:r>
              <a:rPr lang="en-US" sz="800" dirty="0">
                <a:solidFill>
                  <a:schemeClr val="accent1"/>
                </a:solidFill>
                <a:latin typeface="+mj-lt"/>
              </a:rPr>
              <a:t>; </a:t>
            </a:r>
            <a:r>
              <a:rPr lang="en-US" sz="800" b="1" dirty="0">
                <a:solidFill>
                  <a:schemeClr val="accent3"/>
                </a:solidFill>
                <a:latin typeface="+mj-lt"/>
              </a:rPr>
              <a:t>Canada</a:t>
            </a:r>
            <a:r>
              <a:rPr lang="en-US" sz="800" dirty="0">
                <a:solidFill>
                  <a:schemeClr val="accent1"/>
                </a:solidFill>
                <a:latin typeface="+mj-lt"/>
              </a:rPr>
              <a:t> have signaled their intention to launch a new </a:t>
            </a:r>
            <a:r>
              <a:rPr lang="en-US" sz="800" b="1" dirty="0">
                <a:solidFill>
                  <a:schemeClr val="accent3"/>
                </a:solidFill>
                <a:latin typeface="+mj-lt"/>
              </a:rPr>
              <a:t>Cement</a:t>
            </a:r>
            <a:r>
              <a:rPr lang="en-US" sz="800" dirty="0">
                <a:solidFill>
                  <a:schemeClr val="accent1"/>
                </a:solidFill>
                <a:latin typeface="+mj-lt"/>
              </a:rPr>
              <a:t> </a:t>
            </a:r>
            <a:r>
              <a:rPr lang="en-US" sz="800" b="1" dirty="0">
                <a:solidFill>
                  <a:schemeClr val="accent3"/>
                </a:solidFill>
                <a:latin typeface="+mj-lt"/>
              </a:rPr>
              <a:t>Breakthrough</a:t>
            </a:r>
            <a:r>
              <a:rPr lang="en-US" sz="800" dirty="0">
                <a:solidFill>
                  <a:schemeClr val="accent1"/>
                </a:solidFill>
                <a:latin typeface="+mj-lt"/>
              </a:rPr>
              <a:t> in </a:t>
            </a:r>
            <a:r>
              <a:rPr lang="en-US" sz="800" b="1" dirty="0">
                <a:solidFill>
                  <a:schemeClr val="accent3"/>
                </a:solidFill>
                <a:latin typeface="+mj-lt"/>
              </a:rPr>
              <a:t>2023</a:t>
            </a:r>
            <a:r>
              <a:rPr lang="en-US" sz="800" dirty="0">
                <a:solidFill>
                  <a:schemeClr val="accent1"/>
                </a:solidFill>
                <a:latin typeface="+mj-lt"/>
              </a:rPr>
              <a:t>.</a:t>
            </a:r>
          </a:p>
        </p:txBody>
      </p:sp>
      <p:pic>
        <p:nvPicPr>
          <p:cNvPr id="40" name="Picture 39">
            <a:extLst>
              <a:ext uri="{FF2B5EF4-FFF2-40B4-BE49-F238E27FC236}">
                <a16:creationId xmlns:a16="http://schemas.microsoft.com/office/drawing/2014/main" id="{90297795-919C-6C8B-9C11-B53427D1D25C}"/>
              </a:ext>
            </a:extLst>
          </p:cNvPr>
          <p:cNvPicPr>
            <a:picLocks noChangeAspect="1"/>
          </p:cNvPicPr>
          <p:nvPr/>
        </p:nvPicPr>
        <p:blipFill>
          <a:blip r:embed="rId10"/>
          <a:srcRect/>
          <a:stretch/>
        </p:blipFill>
        <p:spPr>
          <a:xfrm>
            <a:off x="4982731" y="2935762"/>
            <a:ext cx="414737" cy="276837"/>
          </a:xfrm>
          <a:prstGeom prst="rect">
            <a:avLst/>
          </a:prstGeom>
        </p:spPr>
      </p:pic>
      <p:pic>
        <p:nvPicPr>
          <p:cNvPr id="41" name="Picture 40">
            <a:extLst>
              <a:ext uri="{FF2B5EF4-FFF2-40B4-BE49-F238E27FC236}">
                <a16:creationId xmlns:a16="http://schemas.microsoft.com/office/drawing/2014/main" id="{B3070A2D-5CE9-BE8B-836A-D45D6B64F6D4}"/>
              </a:ext>
            </a:extLst>
          </p:cNvPr>
          <p:cNvPicPr>
            <a:picLocks noChangeAspect="1"/>
          </p:cNvPicPr>
          <p:nvPr/>
        </p:nvPicPr>
        <p:blipFill>
          <a:blip r:embed="rId11"/>
          <a:srcRect/>
          <a:stretch/>
        </p:blipFill>
        <p:spPr>
          <a:xfrm>
            <a:off x="5457331" y="2935763"/>
            <a:ext cx="458683" cy="271794"/>
          </a:xfrm>
          <a:prstGeom prst="rect">
            <a:avLst/>
          </a:prstGeom>
        </p:spPr>
      </p:pic>
      <p:pic>
        <p:nvPicPr>
          <p:cNvPr id="42" name="Picture 41">
            <a:extLst>
              <a:ext uri="{FF2B5EF4-FFF2-40B4-BE49-F238E27FC236}">
                <a16:creationId xmlns:a16="http://schemas.microsoft.com/office/drawing/2014/main" id="{49F7A1D2-FD84-A59D-96F6-288053D59A1C}"/>
              </a:ext>
            </a:extLst>
          </p:cNvPr>
          <p:cNvPicPr>
            <a:picLocks noChangeAspect="1"/>
          </p:cNvPicPr>
          <p:nvPr/>
        </p:nvPicPr>
        <p:blipFill>
          <a:blip r:embed="rId12"/>
          <a:srcRect/>
          <a:stretch/>
        </p:blipFill>
        <p:spPr>
          <a:xfrm>
            <a:off x="5990116" y="2931822"/>
            <a:ext cx="418192" cy="278795"/>
          </a:xfrm>
          <a:prstGeom prst="rect">
            <a:avLst/>
          </a:prstGeom>
        </p:spPr>
      </p:pic>
      <p:pic>
        <p:nvPicPr>
          <p:cNvPr id="43" name="Picture 42">
            <a:extLst>
              <a:ext uri="{FF2B5EF4-FFF2-40B4-BE49-F238E27FC236}">
                <a16:creationId xmlns:a16="http://schemas.microsoft.com/office/drawing/2014/main" id="{B02BD996-9977-E6A6-8B76-4710F9F26E5F}"/>
              </a:ext>
            </a:extLst>
          </p:cNvPr>
          <p:cNvPicPr>
            <a:picLocks noChangeAspect="1"/>
          </p:cNvPicPr>
          <p:nvPr/>
        </p:nvPicPr>
        <p:blipFill>
          <a:blip r:embed="rId7"/>
          <a:stretch>
            <a:fillRect/>
          </a:stretch>
        </p:blipFill>
        <p:spPr>
          <a:xfrm>
            <a:off x="6505857" y="2930724"/>
            <a:ext cx="437123" cy="278799"/>
          </a:xfrm>
          <a:prstGeom prst="rect">
            <a:avLst/>
          </a:prstGeom>
        </p:spPr>
      </p:pic>
      <p:cxnSp>
        <p:nvCxnSpPr>
          <p:cNvPr id="47" name="Straight Connector 46">
            <a:extLst>
              <a:ext uri="{FF2B5EF4-FFF2-40B4-BE49-F238E27FC236}">
                <a16:creationId xmlns:a16="http://schemas.microsoft.com/office/drawing/2014/main" id="{DD911569-295F-539E-30D1-92E20D84AE8E}"/>
              </a:ext>
            </a:extLst>
          </p:cNvPr>
          <p:cNvCxnSpPr>
            <a:cxnSpLocks/>
          </p:cNvCxnSpPr>
          <p:nvPr/>
        </p:nvCxnSpPr>
        <p:spPr>
          <a:xfrm>
            <a:off x="11248869" y="1931194"/>
            <a:ext cx="0" cy="144188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707572F4-55E6-EE7D-3A02-2315F103FA39}"/>
              </a:ext>
            </a:extLst>
          </p:cNvPr>
          <p:cNvCxnSpPr>
            <a:cxnSpLocks/>
          </p:cNvCxnSpPr>
          <p:nvPr/>
        </p:nvCxnSpPr>
        <p:spPr>
          <a:xfrm>
            <a:off x="7966387" y="3373076"/>
            <a:ext cx="3200400"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49" name="TextBox 48">
            <a:extLst>
              <a:ext uri="{FF2B5EF4-FFF2-40B4-BE49-F238E27FC236}">
                <a16:creationId xmlns:a16="http://schemas.microsoft.com/office/drawing/2014/main" id="{8174065A-C3BB-D70B-4E2A-BDB72F657A2F}"/>
              </a:ext>
            </a:extLst>
          </p:cNvPr>
          <p:cNvSpPr txBox="1"/>
          <p:nvPr/>
        </p:nvSpPr>
        <p:spPr>
          <a:xfrm>
            <a:off x="7667469" y="1639550"/>
            <a:ext cx="2775142" cy="215444"/>
          </a:xfrm>
          <a:prstGeom prst="rect">
            <a:avLst/>
          </a:prstGeom>
          <a:noFill/>
        </p:spPr>
        <p:txBody>
          <a:bodyPr wrap="square">
            <a:spAutoFit/>
          </a:bodyPr>
          <a:lstStyle/>
          <a:p>
            <a:pPr algn="ctr"/>
            <a:r>
              <a:rPr lang="en-US" sz="800" b="1" kern="1200" dirty="0">
                <a:solidFill>
                  <a:schemeClr val="accent1"/>
                </a:solidFill>
                <a:latin typeface="+mj-lt"/>
                <a:ea typeface="+mn-ea"/>
                <a:cs typeface="+mn-cs"/>
              </a:rPr>
              <a:t>UAE Commitment to Breakthrough at COP27</a:t>
            </a:r>
          </a:p>
        </p:txBody>
      </p:sp>
      <p:cxnSp>
        <p:nvCxnSpPr>
          <p:cNvPr id="51" name="Straight Connector 50">
            <a:extLst>
              <a:ext uri="{FF2B5EF4-FFF2-40B4-BE49-F238E27FC236}">
                <a16:creationId xmlns:a16="http://schemas.microsoft.com/office/drawing/2014/main" id="{E424C227-155E-98AE-8C70-EFBF7E0B7983}"/>
              </a:ext>
            </a:extLst>
          </p:cNvPr>
          <p:cNvCxnSpPr>
            <a:cxnSpLocks/>
          </p:cNvCxnSpPr>
          <p:nvPr/>
        </p:nvCxnSpPr>
        <p:spPr>
          <a:xfrm>
            <a:off x="7943368" y="1848169"/>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ED6B8C3-284C-4F27-BD52-9D3AA22F61BA}"/>
              </a:ext>
            </a:extLst>
          </p:cNvPr>
          <p:cNvSpPr txBox="1"/>
          <p:nvPr/>
        </p:nvSpPr>
        <p:spPr>
          <a:xfrm>
            <a:off x="7896068" y="1931194"/>
            <a:ext cx="327659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800" dirty="0">
                <a:solidFill>
                  <a:schemeClr val="accent1"/>
                </a:solidFill>
                <a:latin typeface="+mj-lt"/>
              </a:rPr>
              <a:t>The recent </a:t>
            </a:r>
            <a:r>
              <a:rPr lang="en-US" sz="800" b="1" dirty="0">
                <a:solidFill>
                  <a:schemeClr val="accent3"/>
                </a:solidFill>
                <a:latin typeface="+mj-lt"/>
              </a:rPr>
              <a:t>100 GW Partnership</a:t>
            </a:r>
            <a:r>
              <a:rPr lang="en-US" sz="800" dirty="0">
                <a:solidFill>
                  <a:schemeClr val="accent1"/>
                </a:solidFill>
                <a:latin typeface="+mj-lt"/>
              </a:rPr>
              <a:t> to Accelerate Clean Energy (</a:t>
            </a:r>
            <a:r>
              <a:rPr lang="en-US" sz="800" b="1" dirty="0">
                <a:solidFill>
                  <a:schemeClr val="accent3"/>
                </a:solidFill>
                <a:latin typeface="+mj-lt"/>
              </a:rPr>
              <a:t>PACE</a:t>
            </a:r>
            <a:r>
              <a:rPr lang="en-US" sz="800" dirty="0">
                <a:solidFill>
                  <a:schemeClr val="accent1"/>
                </a:solidFill>
                <a:latin typeface="+mj-lt"/>
              </a:rPr>
              <a:t>) with the </a:t>
            </a:r>
            <a:r>
              <a:rPr lang="en-US" sz="800" b="1" dirty="0">
                <a:solidFill>
                  <a:schemeClr val="accent3"/>
                </a:solidFill>
                <a:latin typeface="+mj-lt"/>
              </a:rPr>
              <a:t>United States</a:t>
            </a:r>
            <a:r>
              <a:rPr lang="en-US" sz="800" dirty="0">
                <a:solidFill>
                  <a:schemeClr val="accent1"/>
                </a:solidFill>
                <a:latin typeface="+mj-lt"/>
              </a:rPr>
              <a:t> and the </a:t>
            </a:r>
            <a:r>
              <a:rPr lang="en-US" sz="800" b="1" dirty="0">
                <a:solidFill>
                  <a:schemeClr val="accent3"/>
                </a:solidFill>
                <a:latin typeface="+mj-lt"/>
              </a:rPr>
              <a:t>10 GW wind power</a:t>
            </a:r>
            <a:r>
              <a:rPr lang="en-US" sz="800" dirty="0">
                <a:solidFill>
                  <a:schemeClr val="accent1"/>
                </a:solidFill>
                <a:latin typeface="+mj-lt"/>
              </a:rPr>
              <a:t> </a:t>
            </a:r>
            <a:r>
              <a:rPr lang="en-US" sz="800" b="1" dirty="0">
                <a:solidFill>
                  <a:schemeClr val="accent3"/>
                </a:solidFill>
                <a:latin typeface="+mj-lt"/>
              </a:rPr>
              <a:t>agreement</a:t>
            </a:r>
            <a:r>
              <a:rPr lang="en-US" sz="800" dirty="0">
                <a:solidFill>
                  <a:schemeClr val="accent1"/>
                </a:solidFill>
                <a:latin typeface="+mj-lt"/>
              </a:rPr>
              <a:t> signed with </a:t>
            </a:r>
            <a:r>
              <a:rPr lang="en-US" sz="800" b="1" dirty="0">
                <a:solidFill>
                  <a:schemeClr val="accent3"/>
                </a:solidFill>
                <a:latin typeface="+mj-lt"/>
              </a:rPr>
              <a:t>Egypt</a:t>
            </a:r>
            <a:r>
              <a:rPr lang="en-US" sz="800" dirty="0">
                <a:solidFill>
                  <a:schemeClr val="accent1"/>
                </a:solidFill>
                <a:latin typeface="+mj-lt"/>
              </a:rPr>
              <a:t> at </a:t>
            </a:r>
            <a:r>
              <a:rPr lang="en-US" sz="800" b="1" dirty="0">
                <a:solidFill>
                  <a:schemeClr val="accent3"/>
                </a:solidFill>
                <a:latin typeface="+mj-lt"/>
              </a:rPr>
              <a:t>COP27</a:t>
            </a:r>
            <a:r>
              <a:rPr lang="en-US" sz="800" dirty="0">
                <a:solidFill>
                  <a:schemeClr val="accent1"/>
                </a:solidFill>
                <a:latin typeface="+mj-lt"/>
              </a:rPr>
              <a:t> are recent examples of this commitment by the UAE, founding members of AIM for Climate.</a:t>
            </a:r>
          </a:p>
        </p:txBody>
      </p:sp>
      <p:pic>
        <p:nvPicPr>
          <p:cNvPr id="53" name="Picture 52">
            <a:extLst>
              <a:ext uri="{FF2B5EF4-FFF2-40B4-BE49-F238E27FC236}">
                <a16:creationId xmlns:a16="http://schemas.microsoft.com/office/drawing/2014/main" id="{8009A7F9-A0F2-3E86-BC62-C976BC702733}"/>
              </a:ext>
            </a:extLst>
          </p:cNvPr>
          <p:cNvPicPr>
            <a:picLocks noChangeAspect="1"/>
          </p:cNvPicPr>
          <p:nvPr/>
        </p:nvPicPr>
        <p:blipFill>
          <a:blip r:embed="rId13"/>
          <a:srcRect/>
          <a:stretch/>
        </p:blipFill>
        <p:spPr>
          <a:xfrm>
            <a:off x="8793960" y="2921780"/>
            <a:ext cx="438260" cy="276832"/>
          </a:xfrm>
          <a:prstGeom prst="rect">
            <a:avLst/>
          </a:prstGeom>
        </p:spPr>
      </p:pic>
      <p:pic>
        <p:nvPicPr>
          <p:cNvPr id="54" name="Picture 53">
            <a:extLst>
              <a:ext uri="{FF2B5EF4-FFF2-40B4-BE49-F238E27FC236}">
                <a16:creationId xmlns:a16="http://schemas.microsoft.com/office/drawing/2014/main" id="{7166BD4C-CA95-0994-2FC3-872B777C3D4B}"/>
              </a:ext>
            </a:extLst>
          </p:cNvPr>
          <p:cNvPicPr>
            <a:picLocks noChangeAspect="1"/>
          </p:cNvPicPr>
          <p:nvPr/>
        </p:nvPicPr>
        <p:blipFill>
          <a:blip r:embed="rId14"/>
          <a:srcRect/>
          <a:stretch/>
        </p:blipFill>
        <p:spPr>
          <a:xfrm>
            <a:off x="9308429" y="2921780"/>
            <a:ext cx="438261" cy="276832"/>
          </a:xfrm>
          <a:prstGeom prst="rect">
            <a:avLst/>
          </a:prstGeom>
        </p:spPr>
      </p:pic>
      <p:pic>
        <p:nvPicPr>
          <p:cNvPr id="55" name="Picture 54">
            <a:extLst>
              <a:ext uri="{FF2B5EF4-FFF2-40B4-BE49-F238E27FC236}">
                <a16:creationId xmlns:a16="http://schemas.microsoft.com/office/drawing/2014/main" id="{83F6AEDF-C735-93AA-35DA-10ECCD592CCC}"/>
              </a:ext>
            </a:extLst>
          </p:cNvPr>
          <p:cNvPicPr>
            <a:picLocks noChangeAspect="1"/>
          </p:cNvPicPr>
          <p:nvPr/>
        </p:nvPicPr>
        <p:blipFill>
          <a:blip r:embed="rId15"/>
          <a:srcRect/>
          <a:stretch/>
        </p:blipFill>
        <p:spPr>
          <a:xfrm>
            <a:off x="9826089" y="2922878"/>
            <a:ext cx="415747" cy="278795"/>
          </a:xfrm>
          <a:prstGeom prst="rect">
            <a:avLst/>
          </a:prstGeom>
        </p:spPr>
      </p:pic>
      <p:graphicFrame>
        <p:nvGraphicFramePr>
          <p:cNvPr id="57" name="Diagram 56">
            <a:extLst>
              <a:ext uri="{FF2B5EF4-FFF2-40B4-BE49-F238E27FC236}">
                <a16:creationId xmlns:a16="http://schemas.microsoft.com/office/drawing/2014/main" id="{6C7A798A-A36A-ADAA-8B64-C41760D8E2E9}"/>
              </a:ext>
            </a:extLst>
          </p:cNvPr>
          <p:cNvGraphicFramePr/>
          <p:nvPr>
            <p:extLst>
              <p:ext uri="{D42A27DB-BD31-4B8C-83A1-F6EECF244321}">
                <p14:modId xmlns:p14="http://schemas.microsoft.com/office/powerpoint/2010/main" val="2760561242"/>
              </p:ext>
            </p:extLst>
          </p:nvPr>
        </p:nvGraphicFramePr>
        <p:xfrm>
          <a:off x="609599" y="4107227"/>
          <a:ext cx="10852544" cy="191257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63" name="TextBox 62">
            <a:extLst>
              <a:ext uri="{FF2B5EF4-FFF2-40B4-BE49-F238E27FC236}">
                <a16:creationId xmlns:a16="http://schemas.microsoft.com/office/drawing/2014/main" id="{5D202455-F63A-204E-B3E0-073B22746371}"/>
              </a:ext>
            </a:extLst>
          </p:cNvPr>
          <p:cNvSpPr txBox="1"/>
          <p:nvPr/>
        </p:nvSpPr>
        <p:spPr>
          <a:xfrm>
            <a:off x="696596" y="3450175"/>
            <a:ext cx="10552273"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tabLst>
                <a:tab pos="2689225" algn="l"/>
              </a:tabLst>
            </a:pPr>
            <a:r>
              <a:rPr lang="en-US" sz="900" dirty="0">
                <a:solidFill>
                  <a:schemeClr val="accent1"/>
                </a:solidFill>
                <a:latin typeface="+mj-lt"/>
              </a:rPr>
              <a:t>In this crucial decade, the </a:t>
            </a:r>
            <a:r>
              <a:rPr lang="en-US" sz="900" b="1" dirty="0">
                <a:solidFill>
                  <a:schemeClr val="accent3"/>
                </a:solidFill>
                <a:latin typeface="+mj-lt"/>
              </a:rPr>
              <a:t>Breakthrough Agenda </a:t>
            </a:r>
            <a:r>
              <a:rPr lang="en-US" sz="900" dirty="0">
                <a:solidFill>
                  <a:schemeClr val="accent1"/>
                </a:solidFill>
                <a:latin typeface="+mj-lt"/>
              </a:rPr>
              <a:t>is driving decarbonization efforts in the world's most significant economic sectors. Through the </a:t>
            </a:r>
            <a:r>
              <a:rPr lang="en-US" sz="900" b="1" dirty="0">
                <a:solidFill>
                  <a:schemeClr val="accent3"/>
                </a:solidFill>
                <a:latin typeface="+mj-lt"/>
              </a:rPr>
              <a:t>First Movers Coalition</a:t>
            </a:r>
            <a:r>
              <a:rPr lang="en-US" sz="900" dirty="0">
                <a:solidFill>
                  <a:schemeClr val="accent1"/>
                </a:solidFill>
                <a:latin typeface="+mj-lt"/>
              </a:rPr>
              <a:t>, the </a:t>
            </a:r>
            <a:r>
              <a:rPr lang="en-US" sz="900" b="1" dirty="0">
                <a:solidFill>
                  <a:schemeClr val="accent3"/>
                </a:solidFill>
                <a:latin typeface="+mj-lt"/>
              </a:rPr>
              <a:t>public</a:t>
            </a:r>
            <a:r>
              <a:rPr lang="en-US" sz="900" dirty="0">
                <a:solidFill>
                  <a:schemeClr val="accent1"/>
                </a:solidFill>
                <a:latin typeface="+mj-lt"/>
              </a:rPr>
              <a:t> and </a:t>
            </a:r>
            <a:r>
              <a:rPr lang="en-US" sz="900" b="1" dirty="0">
                <a:solidFill>
                  <a:schemeClr val="accent3"/>
                </a:solidFill>
                <a:latin typeface="+mj-lt"/>
              </a:rPr>
              <a:t>private sectors </a:t>
            </a:r>
            <a:r>
              <a:rPr lang="en-US" sz="900" dirty="0">
                <a:solidFill>
                  <a:schemeClr val="accent1"/>
                </a:solidFill>
                <a:latin typeface="+mj-lt"/>
              </a:rPr>
              <a:t>may work together to scale important innovations and open new markets. Numerous advancements in business and government-led initiatives, together with major announcements made throughout </a:t>
            </a:r>
            <a:r>
              <a:rPr lang="en-US" sz="900" b="1" dirty="0">
                <a:solidFill>
                  <a:schemeClr val="accent3"/>
                </a:solidFill>
                <a:latin typeface="+mj-lt"/>
              </a:rPr>
              <a:t>COP27,</a:t>
            </a:r>
            <a:r>
              <a:rPr lang="en-US" sz="900" dirty="0">
                <a:solidFill>
                  <a:schemeClr val="accent1"/>
                </a:solidFill>
                <a:latin typeface="+mj-lt"/>
              </a:rPr>
              <a:t> are assisting and accelerating these priority activities.</a:t>
            </a:r>
          </a:p>
        </p:txBody>
      </p:sp>
      <p:pic>
        <p:nvPicPr>
          <p:cNvPr id="64" name="Picture 63">
            <a:extLst>
              <a:ext uri="{FF2B5EF4-FFF2-40B4-BE49-F238E27FC236}">
                <a16:creationId xmlns:a16="http://schemas.microsoft.com/office/drawing/2014/main" id="{44C4BF1D-DA77-FA20-7F66-D9936C12F0DC}"/>
              </a:ext>
            </a:extLst>
          </p:cNvPr>
          <p:cNvPicPr>
            <a:picLocks noChangeAspect="1"/>
          </p:cNvPicPr>
          <p:nvPr/>
        </p:nvPicPr>
        <p:blipFill>
          <a:blip r:embed="rId21"/>
          <a:stretch>
            <a:fillRect/>
          </a:stretch>
        </p:blipFill>
        <p:spPr>
          <a:xfrm>
            <a:off x="2693227" y="4368190"/>
            <a:ext cx="1166743" cy="365765"/>
          </a:xfrm>
          <a:prstGeom prst="rect">
            <a:avLst/>
          </a:prstGeom>
        </p:spPr>
      </p:pic>
      <p:pic>
        <p:nvPicPr>
          <p:cNvPr id="70" name="Picture 69">
            <a:extLst>
              <a:ext uri="{FF2B5EF4-FFF2-40B4-BE49-F238E27FC236}">
                <a16:creationId xmlns:a16="http://schemas.microsoft.com/office/drawing/2014/main" id="{E591E6C1-AE79-90DB-227C-2A7F87AC6699}"/>
              </a:ext>
            </a:extLst>
          </p:cNvPr>
          <p:cNvPicPr>
            <a:picLocks noChangeAspect="1"/>
          </p:cNvPicPr>
          <p:nvPr/>
        </p:nvPicPr>
        <p:blipFill>
          <a:blip r:embed="rId22"/>
          <a:stretch>
            <a:fillRect/>
          </a:stretch>
        </p:blipFill>
        <p:spPr>
          <a:xfrm>
            <a:off x="4654446" y="5341694"/>
            <a:ext cx="621302" cy="327219"/>
          </a:xfrm>
          <a:prstGeom prst="rect">
            <a:avLst/>
          </a:prstGeom>
        </p:spPr>
      </p:pic>
      <p:pic>
        <p:nvPicPr>
          <p:cNvPr id="71" name="Picture 70">
            <a:extLst>
              <a:ext uri="{FF2B5EF4-FFF2-40B4-BE49-F238E27FC236}">
                <a16:creationId xmlns:a16="http://schemas.microsoft.com/office/drawing/2014/main" id="{39F6C0EE-2D77-7AA5-6079-62FD48AFFD17}"/>
              </a:ext>
            </a:extLst>
          </p:cNvPr>
          <p:cNvPicPr>
            <a:picLocks noChangeAspect="1"/>
          </p:cNvPicPr>
          <p:nvPr/>
        </p:nvPicPr>
        <p:blipFill>
          <a:blip r:embed="rId23"/>
          <a:stretch>
            <a:fillRect/>
          </a:stretch>
        </p:blipFill>
        <p:spPr>
          <a:xfrm>
            <a:off x="7679496" y="5363183"/>
            <a:ext cx="830809" cy="327218"/>
          </a:xfrm>
          <a:prstGeom prst="rect">
            <a:avLst/>
          </a:prstGeom>
        </p:spPr>
      </p:pic>
      <p:pic>
        <p:nvPicPr>
          <p:cNvPr id="72" name="Picture 71">
            <a:extLst>
              <a:ext uri="{FF2B5EF4-FFF2-40B4-BE49-F238E27FC236}">
                <a16:creationId xmlns:a16="http://schemas.microsoft.com/office/drawing/2014/main" id="{4F17F1F7-5E87-C023-CF51-FD78F2CDB745}"/>
              </a:ext>
            </a:extLst>
          </p:cNvPr>
          <p:cNvPicPr>
            <a:picLocks noChangeAspect="1"/>
          </p:cNvPicPr>
          <p:nvPr/>
        </p:nvPicPr>
        <p:blipFill rotWithShape="1">
          <a:blip r:embed="rId24"/>
          <a:srcRect t="30157" b="29361"/>
          <a:stretch/>
        </p:blipFill>
        <p:spPr>
          <a:xfrm>
            <a:off x="9144000" y="4390769"/>
            <a:ext cx="927160" cy="375330"/>
          </a:xfrm>
          <a:prstGeom prst="rect">
            <a:avLst/>
          </a:prstGeom>
        </p:spPr>
      </p:pic>
    </p:spTree>
    <p:extLst>
      <p:ext uri="{BB962C8B-B14F-4D97-AF65-F5344CB8AC3E}">
        <p14:creationId xmlns:p14="http://schemas.microsoft.com/office/powerpoint/2010/main" val="95780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11</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8" name="Rectangle: Rounded Corners 37">
            <a:extLst>
              <a:ext uri="{FF2B5EF4-FFF2-40B4-BE49-F238E27FC236}">
                <a16:creationId xmlns:a16="http://schemas.microsoft.com/office/drawing/2014/main" id="{1A277A9F-0C62-6749-1DE5-82E6B7FF7E6A}"/>
              </a:ext>
            </a:extLst>
          </p:cNvPr>
          <p:cNvSpPr/>
          <p:nvPr/>
        </p:nvSpPr>
        <p:spPr>
          <a:xfrm>
            <a:off x="609600" y="3733800"/>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Disclosure Practices Stringency Commitment</a:t>
            </a:r>
          </a:p>
        </p:txBody>
      </p:sp>
      <p:cxnSp>
        <p:nvCxnSpPr>
          <p:cNvPr id="39" name="Straight Connector 38">
            <a:extLst>
              <a:ext uri="{FF2B5EF4-FFF2-40B4-BE49-F238E27FC236}">
                <a16:creationId xmlns:a16="http://schemas.microsoft.com/office/drawing/2014/main" id="{6A58131B-F775-FA70-996E-29D9F9CFDED5}"/>
              </a:ext>
            </a:extLst>
          </p:cNvPr>
          <p:cNvCxnSpPr/>
          <p:nvPr/>
        </p:nvCxnSpPr>
        <p:spPr>
          <a:xfrm>
            <a:off x="685800" y="402395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9144003" y="1142802"/>
            <a:ext cx="2590798"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United Nations Technological Monitoring </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10591800" y="1481356"/>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B8D66D-AD06-9E21-E6CF-DD4F1F633C01}"/>
              </a:ext>
            </a:extLst>
          </p:cNvPr>
          <p:cNvCxnSpPr>
            <a:cxnSpLocks/>
          </p:cNvCxnSpPr>
          <p:nvPr/>
        </p:nvCxnSpPr>
        <p:spPr>
          <a:xfrm flipH="1">
            <a:off x="685800" y="3660058"/>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32BC971E-D116-C1F2-D15A-A202EC3AF61C}"/>
              </a:ext>
            </a:extLst>
          </p:cNvPr>
          <p:cNvSpPr txBox="1"/>
          <p:nvPr/>
        </p:nvSpPr>
        <p:spPr>
          <a:xfrm>
            <a:off x="609600" y="2580346"/>
            <a:ext cx="1085254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As part of a new initiative to persuade businesses and governments to reduce their emissions of the potent greenhouse gas, the United Nations' (U.N.) environmental watchdog will establish a public database of methane leaks discovered by </a:t>
            </a:r>
            <a:r>
              <a:rPr lang="en-US" sz="900" b="1" dirty="0">
                <a:solidFill>
                  <a:schemeClr val="accent3"/>
                </a:solidFill>
                <a:latin typeface="+mj-lt"/>
              </a:rPr>
              <a:t>space</a:t>
            </a:r>
            <a:r>
              <a:rPr lang="en-US" sz="900" dirty="0">
                <a:solidFill>
                  <a:schemeClr val="accent1"/>
                </a:solidFill>
                <a:latin typeface="+mj-lt"/>
              </a:rPr>
              <a:t> </a:t>
            </a:r>
            <a:r>
              <a:rPr lang="en-US" sz="900" b="1" dirty="0">
                <a:solidFill>
                  <a:schemeClr val="accent3"/>
                </a:solidFill>
                <a:latin typeface="+mj-lt"/>
              </a:rPr>
              <a:t>satellites</a:t>
            </a:r>
            <a:r>
              <a:rPr lang="en-US" sz="900" dirty="0">
                <a:solidFill>
                  <a:schemeClr val="accent1"/>
                </a:solidFill>
                <a:latin typeface="+mj-lt"/>
              </a:rPr>
              <a:t>. </a:t>
            </a:r>
            <a:r>
              <a:rPr lang="en-US" sz="900" b="1" dirty="0">
                <a:solidFill>
                  <a:schemeClr val="accent3"/>
                </a:solidFill>
                <a:latin typeface="+mj-lt"/>
              </a:rPr>
              <a:t>The Methane Alert and Response System </a:t>
            </a:r>
            <a:r>
              <a:rPr lang="en-US" sz="900" dirty="0">
                <a:solidFill>
                  <a:schemeClr val="accent1"/>
                </a:solidFill>
                <a:latin typeface="+mj-lt"/>
              </a:rPr>
              <a:t>will be based on a commitment made by </a:t>
            </a:r>
            <a:r>
              <a:rPr lang="en-US" sz="900" b="1" dirty="0">
                <a:solidFill>
                  <a:schemeClr val="accent3"/>
                </a:solidFill>
                <a:latin typeface="+mj-lt"/>
              </a:rPr>
              <a:t>119 nations </a:t>
            </a:r>
            <a:r>
              <a:rPr lang="en-US" sz="900" dirty="0">
                <a:solidFill>
                  <a:schemeClr val="accent1"/>
                </a:solidFill>
                <a:latin typeface="+mj-lt"/>
              </a:rPr>
              <a:t>since last year to reduce methane emissions by 30% over the next ten years. The system will communicate information about leaks to those responsible in the hope that they will discover the source of the leak and fix it.</a:t>
            </a:r>
          </a:p>
          <a:p>
            <a:pPr algn="just"/>
            <a:endParaRPr lang="en-US" sz="900" dirty="0">
              <a:solidFill>
                <a:schemeClr val="accent1"/>
              </a:solidFill>
              <a:latin typeface="+mj-lt"/>
            </a:endParaRPr>
          </a:p>
          <a:p>
            <a:pPr algn="just"/>
            <a:r>
              <a:rPr lang="en-US" sz="900" dirty="0">
                <a:solidFill>
                  <a:schemeClr val="accent1"/>
                </a:solidFill>
                <a:latin typeface="+mj-lt"/>
              </a:rPr>
              <a:t>Before progressively extending to include other industries including coal, garbage, cattle, and rice, the system will initially concentrate on </a:t>
            </a:r>
            <a:r>
              <a:rPr lang="en-US" sz="900" b="1" dirty="0">
                <a:solidFill>
                  <a:schemeClr val="accent3"/>
                </a:solidFill>
                <a:latin typeface="+mj-lt"/>
              </a:rPr>
              <a:t>international oil and gas activities</a:t>
            </a:r>
            <a:r>
              <a:rPr lang="en-US" sz="900" dirty="0">
                <a:solidFill>
                  <a:schemeClr val="accent1"/>
                </a:solidFill>
                <a:latin typeface="+mj-lt"/>
              </a:rPr>
              <a:t>, which are among the major emitters of methane. The project will get funding from the governments of the United States and the European Union as well as charity groups like the </a:t>
            </a:r>
            <a:r>
              <a:rPr lang="en-US" sz="900" b="1" dirty="0">
                <a:solidFill>
                  <a:schemeClr val="accent3"/>
                </a:solidFill>
                <a:latin typeface="+mj-lt"/>
              </a:rPr>
              <a:t>Global Methane Hub </a:t>
            </a:r>
            <a:r>
              <a:rPr lang="en-US" sz="900" dirty="0">
                <a:solidFill>
                  <a:schemeClr val="accent1"/>
                </a:solidFill>
                <a:latin typeface="+mj-lt"/>
              </a:rPr>
              <a:t>and </a:t>
            </a:r>
            <a:r>
              <a:rPr lang="en-US" sz="900" b="1" dirty="0">
                <a:solidFill>
                  <a:schemeClr val="accent3"/>
                </a:solidFill>
                <a:latin typeface="+mj-lt"/>
              </a:rPr>
              <a:t>Jeff Bezos' Bezos Earth Fund</a:t>
            </a:r>
            <a:r>
              <a:rPr lang="en-US" sz="900" dirty="0">
                <a:solidFill>
                  <a:schemeClr val="accent1"/>
                </a:solidFill>
                <a:latin typeface="+mj-lt"/>
              </a:rPr>
              <a:t>.</a:t>
            </a:r>
          </a:p>
        </p:txBody>
      </p:sp>
      <p:pic>
        <p:nvPicPr>
          <p:cNvPr id="14" name="Picture 13">
            <a:extLst>
              <a:ext uri="{FF2B5EF4-FFF2-40B4-BE49-F238E27FC236}">
                <a16:creationId xmlns:a16="http://schemas.microsoft.com/office/drawing/2014/main" id="{379E0E78-9583-FD36-0E92-20A9261BDB66}"/>
              </a:ext>
            </a:extLst>
          </p:cNvPr>
          <p:cNvPicPr>
            <a:picLocks noChangeAspect="1"/>
          </p:cNvPicPr>
          <p:nvPr/>
        </p:nvPicPr>
        <p:blipFill>
          <a:blip r:embed="rId5"/>
          <a:srcRect/>
          <a:stretch/>
        </p:blipFill>
        <p:spPr>
          <a:xfrm>
            <a:off x="10567953" y="1701421"/>
            <a:ext cx="836076" cy="714710"/>
          </a:xfrm>
          <a:prstGeom prst="rect">
            <a:avLst/>
          </a:prstGeom>
        </p:spPr>
      </p:pic>
      <p:sp>
        <p:nvSpPr>
          <p:cNvPr id="22" name="TextBox 21">
            <a:extLst>
              <a:ext uri="{FF2B5EF4-FFF2-40B4-BE49-F238E27FC236}">
                <a16:creationId xmlns:a16="http://schemas.microsoft.com/office/drawing/2014/main" id="{54424408-FAC2-975A-E3DC-53758EECEFE9}"/>
              </a:ext>
            </a:extLst>
          </p:cNvPr>
          <p:cNvSpPr txBox="1"/>
          <p:nvPr/>
        </p:nvSpPr>
        <p:spPr>
          <a:xfrm>
            <a:off x="609600" y="1662078"/>
            <a:ext cx="9753600" cy="754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1" dirty="0">
                <a:solidFill>
                  <a:schemeClr val="accent3"/>
                </a:solidFill>
                <a:latin typeface="+mj-lt"/>
              </a:rPr>
              <a:t>“The Methane Alert and Response System is a big step in helping governments and companies deliver on this important, short-term climate goal”</a:t>
            </a:r>
          </a:p>
          <a:p>
            <a:pPr marL="171450" indent="-171450" algn="r">
              <a:buFontTx/>
              <a:buChar char="-"/>
            </a:pPr>
            <a:r>
              <a:rPr lang="en-US" sz="800" b="1" i="0" dirty="0">
                <a:solidFill>
                  <a:schemeClr val="accent1"/>
                </a:solidFill>
                <a:effectLst/>
                <a:latin typeface="+mj-lt"/>
              </a:rPr>
              <a:t>Inger Andersen </a:t>
            </a:r>
          </a:p>
          <a:p>
            <a:pPr marL="171450" indent="-171450" algn="r">
              <a:buFontTx/>
              <a:buChar char="-"/>
            </a:pPr>
            <a:r>
              <a:rPr lang="en-US" sz="700" b="1" i="0" dirty="0">
                <a:solidFill>
                  <a:schemeClr val="accent1"/>
                </a:solidFill>
                <a:effectLst/>
                <a:latin typeface="+mj-lt"/>
              </a:rPr>
              <a:t>Executive Director of the UN Environment Program</a:t>
            </a:r>
            <a:endParaRPr lang="en-US" sz="800" b="1" dirty="0">
              <a:solidFill>
                <a:schemeClr val="accent1"/>
              </a:solidFill>
              <a:latin typeface="+mj-lt"/>
            </a:endParaRPr>
          </a:p>
        </p:txBody>
      </p:sp>
      <p:pic>
        <p:nvPicPr>
          <p:cNvPr id="23" name="Picture 22">
            <a:extLst>
              <a:ext uri="{FF2B5EF4-FFF2-40B4-BE49-F238E27FC236}">
                <a16:creationId xmlns:a16="http://schemas.microsoft.com/office/drawing/2014/main" id="{6EA64E81-3639-3998-7997-98AD9237B034}"/>
              </a:ext>
            </a:extLst>
          </p:cNvPr>
          <p:cNvPicPr>
            <a:picLocks noChangeAspect="1"/>
          </p:cNvPicPr>
          <p:nvPr/>
        </p:nvPicPr>
        <p:blipFill>
          <a:blip r:embed="rId6"/>
          <a:stretch>
            <a:fillRect/>
          </a:stretch>
        </p:blipFill>
        <p:spPr>
          <a:xfrm>
            <a:off x="665567" y="4314119"/>
            <a:ext cx="1514736" cy="1599309"/>
          </a:xfrm>
          <a:prstGeom prst="rect">
            <a:avLst/>
          </a:prstGeom>
        </p:spPr>
      </p:pic>
      <p:sp>
        <p:nvSpPr>
          <p:cNvPr id="25" name="TextBox 24">
            <a:extLst>
              <a:ext uri="{FF2B5EF4-FFF2-40B4-BE49-F238E27FC236}">
                <a16:creationId xmlns:a16="http://schemas.microsoft.com/office/drawing/2014/main" id="{CE25E41D-0511-DFE7-1C21-C18ED4B3674D}"/>
              </a:ext>
            </a:extLst>
          </p:cNvPr>
          <p:cNvSpPr txBox="1"/>
          <p:nvPr/>
        </p:nvSpPr>
        <p:spPr>
          <a:xfrm>
            <a:off x="2209800" y="4302478"/>
            <a:ext cx="381000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US Administration proposed the </a:t>
            </a:r>
            <a:r>
              <a:rPr lang="en-US" sz="900" b="1" dirty="0">
                <a:solidFill>
                  <a:schemeClr val="accent3"/>
                </a:solidFill>
                <a:latin typeface="+mj-lt"/>
              </a:rPr>
              <a:t>Federal Supplier Climate Risks and Resilience Rule</a:t>
            </a:r>
            <a:r>
              <a:rPr lang="en-US" sz="900" dirty="0">
                <a:solidFill>
                  <a:schemeClr val="accent1"/>
                </a:solidFill>
                <a:latin typeface="+mj-lt"/>
              </a:rPr>
              <a:t> at COP27 as an agenda towards climate transition foundation, wherein the largest suppliers, including Federal contractors receiving more than </a:t>
            </a:r>
            <a:r>
              <a:rPr lang="en-US" sz="900" b="1" dirty="0">
                <a:solidFill>
                  <a:schemeClr val="accent3"/>
                </a:solidFill>
                <a:latin typeface="+mj-lt"/>
              </a:rPr>
              <a:t>$50 million in annual contracts </a:t>
            </a:r>
            <a:r>
              <a:rPr lang="en-US" sz="900" dirty="0">
                <a:solidFill>
                  <a:schemeClr val="accent1"/>
                </a:solidFill>
                <a:latin typeface="+mj-lt"/>
              </a:rPr>
              <a:t>will have to publicly disclose their </a:t>
            </a:r>
            <a:r>
              <a:rPr lang="en-US" sz="900" b="1" dirty="0">
                <a:solidFill>
                  <a:schemeClr val="accent3"/>
                </a:solidFill>
                <a:latin typeface="+mj-lt"/>
              </a:rPr>
              <a:t>Scope 1, Scope 2, and relevant categories of Scope 3 emissions</a:t>
            </a:r>
            <a:r>
              <a:rPr lang="en-US" sz="900" dirty="0">
                <a:solidFill>
                  <a:schemeClr val="accent1"/>
                </a:solidFill>
                <a:latin typeface="+mj-lt"/>
              </a:rPr>
              <a:t>. </a:t>
            </a:r>
          </a:p>
          <a:p>
            <a:pPr algn="just"/>
            <a:r>
              <a:rPr lang="en-US" sz="900" dirty="0">
                <a:solidFill>
                  <a:schemeClr val="accent1"/>
                </a:solidFill>
                <a:latin typeface="+mj-lt"/>
              </a:rPr>
              <a:t>This disclosure also needs to include their financial exposure to climate-related risks and establish science-based emissions reduction targets. </a:t>
            </a:r>
          </a:p>
          <a:p>
            <a:pPr algn="just"/>
            <a:r>
              <a:rPr lang="en-US" sz="900" dirty="0">
                <a:solidFill>
                  <a:schemeClr val="accent1"/>
                </a:solidFill>
                <a:latin typeface="+mj-lt"/>
              </a:rPr>
              <a:t>Public reporting of </a:t>
            </a:r>
            <a:r>
              <a:rPr lang="en-US" sz="900" b="1" dirty="0">
                <a:solidFill>
                  <a:schemeClr val="accent3"/>
                </a:solidFill>
                <a:latin typeface="+mj-lt"/>
              </a:rPr>
              <a:t>Scope 1 and Scope 2 emissions </a:t>
            </a:r>
            <a:r>
              <a:rPr lang="en-US" sz="900" dirty="0">
                <a:solidFill>
                  <a:schemeClr val="accent1"/>
                </a:solidFill>
                <a:latin typeface="+mj-lt"/>
              </a:rPr>
              <a:t>would be necessary for federal contractors with yearly contracts worth more than </a:t>
            </a:r>
            <a:r>
              <a:rPr lang="en-US" sz="900" b="1" dirty="0">
                <a:solidFill>
                  <a:schemeClr val="accent3"/>
                </a:solidFill>
                <a:latin typeface="+mj-lt"/>
              </a:rPr>
              <a:t>$7.5 million but less than $50 million</a:t>
            </a:r>
            <a:r>
              <a:rPr lang="en-US" sz="900" dirty="0">
                <a:solidFill>
                  <a:schemeClr val="accent1"/>
                </a:solidFill>
                <a:latin typeface="+mj-lt"/>
              </a:rPr>
              <a:t>. </a:t>
            </a:r>
          </a:p>
        </p:txBody>
      </p:sp>
      <p:cxnSp>
        <p:nvCxnSpPr>
          <p:cNvPr id="29" name="Straight Connector 28">
            <a:extLst>
              <a:ext uri="{FF2B5EF4-FFF2-40B4-BE49-F238E27FC236}">
                <a16:creationId xmlns:a16="http://schemas.microsoft.com/office/drawing/2014/main" id="{DCA73746-CEAC-6A69-E8D4-1B20BA1B9458}"/>
              </a:ext>
            </a:extLst>
          </p:cNvPr>
          <p:cNvCxnSpPr>
            <a:cxnSpLocks/>
          </p:cNvCxnSpPr>
          <p:nvPr/>
        </p:nvCxnSpPr>
        <p:spPr>
          <a:xfrm>
            <a:off x="6172200" y="4302478"/>
            <a:ext cx="0" cy="171732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9F629F38-1B2B-8723-D2A8-35B50C996FFA}"/>
              </a:ext>
            </a:extLst>
          </p:cNvPr>
          <p:cNvSpPr txBox="1"/>
          <p:nvPr/>
        </p:nvSpPr>
        <p:spPr>
          <a:xfrm>
            <a:off x="8031413" y="4302478"/>
            <a:ext cx="3481462"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A sizable and cross-party majority of the JURI committee of the European Parliament has endorsed its stance on the EU </a:t>
            </a:r>
            <a:r>
              <a:rPr lang="en-US" sz="900" b="1" dirty="0">
                <a:solidFill>
                  <a:schemeClr val="accent3"/>
                </a:solidFill>
                <a:latin typeface="+mj-lt"/>
              </a:rPr>
              <a:t>Corporate Sustainability Reporting Directive (CSRD)</a:t>
            </a:r>
            <a:r>
              <a:rPr lang="en-US" sz="900" dirty="0">
                <a:solidFill>
                  <a:schemeClr val="accent1"/>
                </a:solidFill>
                <a:latin typeface="+mj-lt"/>
              </a:rPr>
              <a:t>. After this vote, the CSRD proposal will proceed to the legislative process' final phase and begin trialogue negotiations with the </a:t>
            </a:r>
            <a:r>
              <a:rPr lang="en-US" sz="900" b="1" dirty="0">
                <a:solidFill>
                  <a:schemeClr val="accent3"/>
                </a:solidFill>
                <a:latin typeface="+mj-lt"/>
              </a:rPr>
              <a:t>EU Commission, European Parliament, and Council</a:t>
            </a:r>
            <a:r>
              <a:rPr lang="en-US" sz="900" b="1" dirty="0">
                <a:solidFill>
                  <a:schemeClr val="accent1"/>
                </a:solidFill>
                <a:latin typeface="+mj-lt"/>
              </a:rPr>
              <a:t> at COP27</a:t>
            </a:r>
            <a:endParaRPr lang="en-US" sz="900" dirty="0">
              <a:solidFill>
                <a:schemeClr val="accent1"/>
              </a:solidFill>
              <a:latin typeface="+mj-lt"/>
            </a:endParaRPr>
          </a:p>
          <a:p>
            <a:pPr algn="just"/>
            <a:endParaRPr lang="en-US" sz="900" dirty="0">
              <a:solidFill>
                <a:schemeClr val="accent1"/>
              </a:solidFill>
              <a:latin typeface="+mj-lt"/>
            </a:endParaRPr>
          </a:p>
          <a:p>
            <a:pPr algn="just"/>
            <a:r>
              <a:rPr lang="en-US" sz="900" dirty="0">
                <a:solidFill>
                  <a:schemeClr val="accent1"/>
                </a:solidFill>
                <a:latin typeface="+mj-lt"/>
              </a:rPr>
              <a:t>One of the key tools for ensuring the successful implementation of the </a:t>
            </a:r>
            <a:r>
              <a:rPr lang="en-US" sz="900" b="1" dirty="0">
                <a:solidFill>
                  <a:schemeClr val="accent3"/>
                </a:solidFill>
                <a:latin typeface="+mj-lt"/>
              </a:rPr>
              <a:t>EU Green Deal </a:t>
            </a:r>
            <a:r>
              <a:rPr lang="en-US" sz="900" dirty="0">
                <a:solidFill>
                  <a:schemeClr val="accent1"/>
                </a:solidFill>
                <a:latin typeface="+mj-lt"/>
              </a:rPr>
              <a:t>and </a:t>
            </a:r>
            <a:r>
              <a:rPr lang="en-US" sz="900" b="1" dirty="0">
                <a:solidFill>
                  <a:schemeClr val="accent3"/>
                </a:solidFill>
                <a:latin typeface="+mj-lt"/>
              </a:rPr>
              <a:t>Sustainable Finance agenda</a:t>
            </a:r>
            <a:r>
              <a:rPr lang="en-US" sz="900" dirty="0">
                <a:solidFill>
                  <a:schemeClr val="accent1"/>
                </a:solidFill>
                <a:latin typeface="+mj-lt"/>
              </a:rPr>
              <a:t>—the road map that needs to be sped up to transition away from the production and import of fossil energy resources—is the CSRD and the related EU standards.</a:t>
            </a:r>
          </a:p>
        </p:txBody>
      </p:sp>
      <p:pic>
        <p:nvPicPr>
          <p:cNvPr id="37" name="Picture 36">
            <a:extLst>
              <a:ext uri="{FF2B5EF4-FFF2-40B4-BE49-F238E27FC236}">
                <a16:creationId xmlns:a16="http://schemas.microsoft.com/office/drawing/2014/main" id="{80798CB8-1906-B3EC-02C1-D0B2AA69505B}"/>
              </a:ext>
            </a:extLst>
          </p:cNvPr>
          <p:cNvPicPr>
            <a:picLocks noChangeAspect="1"/>
          </p:cNvPicPr>
          <p:nvPr/>
        </p:nvPicPr>
        <p:blipFill>
          <a:blip r:embed="rId7"/>
          <a:stretch>
            <a:fillRect/>
          </a:stretch>
        </p:blipFill>
        <p:spPr>
          <a:xfrm>
            <a:off x="6380482" y="4379540"/>
            <a:ext cx="1498530" cy="800101"/>
          </a:xfrm>
          <a:prstGeom prst="rect">
            <a:avLst/>
          </a:prstGeom>
        </p:spPr>
      </p:pic>
      <p:pic>
        <p:nvPicPr>
          <p:cNvPr id="41" name="Picture 40">
            <a:extLst>
              <a:ext uri="{FF2B5EF4-FFF2-40B4-BE49-F238E27FC236}">
                <a16:creationId xmlns:a16="http://schemas.microsoft.com/office/drawing/2014/main" id="{907E85F9-0261-4708-E0BD-19789371159B}"/>
              </a:ext>
            </a:extLst>
          </p:cNvPr>
          <p:cNvPicPr>
            <a:picLocks noChangeAspect="1"/>
          </p:cNvPicPr>
          <p:nvPr/>
        </p:nvPicPr>
        <p:blipFill>
          <a:blip r:embed="rId8"/>
          <a:stretch>
            <a:fillRect/>
          </a:stretch>
        </p:blipFill>
        <p:spPr>
          <a:xfrm>
            <a:off x="6380481" y="5172169"/>
            <a:ext cx="1498525" cy="800102"/>
          </a:xfrm>
          <a:prstGeom prst="rect">
            <a:avLst/>
          </a:prstGeom>
        </p:spPr>
      </p:pic>
    </p:spTree>
    <p:extLst>
      <p:ext uri="{BB962C8B-B14F-4D97-AF65-F5344CB8AC3E}">
        <p14:creationId xmlns:p14="http://schemas.microsoft.com/office/powerpoint/2010/main" val="2938137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from 12</a:t>
            </a:r>
            <a:r>
              <a:rPr lang="en-US" sz="2400" baseline="30000" dirty="0"/>
              <a:t>th</a:t>
            </a:r>
            <a:r>
              <a:rPr lang="en-US" sz="2400" dirty="0"/>
              <a:t> - 14</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531502" y="1054418"/>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Sustainable Food and Climate Adaptation Focus</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62003" y="13716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35F37E-95FE-B35D-5C10-6C3E0484C4C8}"/>
              </a:ext>
            </a:extLst>
          </p:cNvPr>
          <p:cNvSpPr txBox="1"/>
          <p:nvPr/>
        </p:nvSpPr>
        <p:spPr>
          <a:xfrm>
            <a:off x="531502" y="1512774"/>
            <a:ext cx="2285999" cy="230832"/>
          </a:xfrm>
          <a:prstGeom prst="rect">
            <a:avLst/>
          </a:prstGeom>
          <a:noFill/>
        </p:spPr>
        <p:txBody>
          <a:bodyPr wrap="square">
            <a:spAutoFit/>
          </a:bodyPr>
          <a:lstStyle/>
          <a:p>
            <a:r>
              <a:rPr lang="en-US" sz="900" b="1" kern="1200" dirty="0">
                <a:solidFill>
                  <a:schemeClr val="accent1"/>
                </a:solidFill>
                <a:latin typeface="+mj-lt"/>
                <a:ea typeface="+mn-ea"/>
                <a:cs typeface="+mn-cs"/>
              </a:rPr>
              <a:t>Launch of the FAST Initiative</a:t>
            </a:r>
          </a:p>
        </p:txBody>
      </p:sp>
      <p:cxnSp>
        <p:nvCxnSpPr>
          <p:cNvPr id="15" name="Straight Connector 14">
            <a:extLst>
              <a:ext uri="{FF2B5EF4-FFF2-40B4-BE49-F238E27FC236}">
                <a16:creationId xmlns:a16="http://schemas.microsoft.com/office/drawing/2014/main" id="{4E067853-8CAB-968B-8281-9E9864CCE897}"/>
              </a:ext>
            </a:extLst>
          </p:cNvPr>
          <p:cNvCxnSpPr>
            <a:cxnSpLocks/>
          </p:cNvCxnSpPr>
          <p:nvPr/>
        </p:nvCxnSpPr>
        <p:spPr>
          <a:xfrm>
            <a:off x="578802" y="1744193"/>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74C407-ED9A-3315-8657-9A683423EB6C}"/>
              </a:ext>
            </a:extLst>
          </p:cNvPr>
          <p:cNvSpPr txBox="1"/>
          <p:nvPr/>
        </p:nvSpPr>
        <p:spPr>
          <a:xfrm>
            <a:off x="1583078" y="1827218"/>
            <a:ext cx="222501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800" dirty="0">
                <a:solidFill>
                  <a:schemeClr val="accent1"/>
                </a:solidFill>
                <a:latin typeface="+mj-lt"/>
              </a:rPr>
              <a:t>The </a:t>
            </a:r>
            <a:r>
              <a:rPr lang="en-US" sz="800" b="1" dirty="0">
                <a:solidFill>
                  <a:schemeClr val="accent3"/>
                </a:solidFill>
                <a:latin typeface="+mj-lt"/>
              </a:rPr>
              <a:t>UN FAO</a:t>
            </a:r>
            <a:r>
              <a:rPr lang="en-US" sz="800" dirty="0">
                <a:solidFill>
                  <a:schemeClr val="accent1"/>
                </a:solidFill>
                <a:latin typeface="+mj-lt"/>
              </a:rPr>
              <a:t> and the </a:t>
            </a:r>
            <a:r>
              <a:rPr lang="en-US" sz="800" b="1" dirty="0">
                <a:solidFill>
                  <a:schemeClr val="accent3"/>
                </a:solidFill>
                <a:latin typeface="+mj-lt"/>
              </a:rPr>
              <a:t>COP27</a:t>
            </a:r>
            <a:r>
              <a:rPr lang="en-US" sz="800" dirty="0">
                <a:solidFill>
                  <a:schemeClr val="accent1"/>
                </a:solidFill>
                <a:latin typeface="+mj-lt"/>
              </a:rPr>
              <a:t> Presidency inaugurated the </a:t>
            </a:r>
            <a:r>
              <a:rPr lang="en-US" sz="800" b="1" dirty="0">
                <a:solidFill>
                  <a:schemeClr val="accent3"/>
                </a:solidFill>
                <a:latin typeface="+mj-lt"/>
              </a:rPr>
              <a:t>Food and Agriculture for Sustainable Transformation</a:t>
            </a:r>
            <a:r>
              <a:rPr lang="en-US" sz="800" dirty="0">
                <a:solidFill>
                  <a:schemeClr val="accent1"/>
                </a:solidFill>
                <a:latin typeface="+mj-lt"/>
              </a:rPr>
              <a:t> (FAST) initiative to boost financial support for the food and agricultural sectors to improve access to </a:t>
            </a:r>
            <a:r>
              <a:rPr lang="en-US" sz="800" b="1" dirty="0">
                <a:solidFill>
                  <a:schemeClr val="accent3"/>
                </a:solidFill>
                <a:latin typeface="+mj-lt"/>
              </a:rPr>
              <a:t>financing</a:t>
            </a:r>
            <a:r>
              <a:rPr lang="en-US" sz="800" dirty="0">
                <a:solidFill>
                  <a:schemeClr val="accent1"/>
                </a:solidFill>
                <a:latin typeface="+mj-lt"/>
              </a:rPr>
              <a:t>, supplying </a:t>
            </a:r>
            <a:r>
              <a:rPr lang="en-US" sz="800" b="1" dirty="0">
                <a:solidFill>
                  <a:schemeClr val="accent3"/>
                </a:solidFill>
                <a:latin typeface="+mj-lt"/>
              </a:rPr>
              <a:t>knowledge</a:t>
            </a:r>
            <a:r>
              <a:rPr lang="en-US" sz="800" dirty="0">
                <a:solidFill>
                  <a:schemeClr val="accent1"/>
                </a:solidFill>
                <a:latin typeface="+mj-lt"/>
              </a:rPr>
              <a:t> and capacity, and promoting preferential </a:t>
            </a:r>
            <a:r>
              <a:rPr lang="en-US" sz="800" b="1" dirty="0">
                <a:solidFill>
                  <a:schemeClr val="accent3"/>
                </a:solidFill>
                <a:latin typeface="+mj-lt"/>
              </a:rPr>
              <a:t>policies</a:t>
            </a:r>
            <a:r>
              <a:rPr lang="en-US" sz="800" dirty="0">
                <a:solidFill>
                  <a:schemeClr val="accent1"/>
                </a:solidFill>
                <a:latin typeface="+mj-lt"/>
              </a:rPr>
              <a:t> and conversation that adhere to NDC, NAP, or Long-term Low Emissions and Development Strategies</a:t>
            </a:r>
          </a:p>
        </p:txBody>
      </p:sp>
      <p:sp>
        <p:nvSpPr>
          <p:cNvPr id="34" name="TextBox 33">
            <a:extLst>
              <a:ext uri="{FF2B5EF4-FFF2-40B4-BE49-F238E27FC236}">
                <a16:creationId xmlns:a16="http://schemas.microsoft.com/office/drawing/2014/main" id="{A1E0952F-6C17-D167-61E2-75CDC32CF62F}"/>
              </a:ext>
            </a:extLst>
          </p:cNvPr>
          <p:cNvSpPr txBox="1"/>
          <p:nvPr/>
        </p:nvSpPr>
        <p:spPr>
          <a:xfrm>
            <a:off x="151580" y="3294496"/>
            <a:ext cx="2775142"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African Climate Adaptation Finance</a:t>
            </a:r>
          </a:p>
        </p:txBody>
      </p:sp>
      <p:cxnSp>
        <p:nvCxnSpPr>
          <p:cNvPr id="35" name="Straight Connector 34">
            <a:extLst>
              <a:ext uri="{FF2B5EF4-FFF2-40B4-BE49-F238E27FC236}">
                <a16:creationId xmlns:a16="http://schemas.microsoft.com/office/drawing/2014/main" id="{93430C9B-2CB9-7C51-70A5-2FDCD4F4A49E}"/>
              </a:ext>
            </a:extLst>
          </p:cNvPr>
          <p:cNvCxnSpPr>
            <a:cxnSpLocks/>
          </p:cNvCxnSpPr>
          <p:nvPr/>
        </p:nvCxnSpPr>
        <p:spPr>
          <a:xfrm>
            <a:off x="549122" y="3523089"/>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E14952B-AA01-18F6-CB04-E5DC6CC543A2}"/>
              </a:ext>
            </a:extLst>
          </p:cNvPr>
          <p:cNvSpPr txBox="1"/>
          <p:nvPr/>
        </p:nvSpPr>
        <p:spPr>
          <a:xfrm>
            <a:off x="1579410" y="3598397"/>
            <a:ext cx="221393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tabLst>
                <a:tab pos="2232025" algn="l"/>
              </a:tabLst>
            </a:pPr>
            <a:r>
              <a:rPr lang="en-US" sz="800" b="1" dirty="0">
                <a:solidFill>
                  <a:schemeClr val="accent3"/>
                </a:solidFill>
                <a:latin typeface="+mj-lt"/>
              </a:rPr>
              <a:t>USA</a:t>
            </a:r>
            <a:r>
              <a:rPr lang="en-US" sz="800" dirty="0">
                <a:solidFill>
                  <a:schemeClr val="accent1"/>
                </a:solidFill>
                <a:latin typeface="+mj-lt"/>
              </a:rPr>
              <a:t> and </a:t>
            </a:r>
            <a:r>
              <a:rPr lang="en-US" sz="800" b="1" dirty="0">
                <a:solidFill>
                  <a:schemeClr val="accent3"/>
                </a:solidFill>
                <a:latin typeface="+mj-lt"/>
              </a:rPr>
              <a:t>Egypt</a:t>
            </a:r>
            <a:r>
              <a:rPr lang="en-US" sz="800" dirty="0">
                <a:solidFill>
                  <a:schemeClr val="accent1"/>
                </a:solidFill>
                <a:latin typeface="+mj-lt"/>
              </a:rPr>
              <a:t> jointly launched a significant adaptation aid package worth over </a:t>
            </a:r>
            <a:r>
              <a:rPr lang="en-US" sz="800" b="1" dirty="0">
                <a:solidFill>
                  <a:schemeClr val="accent3"/>
                </a:solidFill>
                <a:latin typeface="+mj-lt"/>
              </a:rPr>
              <a:t>USD 150 million</a:t>
            </a:r>
            <a:r>
              <a:rPr lang="en-US" sz="800" dirty="0">
                <a:solidFill>
                  <a:schemeClr val="accent1"/>
                </a:solidFill>
                <a:latin typeface="+mj-lt"/>
              </a:rPr>
              <a:t>. In order to close the adaptation gap and boost the resilience of 4 billion people, this agenda includes </a:t>
            </a:r>
            <a:r>
              <a:rPr lang="en-US" sz="800" b="1" dirty="0">
                <a:solidFill>
                  <a:schemeClr val="accent3"/>
                </a:solidFill>
                <a:latin typeface="+mj-lt"/>
              </a:rPr>
              <a:t>30 global adaptation outcome targets by 2030</a:t>
            </a:r>
            <a:r>
              <a:rPr lang="en-US" sz="800" dirty="0">
                <a:solidFill>
                  <a:schemeClr val="accent1"/>
                </a:solidFill>
                <a:latin typeface="+mj-lt"/>
              </a:rPr>
              <a:t>. These targets will be achieved through speeding transformation across five impact systems.</a:t>
            </a:r>
          </a:p>
        </p:txBody>
      </p:sp>
      <p:sp>
        <p:nvSpPr>
          <p:cNvPr id="46" name="TextBox 45">
            <a:extLst>
              <a:ext uri="{FF2B5EF4-FFF2-40B4-BE49-F238E27FC236}">
                <a16:creationId xmlns:a16="http://schemas.microsoft.com/office/drawing/2014/main" id="{A9AD9A75-E37A-415C-E2E3-B69385EE154D}"/>
              </a:ext>
            </a:extLst>
          </p:cNvPr>
          <p:cNvSpPr txBox="1"/>
          <p:nvPr/>
        </p:nvSpPr>
        <p:spPr>
          <a:xfrm>
            <a:off x="324150" y="4921094"/>
            <a:ext cx="2775142"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US DOA Climate Smart Practice Funding</a:t>
            </a:r>
          </a:p>
        </p:txBody>
      </p:sp>
      <p:cxnSp>
        <p:nvCxnSpPr>
          <p:cNvPr id="47" name="Straight Connector 46">
            <a:extLst>
              <a:ext uri="{FF2B5EF4-FFF2-40B4-BE49-F238E27FC236}">
                <a16:creationId xmlns:a16="http://schemas.microsoft.com/office/drawing/2014/main" id="{AE31A87C-3D01-E77F-2993-8F34A36BBC4D}"/>
              </a:ext>
            </a:extLst>
          </p:cNvPr>
          <p:cNvCxnSpPr>
            <a:cxnSpLocks/>
          </p:cNvCxnSpPr>
          <p:nvPr/>
        </p:nvCxnSpPr>
        <p:spPr>
          <a:xfrm>
            <a:off x="564054" y="5147449"/>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DDC6666-713A-5AA8-A3BC-00D84D5C275E}"/>
              </a:ext>
            </a:extLst>
          </p:cNvPr>
          <p:cNvSpPr txBox="1"/>
          <p:nvPr/>
        </p:nvSpPr>
        <p:spPr>
          <a:xfrm>
            <a:off x="1579410" y="5230474"/>
            <a:ext cx="2213935"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800" b="1" dirty="0">
                <a:solidFill>
                  <a:schemeClr val="accent3"/>
                </a:solidFill>
                <a:latin typeface="+mj-lt"/>
              </a:rPr>
              <a:t>USD 300 million </a:t>
            </a:r>
            <a:r>
              <a:rPr lang="en-US" sz="800" dirty="0">
                <a:solidFill>
                  <a:schemeClr val="accent1"/>
                </a:solidFill>
                <a:latin typeface="+mj-lt"/>
              </a:rPr>
              <a:t>has been announced by </a:t>
            </a:r>
            <a:r>
              <a:rPr lang="en-US" sz="800" b="1" dirty="0">
                <a:solidFill>
                  <a:schemeClr val="accent3"/>
                </a:solidFill>
                <a:latin typeface="+mj-lt"/>
              </a:rPr>
              <a:t>USDOA</a:t>
            </a:r>
            <a:r>
              <a:rPr lang="en-US" sz="800" dirty="0">
                <a:solidFill>
                  <a:schemeClr val="accent1"/>
                </a:solidFill>
                <a:latin typeface="+mj-lt"/>
              </a:rPr>
              <a:t> for climate-smart agriculture initiatives, increasing the total commitment to </a:t>
            </a:r>
            <a:r>
              <a:rPr lang="en-US" sz="800" b="1" dirty="0">
                <a:solidFill>
                  <a:schemeClr val="accent3"/>
                </a:solidFill>
                <a:latin typeface="+mj-lt"/>
              </a:rPr>
              <a:t>$3.1 billion </a:t>
            </a:r>
            <a:r>
              <a:rPr lang="en-US" sz="800" dirty="0">
                <a:solidFill>
                  <a:schemeClr val="accent1"/>
                </a:solidFill>
                <a:latin typeface="+mj-lt"/>
              </a:rPr>
              <a:t>towards </a:t>
            </a:r>
            <a:r>
              <a:rPr lang="en-US" sz="800" b="1" dirty="0">
                <a:solidFill>
                  <a:schemeClr val="accent3"/>
                </a:solidFill>
                <a:latin typeface="+mj-lt"/>
              </a:rPr>
              <a:t>65 additional initiatives</a:t>
            </a:r>
            <a:r>
              <a:rPr lang="en-US" sz="800" dirty="0">
                <a:solidFill>
                  <a:schemeClr val="accent1"/>
                </a:solidFill>
                <a:latin typeface="+mj-lt"/>
              </a:rPr>
              <a:t> which will concentrate on small and underserved farmers and techniques for measuring, documenting, and verifying the advantages of </a:t>
            </a:r>
            <a:r>
              <a:rPr lang="en-US" sz="800" b="1" dirty="0">
                <a:solidFill>
                  <a:schemeClr val="accent3"/>
                </a:solidFill>
                <a:latin typeface="+mj-lt"/>
              </a:rPr>
              <a:t>climate-smart projects</a:t>
            </a:r>
            <a:r>
              <a:rPr lang="en-US" sz="800" dirty="0">
                <a:solidFill>
                  <a:schemeClr val="accent1"/>
                </a:solidFill>
                <a:latin typeface="+mj-lt"/>
              </a:rPr>
              <a:t>.</a:t>
            </a:r>
          </a:p>
        </p:txBody>
      </p:sp>
      <p:sp>
        <p:nvSpPr>
          <p:cNvPr id="52" name="Rectangle: Rounded Corners 51">
            <a:extLst>
              <a:ext uri="{FF2B5EF4-FFF2-40B4-BE49-F238E27FC236}">
                <a16:creationId xmlns:a16="http://schemas.microsoft.com/office/drawing/2014/main" id="{F6C09687-D7D6-DABD-05C1-79B74EAB5A3B}"/>
              </a:ext>
            </a:extLst>
          </p:cNvPr>
          <p:cNvSpPr/>
          <p:nvPr/>
        </p:nvSpPr>
        <p:spPr>
          <a:xfrm>
            <a:off x="4135728" y="1054418"/>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Climate Commitment Display by Govt of India</a:t>
            </a:r>
          </a:p>
        </p:txBody>
      </p:sp>
      <p:cxnSp>
        <p:nvCxnSpPr>
          <p:cNvPr id="53" name="Straight Connector 52">
            <a:extLst>
              <a:ext uri="{FF2B5EF4-FFF2-40B4-BE49-F238E27FC236}">
                <a16:creationId xmlns:a16="http://schemas.microsoft.com/office/drawing/2014/main" id="{F105A21E-B6D0-6327-3E46-1CA321EFED65}"/>
              </a:ext>
            </a:extLst>
          </p:cNvPr>
          <p:cNvCxnSpPr/>
          <p:nvPr/>
        </p:nvCxnSpPr>
        <p:spPr>
          <a:xfrm>
            <a:off x="4251924" y="1376792"/>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A1181A4-A06A-AA13-21A5-0034513BBEA3}"/>
              </a:ext>
            </a:extLst>
          </p:cNvPr>
          <p:cNvSpPr txBox="1"/>
          <p:nvPr/>
        </p:nvSpPr>
        <p:spPr>
          <a:xfrm>
            <a:off x="4938235" y="1514501"/>
            <a:ext cx="1248728" cy="369332"/>
          </a:xfrm>
          <a:prstGeom prst="rect">
            <a:avLst/>
          </a:prstGeom>
          <a:noFill/>
        </p:spPr>
        <p:txBody>
          <a:bodyPr wrap="square">
            <a:spAutoFit/>
          </a:bodyPr>
          <a:lstStyle/>
          <a:p>
            <a:r>
              <a:rPr lang="en-US" sz="900" b="1" kern="1200" dirty="0">
                <a:solidFill>
                  <a:schemeClr val="accent1"/>
                </a:solidFill>
                <a:latin typeface="+mj-lt"/>
                <a:ea typeface="+mn-ea"/>
                <a:cs typeface="+mn-cs"/>
              </a:rPr>
              <a:t>Administration of Kolkata</a:t>
            </a:r>
          </a:p>
        </p:txBody>
      </p:sp>
      <p:cxnSp>
        <p:nvCxnSpPr>
          <p:cNvPr id="55" name="Straight Connector 54">
            <a:extLst>
              <a:ext uri="{FF2B5EF4-FFF2-40B4-BE49-F238E27FC236}">
                <a16:creationId xmlns:a16="http://schemas.microsoft.com/office/drawing/2014/main" id="{E5A84D90-20D8-D502-BF62-6A701EE5FDAC}"/>
              </a:ext>
            </a:extLst>
          </p:cNvPr>
          <p:cNvCxnSpPr>
            <a:cxnSpLocks/>
          </p:cNvCxnSpPr>
          <p:nvPr/>
        </p:nvCxnSpPr>
        <p:spPr>
          <a:xfrm>
            <a:off x="5029200" y="1905000"/>
            <a:ext cx="115776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365B0A2-3474-9E49-E846-A3153A2F38B4}"/>
              </a:ext>
            </a:extLst>
          </p:cNvPr>
          <p:cNvSpPr txBox="1"/>
          <p:nvPr/>
        </p:nvSpPr>
        <p:spPr>
          <a:xfrm>
            <a:off x="7458777" y="1513915"/>
            <a:ext cx="1600201" cy="369332"/>
          </a:xfrm>
          <a:prstGeom prst="rect">
            <a:avLst/>
          </a:prstGeom>
          <a:noFill/>
        </p:spPr>
        <p:txBody>
          <a:bodyPr wrap="square">
            <a:spAutoFit/>
          </a:bodyPr>
          <a:lstStyle/>
          <a:p>
            <a:r>
              <a:rPr lang="en-US" sz="900" b="1" kern="1200" dirty="0">
                <a:solidFill>
                  <a:schemeClr val="accent1"/>
                </a:solidFill>
                <a:latin typeface="+mj-lt"/>
                <a:ea typeface="+mn-ea"/>
                <a:cs typeface="+mn-cs"/>
              </a:rPr>
              <a:t>Administration of Maharashtra</a:t>
            </a:r>
          </a:p>
        </p:txBody>
      </p:sp>
      <p:cxnSp>
        <p:nvCxnSpPr>
          <p:cNvPr id="57" name="Straight Connector 56">
            <a:extLst>
              <a:ext uri="{FF2B5EF4-FFF2-40B4-BE49-F238E27FC236}">
                <a16:creationId xmlns:a16="http://schemas.microsoft.com/office/drawing/2014/main" id="{CE5B23AF-8173-3DBE-0A1E-A2B57785B3D5}"/>
              </a:ext>
            </a:extLst>
          </p:cNvPr>
          <p:cNvCxnSpPr>
            <a:cxnSpLocks/>
          </p:cNvCxnSpPr>
          <p:nvPr/>
        </p:nvCxnSpPr>
        <p:spPr>
          <a:xfrm>
            <a:off x="7564729" y="1904674"/>
            <a:ext cx="133810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E9D8997-60A0-27C2-C1BF-AB8AA1978357}"/>
              </a:ext>
            </a:extLst>
          </p:cNvPr>
          <p:cNvSpPr txBox="1"/>
          <p:nvPr/>
        </p:nvSpPr>
        <p:spPr>
          <a:xfrm>
            <a:off x="9896321" y="1511114"/>
            <a:ext cx="1351274" cy="369332"/>
          </a:xfrm>
          <a:prstGeom prst="rect">
            <a:avLst/>
          </a:prstGeom>
          <a:noFill/>
        </p:spPr>
        <p:txBody>
          <a:bodyPr wrap="square">
            <a:spAutoFit/>
          </a:bodyPr>
          <a:lstStyle/>
          <a:p>
            <a:r>
              <a:rPr lang="en-US" sz="900" b="1" kern="1200" dirty="0">
                <a:solidFill>
                  <a:schemeClr val="accent1"/>
                </a:solidFill>
                <a:latin typeface="+mj-lt"/>
                <a:ea typeface="+mn-ea"/>
                <a:cs typeface="+mn-cs"/>
              </a:rPr>
              <a:t>Indian Oil Corporation Limited</a:t>
            </a:r>
          </a:p>
        </p:txBody>
      </p:sp>
      <p:cxnSp>
        <p:nvCxnSpPr>
          <p:cNvPr id="59" name="Straight Connector 58">
            <a:extLst>
              <a:ext uri="{FF2B5EF4-FFF2-40B4-BE49-F238E27FC236}">
                <a16:creationId xmlns:a16="http://schemas.microsoft.com/office/drawing/2014/main" id="{F8A652F5-F09C-1656-6F85-A15DDA4E8E35}"/>
              </a:ext>
            </a:extLst>
          </p:cNvPr>
          <p:cNvCxnSpPr>
            <a:cxnSpLocks/>
          </p:cNvCxnSpPr>
          <p:nvPr/>
        </p:nvCxnSpPr>
        <p:spPr>
          <a:xfrm>
            <a:off x="9997354" y="1883833"/>
            <a:ext cx="143264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A523F65-026C-6BF0-0AE0-4E1EA3F7F5FB}"/>
              </a:ext>
            </a:extLst>
          </p:cNvPr>
          <p:cNvSpPr txBox="1"/>
          <p:nvPr/>
        </p:nvSpPr>
        <p:spPr>
          <a:xfrm>
            <a:off x="4123438" y="3292048"/>
            <a:ext cx="3962399" cy="230832"/>
          </a:xfrm>
          <a:prstGeom prst="rect">
            <a:avLst/>
          </a:prstGeom>
          <a:noFill/>
        </p:spPr>
        <p:txBody>
          <a:bodyPr wrap="square">
            <a:spAutoFit/>
          </a:bodyPr>
          <a:lstStyle/>
          <a:p>
            <a:r>
              <a:rPr lang="en-US" sz="900" b="1" kern="1200" dirty="0">
                <a:solidFill>
                  <a:schemeClr val="accent1"/>
                </a:solidFill>
                <a:latin typeface="+mj-lt"/>
                <a:ea typeface="+mn-ea"/>
                <a:cs typeface="+mn-cs"/>
              </a:rPr>
              <a:t>Long Term Emission and Development Strategies (LT-LEDS) : 2022</a:t>
            </a:r>
          </a:p>
        </p:txBody>
      </p:sp>
      <p:cxnSp>
        <p:nvCxnSpPr>
          <p:cNvPr id="61" name="Straight Connector 60">
            <a:extLst>
              <a:ext uri="{FF2B5EF4-FFF2-40B4-BE49-F238E27FC236}">
                <a16:creationId xmlns:a16="http://schemas.microsoft.com/office/drawing/2014/main" id="{03D2ED96-9790-3762-0607-09AFF25A1F8F}"/>
              </a:ext>
            </a:extLst>
          </p:cNvPr>
          <p:cNvCxnSpPr>
            <a:cxnSpLocks/>
          </p:cNvCxnSpPr>
          <p:nvPr/>
        </p:nvCxnSpPr>
        <p:spPr>
          <a:xfrm>
            <a:off x="4205715" y="3522880"/>
            <a:ext cx="94330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B5013CC-FC86-ED7B-E47E-F5E1004DFF94}"/>
              </a:ext>
            </a:extLst>
          </p:cNvPr>
          <p:cNvCxnSpPr>
            <a:cxnSpLocks/>
          </p:cNvCxnSpPr>
          <p:nvPr/>
        </p:nvCxnSpPr>
        <p:spPr>
          <a:xfrm>
            <a:off x="4038600" y="1143000"/>
            <a:ext cx="0" cy="5199191"/>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64" name="Picture 63">
            <a:extLst>
              <a:ext uri="{FF2B5EF4-FFF2-40B4-BE49-F238E27FC236}">
                <a16:creationId xmlns:a16="http://schemas.microsoft.com/office/drawing/2014/main" id="{6C878C02-F959-14B0-B3C0-967657502A9D}"/>
              </a:ext>
            </a:extLst>
          </p:cNvPr>
          <p:cNvPicPr>
            <a:picLocks noChangeAspect="1"/>
          </p:cNvPicPr>
          <p:nvPr/>
        </p:nvPicPr>
        <p:blipFill>
          <a:blip r:embed="rId5"/>
          <a:stretch>
            <a:fillRect/>
          </a:stretch>
        </p:blipFill>
        <p:spPr>
          <a:xfrm>
            <a:off x="609599" y="2071494"/>
            <a:ext cx="943300" cy="958236"/>
          </a:xfrm>
          <a:prstGeom prst="rect">
            <a:avLst/>
          </a:prstGeom>
        </p:spPr>
      </p:pic>
      <p:pic>
        <p:nvPicPr>
          <p:cNvPr id="65" name="Picture 64">
            <a:extLst>
              <a:ext uri="{FF2B5EF4-FFF2-40B4-BE49-F238E27FC236}">
                <a16:creationId xmlns:a16="http://schemas.microsoft.com/office/drawing/2014/main" id="{71A4DE59-E8EA-E7CC-25A7-A1EC1FA93267}"/>
              </a:ext>
            </a:extLst>
          </p:cNvPr>
          <p:cNvPicPr>
            <a:picLocks noChangeAspect="1"/>
          </p:cNvPicPr>
          <p:nvPr/>
        </p:nvPicPr>
        <p:blipFill>
          <a:blip r:embed="rId2"/>
          <a:stretch>
            <a:fillRect/>
          </a:stretch>
        </p:blipFill>
        <p:spPr>
          <a:xfrm>
            <a:off x="662002" y="4210251"/>
            <a:ext cx="812271" cy="493228"/>
          </a:xfrm>
          <a:prstGeom prst="rect">
            <a:avLst/>
          </a:prstGeom>
        </p:spPr>
      </p:pic>
      <p:pic>
        <p:nvPicPr>
          <p:cNvPr id="66" name="Picture 65">
            <a:extLst>
              <a:ext uri="{FF2B5EF4-FFF2-40B4-BE49-F238E27FC236}">
                <a16:creationId xmlns:a16="http://schemas.microsoft.com/office/drawing/2014/main" id="{D6CD66D4-B62E-3355-D5F1-6C11F77F6588}"/>
              </a:ext>
            </a:extLst>
          </p:cNvPr>
          <p:cNvPicPr>
            <a:picLocks noChangeAspect="1"/>
          </p:cNvPicPr>
          <p:nvPr/>
        </p:nvPicPr>
        <p:blipFill>
          <a:blip r:embed="rId6"/>
          <a:srcRect/>
          <a:stretch/>
        </p:blipFill>
        <p:spPr>
          <a:xfrm>
            <a:off x="662002" y="3697385"/>
            <a:ext cx="812271" cy="420992"/>
          </a:xfrm>
          <a:prstGeom prst="rect">
            <a:avLst/>
          </a:prstGeom>
        </p:spPr>
      </p:pic>
      <p:pic>
        <p:nvPicPr>
          <p:cNvPr id="67" name="Picture 66">
            <a:extLst>
              <a:ext uri="{FF2B5EF4-FFF2-40B4-BE49-F238E27FC236}">
                <a16:creationId xmlns:a16="http://schemas.microsoft.com/office/drawing/2014/main" id="{4C6D7CC4-5A3A-5C32-FEF6-5CC1D97749C3}"/>
              </a:ext>
            </a:extLst>
          </p:cNvPr>
          <p:cNvPicPr>
            <a:picLocks noChangeAspect="1"/>
          </p:cNvPicPr>
          <p:nvPr/>
        </p:nvPicPr>
        <p:blipFill>
          <a:blip r:embed="rId7"/>
          <a:stretch>
            <a:fillRect/>
          </a:stretch>
        </p:blipFill>
        <p:spPr>
          <a:xfrm>
            <a:off x="711919" y="5495661"/>
            <a:ext cx="789886" cy="542136"/>
          </a:xfrm>
          <a:prstGeom prst="rect">
            <a:avLst/>
          </a:prstGeom>
        </p:spPr>
      </p:pic>
      <p:cxnSp>
        <p:nvCxnSpPr>
          <p:cNvPr id="68" name="Straight Connector 67">
            <a:extLst>
              <a:ext uri="{FF2B5EF4-FFF2-40B4-BE49-F238E27FC236}">
                <a16:creationId xmlns:a16="http://schemas.microsoft.com/office/drawing/2014/main" id="{9C94D76C-3EB5-BAF0-E0F2-525823062D05}"/>
              </a:ext>
            </a:extLst>
          </p:cNvPr>
          <p:cNvCxnSpPr>
            <a:cxnSpLocks/>
          </p:cNvCxnSpPr>
          <p:nvPr/>
        </p:nvCxnSpPr>
        <p:spPr>
          <a:xfrm>
            <a:off x="549122" y="3221426"/>
            <a:ext cx="341138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0" name="Straight Connector 69">
            <a:extLst>
              <a:ext uri="{FF2B5EF4-FFF2-40B4-BE49-F238E27FC236}">
                <a16:creationId xmlns:a16="http://schemas.microsoft.com/office/drawing/2014/main" id="{C537D2BD-7FD4-753E-2B56-06DEC8A9B0B8}"/>
              </a:ext>
            </a:extLst>
          </p:cNvPr>
          <p:cNvCxnSpPr>
            <a:cxnSpLocks/>
          </p:cNvCxnSpPr>
          <p:nvPr/>
        </p:nvCxnSpPr>
        <p:spPr>
          <a:xfrm>
            <a:off x="578802" y="4876800"/>
            <a:ext cx="341138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1" name="Straight Connector 70">
            <a:extLst>
              <a:ext uri="{FF2B5EF4-FFF2-40B4-BE49-F238E27FC236}">
                <a16:creationId xmlns:a16="http://schemas.microsoft.com/office/drawing/2014/main" id="{C246CE99-0083-3D55-CB56-984496C12194}"/>
              </a:ext>
            </a:extLst>
          </p:cNvPr>
          <p:cNvCxnSpPr>
            <a:cxnSpLocks/>
          </p:cNvCxnSpPr>
          <p:nvPr/>
        </p:nvCxnSpPr>
        <p:spPr>
          <a:xfrm>
            <a:off x="4191000" y="3221426"/>
            <a:ext cx="7271145"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73" name="TextBox 72">
            <a:extLst>
              <a:ext uri="{FF2B5EF4-FFF2-40B4-BE49-F238E27FC236}">
                <a16:creationId xmlns:a16="http://schemas.microsoft.com/office/drawing/2014/main" id="{BF68FDA8-A910-96DC-1B22-1EB0BF7138D3}"/>
              </a:ext>
            </a:extLst>
          </p:cNvPr>
          <p:cNvSpPr txBox="1"/>
          <p:nvPr/>
        </p:nvSpPr>
        <p:spPr>
          <a:xfrm>
            <a:off x="4247667" y="1980808"/>
            <a:ext cx="2076923"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tabLst>
                <a:tab pos="2232025" algn="l"/>
              </a:tabLst>
            </a:pPr>
            <a:r>
              <a:rPr lang="en-US" sz="800" b="1" dirty="0">
                <a:solidFill>
                  <a:schemeClr val="accent3"/>
                </a:solidFill>
                <a:latin typeface="+mj-lt"/>
              </a:rPr>
              <a:t>Kolkata</a:t>
            </a:r>
            <a:r>
              <a:rPr lang="en-US" sz="800" dirty="0">
                <a:solidFill>
                  <a:schemeClr val="accent1"/>
                </a:solidFill>
                <a:latin typeface="+mj-lt"/>
              </a:rPr>
              <a:t> had presented its climate support report as part of its advancement towards city's efforts to combat </a:t>
            </a:r>
            <a:r>
              <a:rPr lang="en-US" sz="800" b="1" dirty="0">
                <a:solidFill>
                  <a:schemeClr val="accent3"/>
                </a:solidFill>
                <a:latin typeface="+mj-lt"/>
              </a:rPr>
              <a:t>climate change</a:t>
            </a:r>
            <a:r>
              <a:rPr lang="en-US" sz="800" dirty="0">
                <a:solidFill>
                  <a:schemeClr val="accent1"/>
                </a:solidFill>
                <a:latin typeface="+mj-lt"/>
              </a:rPr>
              <a:t>, </a:t>
            </a:r>
            <a:r>
              <a:rPr lang="en-US" sz="800" b="1" dirty="0">
                <a:solidFill>
                  <a:schemeClr val="accent3"/>
                </a:solidFill>
                <a:latin typeface="+mj-lt"/>
              </a:rPr>
              <a:t>vulnerability</a:t>
            </a:r>
            <a:r>
              <a:rPr lang="en-US" sz="800" dirty="0">
                <a:solidFill>
                  <a:schemeClr val="accent1"/>
                </a:solidFill>
                <a:latin typeface="+mj-lt"/>
              </a:rPr>
              <a:t>, </a:t>
            </a:r>
            <a:r>
              <a:rPr lang="en-US" sz="800" b="1" dirty="0">
                <a:solidFill>
                  <a:schemeClr val="accent3"/>
                </a:solidFill>
                <a:latin typeface="+mj-lt"/>
              </a:rPr>
              <a:t>mitigation</a:t>
            </a:r>
            <a:r>
              <a:rPr lang="en-US" sz="800" dirty="0">
                <a:solidFill>
                  <a:schemeClr val="accent1"/>
                </a:solidFill>
                <a:latin typeface="+mj-lt"/>
              </a:rPr>
              <a:t> and </a:t>
            </a:r>
            <a:r>
              <a:rPr lang="en-US" sz="800" b="1" dirty="0">
                <a:solidFill>
                  <a:schemeClr val="accent3"/>
                </a:solidFill>
                <a:latin typeface="+mj-lt"/>
              </a:rPr>
              <a:t>adaptation</a:t>
            </a:r>
            <a:r>
              <a:rPr lang="en-US" sz="800" dirty="0">
                <a:solidFill>
                  <a:schemeClr val="accent1"/>
                </a:solidFill>
                <a:latin typeface="+mj-lt"/>
              </a:rPr>
              <a:t> measures to become amongst the few cities within the </a:t>
            </a:r>
            <a:r>
              <a:rPr lang="en-US" sz="800" b="1" dirty="0">
                <a:solidFill>
                  <a:schemeClr val="accent3"/>
                </a:solidFill>
                <a:latin typeface="+mj-lt"/>
              </a:rPr>
              <a:t>Climate Action Network South Asia</a:t>
            </a:r>
            <a:r>
              <a:rPr lang="en-US" sz="800" dirty="0">
                <a:solidFill>
                  <a:schemeClr val="accent1"/>
                </a:solidFill>
                <a:latin typeface="+mj-lt"/>
              </a:rPr>
              <a:t>. The meeting was attended by representatives from several South Asian cities.</a:t>
            </a:r>
          </a:p>
        </p:txBody>
      </p:sp>
      <p:pic>
        <p:nvPicPr>
          <p:cNvPr id="75" name="Picture 74">
            <a:extLst>
              <a:ext uri="{FF2B5EF4-FFF2-40B4-BE49-F238E27FC236}">
                <a16:creationId xmlns:a16="http://schemas.microsoft.com/office/drawing/2014/main" id="{9C19D76F-B9B9-C913-563F-9F3A5D6D8FB2}"/>
              </a:ext>
            </a:extLst>
          </p:cNvPr>
          <p:cNvPicPr>
            <a:picLocks noChangeAspect="1"/>
          </p:cNvPicPr>
          <p:nvPr/>
        </p:nvPicPr>
        <p:blipFill>
          <a:blip r:embed="rId8"/>
          <a:stretch>
            <a:fillRect/>
          </a:stretch>
        </p:blipFill>
        <p:spPr>
          <a:xfrm>
            <a:off x="4526577" y="1511114"/>
            <a:ext cx="301579" cy="393560"/>
          </a:xfrm>
          <a:prstGeom prst="rect">
            <a:avLst/>
          </a:prstGeom>
        </p:spPr>
      </p:pic>
      <p:cxnSp>
        <p:nvCxnSpPr>
          <p:cNvPr id="76" name="Straight Connector 75">
            <a:extLst>
              <a:ext uri="{FF2B5EF4-FFF2-40B4-BE49-F238E27FC236}">
                <a16:creationId xmlns:a16="http://schemas.microsoft.com/office/drawing/2014/main" id="{05B096C5-2235-98AD-3F1E-9A2B9BA6CB72}"/>
              </a:ext>
            </a:extLst>
          </p:cNvPr>
          <p:cNvCxnSpPr>
            <a:cxnSpLocks/>
          </p:cNvCxnSpPr>
          <p:nvPr/>
        </p:nvCxnSpPr>
        <p:spPr>
          <a:xfrm>
            <a:off x="6477000" y="1587848"/>
            <a:ext cx="0" cy="144188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77" name="TextBox 76">
            <a:extLst>
              <a:ext uri="{FF2B5EF4-FFF2-40B4-BE49-F238E27FC236}">
                <a16:creationId xmlns:a16="http://schemas.microsoft.com/office/drawing/2014/main" id="{9530DC91-31DB-349B-17EA-FDF7FF0B7B7E}"/>
              </a:ext>
            </a:extLst>
          </p:cNvPr>
          <p:cNvSpPr txBox="1"/>
          <p:nvPr/>
        </p:nvSpPr>
        <p:spPr>
          <a:xfrm>
            <a:off x="6584778" y="1963181"/>
            <a:ext cx="241601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tabLst>
                <a:tab pos="2232025" algn="l"/>
              </a:tabLst>
            </a:pPr>
            <a:r>
              <a:rPr lang="en-US" sz="800" dirty="0">
                <a:solidFill>
                  <a:schemeClr val="accent1"/>
                </a:solidFill>
                <a:latin typeface="+mj-lt"/>
              </a:rPr>
              <a:t>The Government of Maharashtra presented its </a:t>
            </a:r>
            <a:r>
              <a:rPr lang="en-US" sz="800" b="1" dirty="0">
                <a:solidFill>
                  <a:schemeClr val="accent3"/>
                </a:solidFill>
                <a:latin typeface="+mj-lt"/>
              </a:rPr>
              <a:t>Majhi Vasundhara Project </a:t>
            </a:r>
            <a:r>
              <a:rPr lang="en-US" sz="800" dirty="0">
                <a:solidFill>
                  <a:schemeClr val="accent1"/>
                </a:solidFill>
                <a:latin typeface="+mj-lt"/>
              </a:rPr>
              <a:t>aiming towards achieving </a:t>
            </a:r>
            <a:r>
              <a:rPr lang="en-US" sz="800" b="1" dirty="0">
                <a:solidFill>
                  <a:schemeClr val="accent3"/>
                </a:solidFill>
                <a:latin typeface="+mj-lt"/>
              </a:rPr>
              <a:t>Net Zero emissions </a:t>
            </a:r>
            <a:r>
              <a:rPr lang="en-US" sz="800" dirty="0">
                <a:solidFill>
                  <a:schemeClr val="accent1"/>
                </a:solidFill>
                <a:latin typeface="+mj-lt"/>
              </a:rPr>
              <a:t>to inform people about the effects of climate change and environmental problems and to inspire them to actively work to improve the environment which will assess </a:t>
            </a:r>
            <a:r>
              <a:rPr lang="en-US" sz="800" b="1" dirty="0">
                <a:solidFill>
                  <a:schemeClr val="accent3"/>
                </a:solidFill>
                <a:latin typeface="+mj-lt"/>
              </a:rPr>
              <a:t>potential investment opportunities </a:t>
            </a:r>
            <a:r>
              <a:rPr lang="en-US" sz="800" dirty="0">
                <a:solidFill>
                  <a:schemeClr val="accent1"/>
                </a:solidFill>
                <a:latin typeface="+mj-lt"/>
              </a:rPr>
              <a:t>over the coming months in order to drive its economy toward </a:t>
            </a:r>
            <a:r>
              <a:rPr lang="en-US" sz="800" b="1" dirty="0">
                <a:solidFill>
                  <a:schemeClr val="accent3"/>
                </a:solidFill>
                <a:latin typeface="+mj-lt"/>
              </a:rPr>
              <a:t>net zero</a:t>
            </a:r>
            <a:r>
              <a:rPr lang="en-US" sz="800" dirty="0">
                <a:solidFill>
                  <a:schemeClr val="accent1"/>
                </a:solidFill>
                <a:latin typeface="+mj-lt"/>
              </a:rPr>
              <a:t>.</a:t>
            </a:r>
          </a:p>
        </p:txBody>
      </p:sp>
      <p:pic>
        <p:nvPicPr>
          <p:cNvPr id="80" name="Picture 79">
            <a:extLst>
              <a:ext uri="{FF2B5EF4-FFF2-40B4-BE49-F238E27FC236}">
                <a16:creationId xmlns:a16="http://schemas.microsoft.com/office/drawing/2014/main" id="{6CFA4C02-3EB1-8D1F-D5A4-3D9F1C48D7BE}"/>
              </a:ext>
            </a:extLst>
          </p:cNvPr>
          <p:cNvPicPr>
            <a:picLocks noChangeAspect="1"/>
          </p:cNvPicPr>
          <p:nvPr/>
        </p:nvPicPr>
        <p:blipFill>
          <a:blip r:embed="rId9"/>
          <a:stretch>
            <a:fillRect/>
          </a:stretch>
        </p:blipFill>
        <p:spPr>
          <a:xfrm>
            <a:off x="6884325" y="1511114"/>
            <a:ext cx="418306" cy="418306"/>
          </a:xfrm>
          <a:prstGeom prst="rect">
            <a:avLst/>
          </a:prstGeom>
        </p:spPr>
      </p:pic>
      <p:cxnSp>
        <p:nvCxnSpPr>
          <p:cNvPr id="81" name="Straight Connector 80">
            <a:extLst>
              <a:ext uri="{FF2B5EF4-FFF2-40B4-BE49-F238E27FC236}">
                <a16:creationId xmlns:a16="http://schemas.microsoft.com/office/drawing/2014/main" id="{ABAA452C-8BB5-BE41-0BE1-4298F7ECB52D}"/>
              </a:ext>
            </a:extLst>
          </p:cNvPr>
          <p:cNvCxnSpPr>
            <a:cxnSpLocks/>
          </p:cNvCxnSpPr>
          <p:nvPr/>
        </p:nvCxnSpPr>
        <p:spPr>
          <a:xfrm>
            <a:off x="9109778" y="1587848"/>
            <a:ext cx="0" cy="144188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83" name="TextBox 82">
            <a:extLst>
              <a:ext uri="{FF2B5EF4-FFF2-40B4-BE49-F238E27FC236}">
                <a16:creationId xmlns:a16="http://schemas.microsoft.com/office/drawing/2014/main" id="{D7E6C580-066C-F1EE-56B1-898BF9E4FECE}"/>
              </a:ext>
            </a:extLst>
          </p:cNvPr>
          <p:cNvSpPr txBox="1"/>
          <p:nvPr/>
        </p:nvSpPr>
        <p:spPr>
          <a:xfrm>
            <a:off x="9166386" y="1963181"/>
            <a:ext cx="241601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tabLst>
                <a:tab pos="2232025" algn="l"/>
              </a:tabLst>
            </a:pPr>
            <a:r>
              <a:rPr lang="en-US" sz="800" dirty="0">
                <a:solidFill>
                  <a:schemeClr val="accent1"/>
                </a:solidFill>
                <a:latin typeface="+mj-lt"/>
              </a:rPr>
              <a:t>Indian Oil Corporation Limited discussed its activities on </a:t>
            </a:r>
            <a:r>
              <a:rPr lang="en-US" sz="800" b="1" dirty="0">
                <a:solidFill>
                  <a:schemeClr val="accent3"/>
                </a:solidFill>
                <a:latin typeface="+mj-lt"/>
              </a:rPr>
              <a:t>biofuels</a:t>
            </a:r>
            <a:r>
              <a:rPr lang="en-US" sz="800" dirty="0">
                <a:solidFill>
                  <a:schemeClr val="accent1"/>
                </a:solidFill>
                <a:latin typeface="+mj-lt"/>
              </a:rPr>
              <a:t>, </a:t>
            </a:r>
            <a:r>
              <a:rPr lang="en-US" sz="800" b="1" dirty="0">
                <a:solidFill>
                  <a:schemeClr val="accent3"/>
                </a:solidFill>
                <a:latin typeface="+mj-lt"/>
              </a:rPr>
              <a:t>sustainable</a:t>
            </a:r>
            <a:r>
              <a:rPr lang="en-US" sz="800" dirty="0">
                <a:solidFill>
                  <a:schemeClr val="accent1"/>
                </a:solidFill>
                <a:latin typeface="+mj-lt"/>
              </a:rPr>
              <a:t> </a:t>
            </a:r>
            <a:r>
              <a:rPr lang="en-US" sz="800" b="1" dirty="0">
                <a:solidFill>
                  <a:schemeClr val="accent3"/>
                </a:solidFill>
                <a:latin typeface="+mj-lt"/>
              </a:rPr>
              <a:t>solar-based</a:t>
            </a:r>
            <a:r>
              <a:rPr lang="en-US" sz="800" dirty="0">
                <a:solidFill>
                  <a:schemeClr val="accent1"/>
                </a:solidFill>
                <a:latin typeface="+mj-lt"/>
              </a:rPr>
              <a:t> </a:t>
            </a:r>
            <a:r>
              <a:rPr lang="en-US" sz="800" b="1" dirty="0">
                <a:solidFill>
                  <a:schemeClr val="accent3"/>
                </a:solidFill>
                <a:latin typeface="+mj-lt"/>
              </a:rPr>
              <a:t>cooking</a:t>
            </a:r>
            <a:r>
              <a:rPr lang="en-US" sz="800" dirty="0">
                <a:solidFill>
                  <a:schemeClr val="accent1"/>
                </a:solidFill>
                <a:latin typeface="+mj-lt"/>
              </a:rPr>
              <a:t>, carbon-efficient </a:t>
            </a:r>
            <a:r>
              <a:rPr lang="en-US" sz="800" b="1" dirty="0">
                <a:solidFill>
                  <a:schemeClr val="accent3"/>
                </a:solidFill>
                <a:latin typeface="+mj-lt"/>
              </a:rPr>
              <a:t>refining</a:t>
            </a:r>
            <a:r>
              <a:rPr lang="en-US" sz="800" dirty="0">
                <a:solidFill>
                  <a:schemeClr val="accent1"/>
                </a:solidFill>
                <a:latin typeface="+mj-lt"/>
              </a:rPr>
              <a:t> technology, and energy transition. The business also talked about India's efforts to expand its portfolio of biofuels, compressed biogas (</a:t>
            </a:r>
            <a:r>
              <a:rPr lang="en-US" sz="800" b="1" dirty="0">
                <a:solidFill>
                  <a:schemeClr val="accent3"/>
                </a:solidFill>
                <a:latin typeface="+mj-lt"/>
              </a:rPr>
              <a:t>biomethane</a:t>
            </a:r>
            <a:r>
              <a:rPr lang="en-US" sz="800" dirty="0">
                <a:solidFill>
                  <a:schemeClr val="accent1"/>
                </a:solidFill>
                <a:latin typeface="+mj-lt"/>
              </a:rPr>
              <a:t>), biodiesel, and sustainable aviation fuel alongside outlining its objectives and strategies for achieving </a:t>
            </a:r>
            <a:r>
              <a:rPr lang="en-US" sz="800" b="1" dirty="0">
                <a:solidFill>
                  <a:schemeClr val="accent3"/>
                </a:solidFill>
                <a:latin typeface="+mj-lt"/>
              </a:rPr>
              <a:t>net-zero</a:t>
            </a:r>
            <a:r>
              <a:rPr lang="en-US" sz="800" dirty="0">
                <a:solidFill>
                  <a:schemeClr val="accent1"/>
                </a:solidFill>
                <a:latin typeface="+mj-lt"/>
              </a:rPr>
              <a:t> by </a:t>
            </a:r>
            <a:r>
              <a:rPr lang="en-US" sz="800" b="1" dirty="0">
                <a:solidFill>
                  <a:schemeClr val="accent3"/>
                </a:solidFill>
                <a:latin typeface="+mj-lt"/>
              </a:rPr>
              <a:t>2046</a:t>
            </a:r>
            <a:r>
              <a:rPr lang="en-US" sz="800" dirty="0">
                <a:solidFill>
                  <a:schemeClr val="accent1"/>
                </a:solidFill>
                <a:latin typeface="+mj-lt"/>
              </a:rPr>
              <a:t>.</a:t>
            </a:r>
          </a:p>
        </p:txBody>
      </p:sp>
      <p:pic>
        <p:nvPicPr>
          <p:cNvPr id="84" name="Picture 83">
            <a:extLst>
              <a:ext uri="{FF2B5EF4-FFF2-40B4-BE49-F238E27FC236}">
                <a16:creationId xmlns:a16="http://schemas.microsoft.com/office/drawing/2014/main" id="{5A21B57C-91D1-C8C1-32A0-7DE7CFCDD347}"/>
              </a:ext>
            </a:extLst>
          </p:cNvPr>
          <p:cNvPicPr>
            <a:picLocks noChangeAspect="1"/>
          </p:cNvPicPr>
          <p:nvPr/>
        </p:nvPicPr>
        <p:blipFill>
          <a:blip r:embed="rId10"/>
          <a:stretch>
            <a:fillRect/>
          </a:stretch>
        </p:blipFill>
        <p:spPr>
          <a:xfrm>
            <a:off x="9365231" y="1565049"/>
            <a:ext cx="464569" cy="348427"/>
          </a:xfrm>
          <a:prstGeom prst="rect">
            <a:avLst/>
          </a:prstGeom>
        </p:spPr>
      </p:pic>
      <p:graphicFrame>
        <p:nvGraphicFramePr>
          <p:cNvPr id="85" name="Diagram 84">
            <a:extLst>
              <a:ext uri="{FF2B5EF4-FFF2-40B4-BE49-F238E27FC236}">
                <a16:creationId xmlns:a16="http://schemas.microsoft.com/office/drawing/2014/main" id="{DC76936E-8DF4-05A2-E67B-5DA3E8F5D369}"/>
              </a:ext>
            </a:extLst>
          </p:cNvPr>
          <p:cNvGraphicFramePr/>
          <p:nvPr>
            <p:extLst>
              <p:ext uri="{D42A27DB-BD31-4B8C-83A1-F6EECF244321}">
                <p14:modId xmlns:p14="http://schemas.microsoft.com/office/powerpoint/2010/main" val="315203927"/>
              </p:ext>
            </p:extLst>
          </p:nvPr>
        </p:nvGraphicFramePr>
        <p:xfrm>
          <a:off x="4191000" y="4073094"/>
          <a:ext cx="7271144" cy="22690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6" name="TextBox 85">
            <a:extLst>
              <a:ext uri="{FF2B5EF4-FFF2-40B4-BE49-F238E27FC236}">
                <a16:creationId xmlns:a16="http://schemas.microsoft.com/office/drawing/2014/main" id="{D630A2B3-3D12-44D1-C256-330240BA0082}"/>
              </a:ext>
            </a:extLst>
          </p:cNvPr>
          <p:cNvSpPr txBox="1"/>
          <p:nvPr/>
        </p:nvSpPr>
        <p:spPr>
          <a:xfrm>
            <a:off x="4191000" y="3653546"/>
            <a:ext cx="727114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tabLst>
                <a:tab pos="2232025" algn="l"/>
              </a:tabLst>
            </a:pPr>
            <a:r>
              <a:rPr lang="en-US" sz="800" b="1" dirty="0">
                <a:solidFill>
                  <a:schemeClr val="accent3"/>
                </a:solidFill>
                <a:latin typeface="+mj-lt"/>
              </a:rPr>
              <a:t>India</a:t>
            </a:r>
            <a:r>
              <a:rPr lang="en-US" sz="800" dirty="0">
                <a:solidFill>
                  <a:schemeClr val="accent1"/>
                </a:solidFill>
                <a:latin typeface="+mj-lt"/>
              </a:rPr>
              <a:t> now joins the elite group of less than </a:t>
            </a:r>
            <a:r>
              <a:rPr lang="en-US" sz="800" b="1" dirty="0">
                <a:solidFill>
                  <a:schemeClr val="accent3"/>
                </a:solidFill>
                <a:latin typeface="+mj-lt"/>
              </a:rPr>
              <a:t>60 nat</a:t>
            </a:r>
            <a:r>
              <a:rPr lang="en-US" sz="800" dirty="0">
                <a:solidFill>
                  <a:schemeClr val="accent1"/>
                </a:solidFill>
                <a:latin typeface="+mj-lt"/>
              </a:rPr>
              <a:t>ions that have provided the UNFCCC with their </a:t>
            </a:r>
            <a:r>
              <a:rPr lang="en-US" sz="800" b="1" dirty="0">
                <a:solidFill>
                  <a:schemeClr val="accent3"/>
                </a:solidFill>
                <a:latin typeface="+mj-lt"/>
              </a:rPr>
              <a:t>long-term plans</a:t>
            </a:r>
            <a:r>
              <a:rPr lang="en-US" sz="800" dirty="0">
                <a:solidFill>
                  <a:schemeClr val="accent1"/>
                </a:solidFill>
                <a:latin typeface="+mj-lt"/>
              </a:rPr>
              <a:t>. The </a:t>
            </a:r>
            <a:r>
              <a:rPr lang="en-US" sz="800" b="1" dirty="0">
                <a:solidFill>
                  <a:schemeClr val="accent3"/>
                </a:solidFill>
                <a:latin typeface="+mj-lt"/>
              </a:rPr>
              <a:t>Ministry of Environment, Forest and Climate</a:t>
            </a:r>
            <a:r>
              <a:rPr lang="en-US" sz="800" dirty="0">
                <a:solidFill>
                  <a:schemeClr val="accent1"/>
                </a:solidFill>
                <a:latin typeface="+mj-lt"/>
              </a:rPr>
              <a:t> </a:t>
            </a:r>
            <a:r>
              <a:rPr lang="en-US" sz="800" b="1" dirty="0">
                <a:solidFill>
                  <a:schemeClr val="accent3"/>
                </a:solidFill>
                <a:latin typeface="+mj-lt"/>
              </a:rPr>
              <a:t>Change</a:t>
            </a:r>
            <a:r>
              <a:rPr lang="en-US" sz="800" dirty="0">
                <a:solidFill>
                  <a:schemeClr val="accent1"/>
                </a:solidFill>
                <a:latin typeface="+mj-lt"/>
              </a:rPr>
              <a:t> had comprehensive consultations with all relevant Ministries and Departments, State Governments, academic institutions, and civil society organizations before developing the strategy. Seven crucial shifts to low-carbon development paths form the foundation of India's </a:t>
            </a:r>
            <a:r>
              <a:rPr lang="en-US" sz="800" b="1" dirty="0">
                <a:solidFill>
                  <a:schemeClr val="accent3"/>
                </a:solidFill>
                <a:latin typeface="+mj-lt"/>
              </a:rPr>
              <a:t>LT-LEDS</a:t>
            </a:r>
            <a:r>
              <a:rPr lang="en-US" sz="800" dirty="0">
                <a:solidFill>
                  <a:schemeClr val="accent1"/>
                </a:solidFill>
                <a:latin typeface="+mj-lt"/>
              </a:rPr>
              <a:t>.</a:t>
            </a:r>
          </a:p>
        </p:txBody>
      </p:sp>
      <p:pic>
        <p:nvPicPr>
          <p:cNvPr id="88" name="Graphic 87" descr="Low temperature with solid fill">
            <a:extLst>
              <a:ext uri="{FF2B5EF4-FFF2-40B4-BE49-F238E27FC236}">
                <a16:creationId xmlns:a16="http://schemas.microsoft.com/office/drawing/2014/main" id="{E24E9F01-C405-7CF0-5C2C-3C6A362786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78301" y="4234266"/>
            <a:ext cx="212182" cy="212182"/>
          </a:xfrm>
          <a:prstGeom prst="rect">
            <a:avLst/>
          </a:prstGeom>
        </p:spPr>
      </p:pic>
      <p:pic>
        <p:nvPicPr>
          <p:cNvPr id="90" name="Graphic 89" descr="Forest scene with solid fill">
            <a:extLst>
              <a:ext uri="{FF2B5EF4-FFF2-40B4-BE49-F238E27FC236}">
                <a16:creationId xmlns:a16="http://schemas.microsoft.com/office/drawing/2014/main" id="{F378BDE2-234F-8069-9206-933460E60E9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00960" y="4215524"/>
            <a:ext cx="249667" cy="249667"/>
          </a:xfrm>
          <a:prstGeom prst="rect">
            <a:avLst/>
          </a:prstGeom>
        </p:spPr>
      </p:pic>
      <p:pic>
        <p:nvPicPr>
          <p:cNvPr id="92" name="Graphic 91" descr="Database with solid fill">
            <a:extLst>
              <a:ext uri="{FF2B5EF4-FFF2-40B4-BE49-F238E27FC236}">
                <a16:creationId xmlns:a16="http://schemas.microsoft.com/office/drawing/2014/main" id="{81C5765F-5018-0CB0-52A0-D6C6748DB0F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8877" y="4227708"/>
            <a:ext cx="237483" cy="237483"/>
          </a:xfrm>
          <a:prstGeom prst="rect">
            <a:avLst/>
          </a:prstGeom>
        </p:spPr>
      </p:pic>
      <p:pic>
        <p:nvPicPr>
          <p:cNvPr id="94" name="Graphic 93" descr="Mining tools with solid fill">
            <a:extLst>
              <a:ext uri="{FF2B5EF4-FFF2-40B4-BE49-F238E27FC236}">
                <a16:creationId xmlns:a16="http://schemas.microsoft.com/office/drawing/2014/main" id="{0DF3EA9A-0E1E-88BE-1E41-629E3B17B13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79168" y="4247107"/>
            <a:ext cx="198686" cy="198686"/>
          </a:xfrm>
          <a:prstGeom prst="rect">
            <a:avLst/>
          </a:prstGeom>
        </p:spPr>
      </p:pic>
      <p:pic>
        <p:nvPicPr>
          <p:cNvPr id="96" name="Graphic 95" descr="Layers Design with solid fill">
            <a:extLst>
              <a:ext uri="{FF2B5EF4-FFF2-40B4-BE49-F238E27FC236}">
                <a16:creationId xmlns:a16="http://schemas.microsoft.com/office/drawing/2014/main" id="{F007620A-7AB3-3C35-C296-C3E703FF5DE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196712" y="4252122"/>
            <a:ext cx="220621" cy="220621"/>
          </a:xfrm>
          <a:prstGeom prst="rect">
            <a:avLst/>
          </a:prstGeom>
        </p:spPr>
      </p:pic>
      <p:pic>
        <p:nvPicPr>
          <p:cNvPr id="98" name="Graphic 97" descr="Dump truck with solid fill">
            <a:extLst>
              <a:ext uri="{FF2B5EF4-FFF2-40B4-BE49-F238E27FC236}">
                <a16:creationId xmlns:a16="http://schemas.microsoft.com/office/drawing/2014/main" id="{4D3C7F3F-13BF-4051-F162-E75BBDEF508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229682" y="4239649"/>
            <a:ext cx="245568" cy="245568"/>
          </a:xfrm>
          <a:prstGeom prst="rect">
            <a:avLst/>
          </a:prstGeom>
        </p:spPr>
      </p:pic>
      <p:pic>
        <p:nvPicPr>
          <p:cNvPr id="100" name="Graphic 99" descr="Fluorescent Light Blub with solid fill">
            <a:extLst>
              <a:ext uri="{FF2B5EF4-FFF2-40B4-BE49-F238E27FC236}">
                <a16:creationId xmlns:a16="http://schemas.microsoft.com/office/drawing/2014/main" id="{F2AC33C8-8774-31F5-7C88-E411B8C2F33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167077" y="4214961"/>
            <a:ext cx="230832" cy="230832"/>
          </a:xfrm>
          <a:prstGeom prst="rect">
            <a:avLst/>
          </a:prstGeom>
        </p:spPr>
      </p:pic>
      <p:pic>
        <p:nvPicPr>
          <p:cNvPr id="101" name="Picture 100">
            <a:extLst>
              <a:ext uri="{FF2B5EF4-FFF2-40B4-BE49-F238E27FC236}">
                <a16:creationId xmlns:a16="http://schemas.microsoft.com/office/drawing/2014/main" id="{09D68550-77AF-5771-9924-A716B81BD4EE}"/>
              </a:ext>
            </a:extLst>
          </p:cNvPr>
          <p:cNvPicPr>
            <a:picLocks noChangeAspect="1"/>
          </p:cNvPicPr>
          <p:nvPr/>
        </p:nvPicPr>
        <p:blipFill>
          <a:blip r:embed="rId6"/>
          <a:srcRect/>
          <a:stretch/>
        </p:blipFill>
        <p:spPr>
          <a:xfrm>
            <a:off x="662002" y="3694219"/>
            <a:ext cx="812271" cy="420992"/>
          </a:xfrm>
          <a:prstGeom prst="rect">
            <a:avLst/>
          </a:prstGeom>
        </p:spPr>
      </p:pic>
    </p:spTree>
    <p:extLst>
      <p:ext uri="{BB962C8B-B14F-4D97-AF65-F5344CB8AC3E}">
        <p14:creationId xmlns:p14="http://schemas.microsoft.com/office/powerpoint/2010/main" val="205014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An Overview of UNFCCC</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1E6402B0-A2B1-2C81-6D98-125946065526}"/>
              </a:ext>
            </a:extLst>
          </p:cNvPr>
          <p:cNvPicPr>
            <a:picLocks noChangeAspect="1"/>
          </p:cNvPicPr>
          <p:nvPr/>
        </p:nvPicPr>
        <p:blipFill>
          <a:blip r:embed="rId2"/>
          <a:stretch>
            <a:fillRect/>
          </a:stretch>
        </p:blipFill>
        <p:spPr>
          <a:xfrm>
            <a:off x="606196" y="1159365"/>
            <a:ext cx="856706" cy="861490"/>
          </a:xfrm>
          <a:prstGeom prst="rect">
            <a:avLst/>
          </a:prstGeom>
        </p:spPr>
      </p:pic>
      <p:sp>
        <p:nvSpPr>
          <p:cNvPr id="33" name="Rectangle: Rounded Corners 32">
            <a:extLst>
              <a:ext uri="{FF2B5EF4-FFF2-40B4-BE49-F238E27FC236}">
                <a16:creationId xmlns:a16="http://schemas.microsoft.com/office/drawing/2014/main" id="{5AE5EEAC-D2E0-2782-7A16-5DF0C341E47B}"/>
              </a:ext>
            </a:extLst>
          </p:cNvPr>
          <p:cNvSpPr/>
          <p:nvPr/>
        </p:nvSpPr>
        <p:spPr>
          <a:xfrm>
            <a:off x="3388324" y="1180586"/>
            <a:ext cx="8194076" cy="819048"/>
          </a:xfrm>
          <a:prstGeom prst="roundRect">
            <a:avLst/>
          </a:prstGeom>
          <a:solidFill>
            <a:schemeClr val="bg2"/>
          </a:solidFill>
          <a:ln w="12700" cap="flat" cmpd="sng" algn="ctr">
            <a:solidFill>
              <a:schemeClr val="accent1"/>
            </a:solidFill>
            <a:prstDash val="solid"/>
            <a:miter lim="800000"/>
          </a:ln>
          <a:effectLst/>
        </p:spPr>
        <p:txBody>
          <a:bodyPr rtlCol="0" anchor="ctr"/>
          <a:lstStyle/>
          <a:p>
            <a:pPr lvl="5" indent="0" algn="ctr" defTabSz="457200" hangingPunct="1">
              <a:defRPr/>
            </a:pPr>
            <a:r>
              <a:rPr kumimoji="0" lang="en-US" sz="900" i="0" u="none" strike="noStrike" kern="0" cap="none" spc="0" normalizeH="0" baseline="0" noProof="0" dirty="0">
                <a:ln>
                  <a:noFill/>
                </a:ln>
                <a:solidFill>
                  <a:schemeClr val="tx1"/>
                </a:solidFill>
                <a:effectLst/>
                <a:uLnTx/>
                <a:uFillTx/>
                <a:latin typeface="+mj-lt"/>
                <a:ea typeface="+mn-ea"/>
                <a:cs typeface="+mn-cs"/>
              </a:rPr>
              <a:t>The United Nations Framework Convention on Climate Change is the umbrella organization for yearly conferences known as the </a:t>
            </a:r>
            <a:r>
              <a:rPr kumimoji="0" lang="en-US" sz="900" b="1" i="0" u="none" strike="noStrike" kern="0" cap="none" spc="0" normalizeH="0" baseline="0" noProof="0" dirty="0">
                <a:ln>
                  <a:noFill/>
                </a:ln>
                <a:solidFill>
                  <a:schemeClr val="accent3"/>
                </a:solidFill>
                <a:effectLst/>
                <a:uLnTx/>
                <a:uFillTx/>
                <a:latin typeface="+mj-lt"/>
                <a:ea typeface="+mn-ea"/>
                <a:cs typeface="+mn-cs"/>
              </a:rPr>
              <a:t>United Nations 	Climate Change Conferences (UNFCCC)</a:t>
            </a:r>
            <a:r>
              <a:rPr kumimoji="0" lang="en-US" sz="900" i="0" u="none" strike="noStrike" kern="0" cap="none" spc="0" normalizeH="0" baseline="0" noProof="0" dirty="0">
                <a:ln>
                  <a:noFill/>
                </a:ln>
                <a:solidFill>
                  <a:schemeClr val="tx1"/>
                </a:solidFill>
                <a:effectLst/>
                <a:uLnTx/>
                <a:uFillTx/>
                <a:latin typeface="+mj-lt"/>
                <a:ea typeface="+mn-ea"/>
                <a:cs typeface="+mn-cs"/>
              </a:rPr>
              <a:t>. They serve as the official gathering of the UNFCCC parties where they evaluate the status of efforts to 	combat </a:t>
            </a:r>
            <a:r>
              <a:rPr kumimoji="0" lang="en-US" sz="900" b="1" i="0" u="none" strike="noStrike" kern="0" cap="none" spc="0" normalizeH="0" baseline="0" noProof="0" dirty="0">
                <a:ln>
                  <a:noFill/>
                </a:ln>
                <a:solidFill>
                  <a:schemeClr val="accent3"/>
                </a:solidFill>
                <a:effectLst/>
                <a:uLnTx/>
                <a:uFillTx/>
                <a:latin typeface="+mj-lt"/>
                <a:ea typeface="+mn-ea"/>
                <a:cs typeface="+mn-cs"/>
              </a:rPr>
              <a:t>climate change </a:t>
            </a:r>
            <a:r>
              <a:rPr kumimoji="0" lang="en-US" sz="900" i="0" u="none" strike="noStrike" kern="0" cap="none" spc="0" normalizeH="0" baseline="0" noProof="0" dirty="0">
                <a:ln>
                  <a:noFill/>
                </a:ln>
                <a:solidFill>
                  <a:schemeClr val="tx1"/>
                </a:solidFill>
                <a:effectLst/>
                <a:uLnTx/>
                <a:uFillTx/>
                <a:latin typeface="+mj-lt"/>
                <a:ea typeface="+mn-ea"/>
                <a:cs typeface="+mn-cs"/>
              </a:rPr>
              <a:t>and, starting in the mid-1990s, </a:t>
            </a:r>
            <a:r>
              <a:rPr kumimoji="0" lang="en-US" sz="900" b="1" i="0" u="none" strike="noStrike" kern="0" cap="none" spc="0" normalizeH="0" baseline="0" noProof="0" dirty="0">
                <a:ln>
                  <a:noFill/>
                </a:ln>
                <a:solidFill>
                  <a:schemeClr val="accent3"/>
                </a:solidFill>
                <a:effectLst/>
                <a:uLnTx/>
                <a:uFillTx/>
                <a:latin typeface="+mj-lt"/>
                <a:ea typeface="+mn-ea"/>
                <a:cs typeface="+mn-cs"/>
              </a:rPr>
              <a:t>negotiate the Kyoto Protocol</a:t>
            </a:r>
            <a:r>
              <a:rPr kumimoji="0" lang="en-US" sz="900" i="0" u="none" strike="noStrike" kern="0" cap="none" spc="0" normalizeH="0" baseline="0" noProof="0" dirty="0">
                <a:ln>
                  <a:noFill/>
                </a:ln>
                <a:solidFill>
                  <a:schemeClr val="tx1"/>
                </a:solidFill>
                <a:effectLst/>
                <a:uLnTx/>
                <a:uFillTx/>
                <a:latin typeface="+mj-lt"/>
                <a:ea typeface="+mn-ea"/>
                <a:cs typeface="+mn-cs"/>
              </a:rPr>
              <a:t>, which imposes binding obligations on developed nations to cut their emissions of </a:t>
            </a:r>
            <a:r>
              <a:rPr kumimoji="0" lang="en-US" sz="900" b="1" i="0" u="none" strike="noStrike" kern="0" cap="none" spc="0" normalizeH="0" baseline="0" noProof="0" dirty="0">
                <a:ln>
                  <a:noFill/>
                </a:ln>
                <a:solidFill>
                  <a:schemeClr val="accent3"/>
                </a:solidFill>
                <a:effectLst/>
                <a:uLnTx/>
                <a:uFillTx/>
                <a:latin typeface="+mj-lt"/>
                <a:ea typeface="+mn-ea"/>
                <a:cs typeface="+mn-cs"/>
              </a:rPr>
              <a:t>greenhouse gases</a:t>
            </a:r>
            <a:r>
              <a:rPr kumimoji="0" lang="en-US" sz="900" i="0" u="none" strike="noStrike" kern="0" cap="none" spc="0" normalizeH="0" baseline="0" noProof="0" dirty="0">
                <a:ln>
                  <a:noFill/>
                </a:ln>
                <a:solidFill>
                  <a:schemeClr val="tx1"/>
                </a:solidFill>
                <a:effectLst/>
                <a:uLnTx/>
                <a:uFillTx/>
                <a:latin typeface="+mj-lt"/>
                <a:ea typeface="+mn-ea"/>
                <a:cs typeface="+mn-cs"/>
              </a:rPr>
              <a:t>.</a:t>
            </a:r>
          </a:p>
        </p:txBody>
      </p:sp>
      <p:sp>
        <p:nvSpPr>
          <p:cNvPr id="52" name="Rectangle: Rounded Corners 51">
            <a:extLst>
              <a:ext uri="{FF2B5EF4-FFF2-40B4-BE49-F238E27FC236}">
                <a16:creationId xmlns:a16="http://schemas.microsoft.com/office/drawing/2014/main" id="{2F624653-216F-E8D5-5CC3-1521477B14F9}"/>
              </a:ext>
            </a:extLst>
          </p:cNvPr>
          <p:cNvSpPr/>
          <p:nvPr/>
        </p:nvSpPr>
        <p:spPr>
          <a:xfrm>
            <a:off x="1770852" y="1180586"/>
            <a:ext cx="1811024" cy="819048"/>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6219253-B986-3DF9-2C51-10ECABCA932B}"/>
              </a:ext>
            </a:extLst>
          </p:cNvPr>
          <p:cNvSpPr txBox="1"/>
          <p:nvPr/>
        </p:nvSpPr>
        <p:spPr>
          <a:xfrm>
            <a:off x="1905981" y="1661080"/>
            <a:ext cx="1540766" cy="307777"/>
          </a:xfrm>
          <a:prstGeom prst="rect">
            <a:avLst/>
          </a:prstGeom>
          <a:noFill/>
        </p:spPr>
        <p:txBody>
          <a:bodyPr wrap="square">
            <a:spAutoFit/>
          </a:bodyPr>
          <a:lstStyle/>
          <a:p>
            <a:pPr algn="ctr"/>
            <a:r>
              <a:rPr kumimoji="0" lang="en-US" sz="700" b="1" i="0" u="none" strike="noStrike" kern="1200" cap="none" spc="0" normalizeH="0" baseline="0" noProof="0" dirty="0">
                <a:ln>
                  <a:noFill/>
                </a:ln>
                <a:solidFill>
                  <a:schemeClr val="bg1"/>
                </a:solidFill>
                <a:effectLst/>
                <a:uLnTx/>
                <a:uFillTx/>
                <a:latin typeface="+mj-lt"/>
                <a:ea typeface="+mn-ea"/>
                <a:cs typeface="+mn-cs"/>
              </a:rPr>
              <a:t>First United Nations Climate Change Conference </a:t>
            </a:r>
            <a:endParaRPr lang="en-US" sz="700" dirty="0">
              <a:solidFill>
                <a:schemeClr val="bg1"/>
              </a:solidFill>
              <a:latin typeface="+mj-lt"/>
            </a:endParaRPr>
          </a:p>
        </p:txBody>
      </p:sp>
      <p:sp>
        <p:nvSpPr>
          <p:cNvPr id="54" name="TextBox 53">
            <a:extLst>
              <a:ext uri="{FF2B5EF4-FFF2-40B4-BE49-F238E27FC236}">
                <a16:creationId xmlns:a16="http://schemas.microsoft.com/office/drawing/2014/main" id="{096E40E3-A49D-0E84-D9E3-D89900955189}"/>
              </a:ext>
            </a:extLst>
          </p:cNvPr>
          <p:cNvSpPr txBox="1"/>
          <p:nvPr/>
        </p:nvSpPr>
        <p:spPr>
          <a:xfrm>
            <a:off x="1999452" y="1220778"/>
            <a:ext cx="609600" cy="369332"/>
          </a:xfrm>
          <a:prstGeom prst="rect">
            <a:avLst/>
          </a:prstGeom>
          <a:noFill/>
        </p:spPr>
        <p:txBody>
          <a:bodyPr wrap="square">
            <a:spAutoFit/>
          </a:bodyPr>
          <a:lstStyle/>
          <a:p>
            <a:pPr algn="ctr"/>
            <a:r>
              <a:rPr kumimoji="0" lang="en-US" sz="10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1995</a:t>
            </a:r>
          </a:p>
          <a:p>
            <a:pPr algn="ctr"/>
            <a:r>
              <a:rPr lang="en-US" sz="800" b="1" kern="1200" dirty="0">
                <a:solidFill>
                  <a:schemeClr val="bg1"/>
                </a:solidFill>
                <a:latin typeface="Arial Nova" panose="020B0504020202020204" pitchFamily="34" charset="0"/>
                <a:ea typeface="+mn-ea"/>
                <a:cs typeface="+mn-cs"/>
              </a:rPr>
              <a:t>Berlin</a:t>
            </a:r>
            <a:endParaRPr lang="en-US" sz="1400" dirty="0">
              <a:solidFill>
                <a:schemeClr val="bg1"/>
              </a:solidFill>
            </a:endParaRPr>
          </a:p>
        </p:txBody>
      </p:sp>
      <p:cxnSp>
        <p:nvCxnSpPr>
          <p:cNvPr id="55" name="Straight Connector 54">
            <a:extLst>
              <a:ext uri="{FF2B5EF4-FFF2-40B4-BE49-F238E27FC236}">
                <a16:creationId xmlns:a16="http://schemas.microsoft.com/office/drawing/2014/main" id="{E1CDE3EA-9874-3DDD-2F6F-E6F96CCD3AC3}"/>
              </a:ext>
            </a:extLst>
          </p:cNvPr>
          <p:cNvCxnSpPr>
            <a:cxnSpLocks/>
          </p:cNvCxnSpPr>
          <p:nvPr/>
        </p:nvCxnSpPr>
        <p:spPr>
          <a:xfrm flipV="1">
            <a:off x="1905981" y="1611781"/>
            <a:ext cx="1540766" cy="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E181BA6-4B88-11EC-2B57-08AEB2F43356}"/>
              </a:ext>
            </a:extLst>
          </p:cNvPr>
          <p:cNvCxnSpPr>
            <a:cxnSpLocks/>
          </p:cNvCxnSpPr>
          <p:nvPr/>
        </p:nvCxnSpPr>
        <p:spPr>
          <a:xfrm>
            <a:off x="2685252" y="1200682"/>
            <a:ext cx="0" cy="4095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23B70661-CD41-4EF3-F8F7-240618DD413A}"/>
              </a:ext>
            </a:extLst>
          </p:cNvPr>
          <p:cNvPicPr>
            <a:picLocks noChangeAspect="1"/>
          </p:cNvPicPr>
          <p:nvPr/>
        </p:nvPicPr>
        <p:blipFill>
          <a:blip r:embed="rId3"/>
          <a:stretch>
            <a:fillRect/>
          </a:stretch>
        </p:blipFill>
        <p:spPr>
          <a:xfrm>
            <a:off x="2876129" y="1246105"/>
            <a:ext cx="489334" cy="293600"/>
          </a:xfrm>
          <a:prstGeom prst="rect">
            <a:avLst/>
          </a:prstGeom>
        </p:spPr>
      </p:pic>
      <p:cxnSp>
        <p:nvCxnSpPr>
          <p:cNvPr id="61" name="Straight Connector 60">
            <a:extLst>
              <a:ext uri="{FF2B5EF4-FFF2-40B4-BE49-F238E27FC236}">
                <a16:creationId xmlns:a16="http://schemas.microsoft.com/office/drawing/2014/main" id="{CC0B6EE8-8531-01BF-0088-C2F6F4DF359A}"/>
              </a:ext>
            </a:extLst>
          </p:cNvPr>
          <p:cNvCxnSpPr>
            <a:cxnSpLocks/>
          </p:cNvCxnSpPr>
          <p:nvPr/>
        </p:nvCxnSpPr>
        <p:spPr>
          <a:xfrm>
            <a:off x="1603248" y="1133856"/>
            <a:ext cx="5045" cy="999744"/>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62" name="Rectangle: Rounded Corners 61">
            <a:extLst>
              <a:ext uri="{FF2B5EF4-FFF2-40B4-BE49-F238E27FC236}">
                <a16:creationId xmlns:a16="http://schemas.microsoft.com/office/drawing/2014/main" id="{34C1E348-C7A6-A44F-78F5-87A0D9E6FB1C}"/>
              </a:ext>
            </a:extLst>
          </p:cNvPr>
          <p:cNvSpPr/>
          <p:nvPr/>
        </p:nvSpPr>
        <p:spPr>
          <a:xfrm>
            <a:off x="381000" y="2362200"/>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1" dirty="0">
                <a:solidFill>
                  <a:schemeClr val="accent3"/>
                </a:solidFill>
                <a:latin typeface="+mj-lt"/>
              </a:rPr>
              <a:t>Key Focus Agendas of United Nations Climate Change Conferences</a:t>
            </a:r>
          </a:p>
        </p:txBody>
      </p:sp>
      <p:cxnSp>
        <p:nvCxnSpPr>
          <p:cNvPr id="63" name="Straight Connector 62">
            <a:extLst>
              <a:ext uri="{FF2B5EF4-FFF2-40B4-BE49-F238E27FC236}">
                <a16:creationId xmlns:a16="http://schemas.microsoft.com/office/drawing/2014/main" id="{BA69F16C-0552-A160-6F33-EDCB144D912C}"/>
              </a:ext>
            </a:extLst>
          </p:cNvPr>
          <p:cNvCxnSpPr>
            <a:cxnSpLocks/>
          </p:cNvCxnSpPr>
          <p:nvPr/>
        </p:nvCxnSpPr>
        <p:spPr>
          <a:xfrm flipH="1">
            <a:off x="662939" y="2209800"/>
            <a:ext cx="109194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70" name="TextBox 69">
            <a:extLst>
              <a:ext uri="{FF2B5EF4-FFF2-40B4-BE49-F238E27FC236}">
                <a16:creationId xmlns:a16="http://schemas.microsoft.com/office/drawing/2014/main" id="{3AB8031C-A548-3EC1-1564-E2C706080B74}"/>
              </a:ext>
            </a:extLst>
          </p:cNvPr>
          <p:cNvSpPr txBox="1"/>
          <p:nvPr/>
        </p:nvSpPr>
        <p:spPr>
          <a:xfrm>
            <a:off x="2895403" y="4177456"/>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Action on Climate and SDGs</a:t>
            </a:r>
          </a:p>
        </p:txBody>
      </p:sp>
      <p:sp>
        <p:nvSpPr>
          <p:cNvPr id="75" name="TextBox 74">
            <a:extLst>
              <a:ext uri="{FF2B5EF4-FFF2-40B4-BE49-F238E27FC236}">
                <a16:creationId xmlns:a16="http://schemas.microsoft.com/office/drawing/2014/main" id="{90C3D082-D58E-B774-EC0C-1981F543F3E9}"/>
              </a:ext>
            </a:extLst>
          </p:cNvPr>
          <p:cNvSpPr txBox="1"/>
          <p:nvPr/>
        </p:nvSpPr>
        <p:spPr>
          <a:xfrm>
            <a:off x="528862" y="4167624"/>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Adaptation and resilience</a:t>
            </a:r>
          </a:p>
        </p:txBody>
      </p:sp>
      <p:sp>
        <p:nvSpPr>
          <p:cNvPr id="80" name="TextBox 79">
            <a:extLst>
              <a:ext uri="{FF2B5EF4-FFF2-40B4-BE49-F238E27FC236}">
                <a16:creationId xmlns:a16="http://schemas.microsoft.com/office/drawing/2014/main" id="{E52D40E3-6489-7DAA-FC73-1784E475EC41}"/>
              </a:ext>
            </a:extLst>
          </p:cNvPr>
          <p:cNvSpPr txBox="1"/>
          <p:nvPr/>
        </p:nvSpPr>
        <p:spPr>
          <a:xfrm>
            <a:off x="1558441" y="4225448"/>
            <a:ext cx="1541140" cy="246221"/>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Capacity-building</a:t>
            </a:r>
          </a:p>
        </p:txBody>
      </p:sp>
      <p:cxnSp>
        <p:nvCxnSpPr>
          <p:cNvPr id="88" name="Straight Connector 87">
            <a:extLst>
              <a:ext uri="{FF2B5EF4-FFF2-40B4-BE49-F238E27FC236}">
                <a16:creationId xmlns:a16="http://schemas.microsoft.com/office/drawing/2014/main" id="{FA692574-3FE1-C008-591C-DC123C5855DE}"/>
              </a:ext>
            </a:extLst>
          </p:cNvPr>
          <p:cNvCxnSpPr>
            <a:cxnSpLocks/>
          </p:cNvCxnSpPr>
          <p:nvPr/>
        </p:nvCxnSpPr>
        <p:spPr>
          <a:xfrm flipH="1">
            <a:off x="5212640" y="2295839"/>
            <a:ext cx="4807" cy="3667767"/>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91" name="Straight Connector 90">
            <a:extLst>
              <a:ext uri="{FF2B5EF4-FFF2-40B4-BE49-F238E27FC236}">
                <a16:creationId xmlns:a16="http://schemas.microsoft.com/office/drawing/2014/main" id="{04837B9B-FAD5-258C-77B9-3C09D5A16D73}"/>
              </a:ext>
            </a:extLst>
          </p:cNvPr>
          <p:cNvCxnSpPr/>
          <p:nvPr/>
        </p:nvCxnSpPr>
        <p:spPr>
          <a:xfrm>
            <a:off x="662939" y="269238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B444089-74C8-E7C2-CA36-BAEF0E53C4E3}"/>
              </a:ext>
            </a:extLst>
          </p:cNvPr>
          <p:cNvSpPr txBox="1"/>
          <p:nvPr/>
        </p:nvSpPr>
        <p:spPr>
          <a:xfrm>
            <a:off x="386080" y="4922137"/>
            <a:ext cx="1541140"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Climate Finance and Technology</a:t>
            </a:r>
          </a:p>
        </p:txBody>
      </p:sp>
      <p:sp>
        <p:nvSpPr>
          <p:cNvPr id="95" name="TextBox 94">
            <a:extLst>
              <a:ext uri="{FF2B5EF4-FFF2-40B4-BE49-F238E27FC236}">
                <a16:creationId xmlns:a16="http://schemas.microsoft.com/office/drawing/2014/main" id="{863768E9-5D6C-278A-FFDC-A7099C328E6F}"/>
              </a:ext>
            </a:extLst>
          </p:cNvPr>
          <p:cNvSpPr txBox="1"/>
          <p:nvPr/>
        </p:nvSpPr>
        <p:spPr>
          <a:xfrm>
            <a:off x="4022791" y="4167624"/>
            <a:ext cx="988112"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Education &amp; Youth</a:t>
            </a:r>
          </a:p>
        </p:txBody>
      </p:sp>
      <p:sp>
        <p:nvSpPr>
          <p:cNvPr id="96" name="TextBox 95">
            <a:extLst>
              <a:ext uri="{FF2B5EF4-FFF2-40B4-BE49-F238E27FC236}">
                <a16:creationId xmlns:a16="http://schemas.microsoft.com/office/drawing/2014/main" id="{EF544A64-5BE2-CC13-CA04-F824A68A743B}"/>
              </a:ext>
            </a:extLst>
          </p:cNvPr>
          <p:cNvSpPr txBox="1"/>
          <p:nvPr/>
        </p:nvSpPr>
        <p:spPr>
          <a:xfrm>
            <a:off x="1588637" y="5064731"/>
            <a:ext cx="1541140" cy="246221"/>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Gender</a:t>
            </a:r>
          </a:p>
        </p:txBody>
      </p:sp>
      <p:sp>
        <p:nvSpPr>
          <p:cNvPr id="97" name="TextBox 96">
            <a:extLst>
              <a:ext uri="{FF2B5EF4-FFF2-40B4-BE49-F238E27FC236}">
                <a16:creationId xmlns:a16="http://schemas.microsoft.com/office/drawing/2014/main" id="{6628CA34-2E24-8119-C5CC-A13B6788E304}"/>
              </a:ext>
            </a:extLst>
          </p:cNvPr>
          <p:cNvSpPr txBox="1"/>
          <p:nvPr/>
        </p:nvSpPr>
        <p:spPr>
          <a:xfrm>
            <a:off x="1843575" y="5878574"/>
            <a:ext cx="1023646"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Global Stock take</a:t>
            </a:r>
          </a:p>
        </p:txBody>
      </p:sp>
      <p:sp>
        <p:nvSpPr>
          <p:cNvPr id="99" name="TextBox 98">
            <a:extLst>
              <a:ext uri="{FF2B5EF4-FFF2-40B4-BE49-F238E27FC236}">
                <a16:creationId xmlns:a16="http://schemas.microsoft.com/office/drawing/2014/main" id="{C1210A31-C3D6-3AF3-9480-076733811D78}"/>
              </a:ext>
            </a:extLst>
          </p:cNvPr>
          <p:cNvSpPr txBox="1"/>
          <p:nvPr/>
        </p:nvSpPr>
        <p:spPr>
          <a:xfrm>
            <a:off x="2766489" y="5049995"/>
            <a:ext cx="1541140" cy="246221"/>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Ocean</a:t>
            </a:r>
          </a:p>
        </p:txBody>
      </p:sp>
      <p:sp>
        <p:nvSpPr>
          <p:cNvPr id="100" name="TextBox 99">
            <a:extLst>
              <a:ext uri="{FF2B5EF4-FFF2-40B4-BE49-F238E27FC236}">
                <a16:creationId xmlns:a16="http://schemas.microsoft.com/office/drawing/2014/main" id="{33D5B54A-97B3-D82F-C7CC-EA8D60799008}"/>
              </a:ext>
            </a:extLst>
          </p:cNvPr>
          <p:cNvSpPr txBox="1"/>
          <p:nvPr/>
        </p:nvSpPr>
        <p:spPr>
          <a:xfrm>
            <a:off x="4022791" y="4973637"/>
            <a:ext cx="983372"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Climate Science</a:t>
            </a:r>
          </a:p>
        </p:txBody>
      </p:sp>
      <p:pic>
        <p:nvPicPr>
          <p:cNvPr id="103" name="Graphic 102" descr="Atom with solid fill">
            <a:extLst>
              <a:ext uri="{FF2B5EF4-FFF2-40B4-BE49-F238E27FC236}">
                <a16:creationId xmlns:a16="http://schemas.microsoft.com/office/drawing/2014/main" id="{4D966F0E-04D1-0D54-5603-615BA5DCA3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187" y="4613156"/>
            <a:ext cx="352378" cy="352378"/>
          </a:xfrm>
          <a:prstGeom prst="rect">
            <a:avLst/>
          </a:prstGeom>
        </p:spPr>
      </p:pic>
      <p:pic>
        <p:nvPicPr>
          <p:cNvPr id="105" name="Graphic 104" descr="Microscope with solid fill">
            <a:extLst>
              <a:ext uri="{FF2B5EF4-FFF2-40B4-BE49-F238E27FC236}">
                <a16:creationId xmlns:a16="http://schemas.microsoft.com/office/drawing/2014/main" id="{B5BFFD26-C983-00E2-8C63-7CAEAC0245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0379" y="4684972"/>
            <a:ext cx="328196" cy="328196"/>
          </a:xfrm>
          <a:prstGeom prst="rect">
            <a:avLst/>
          </a:prstGeom>
        </p:spPr>
      </p:pic>
      <p:pic>
        <p:nvPicPr>
          <p:cNvPr id="107" name="Graphic 106" descr="Wave with solid fill">
            <a:extLst>
              <a:ext uri="{FF2B5EF4-FFF2-40B4-BE49-F238E27FC236}">
                <a16:creationId xmlns:a16="http://schemas.microsoft.com/office/drawing/2014/main" id="{132A73CB-08C2-8756-193F-11237AC0BB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0417" y="4650410"/>
            <a:ext cx="384505" cy="384505"/>
          </a:xfrm>
          <a:prstGeom prst="rect">
            <a:avLst/>
          </a:prstGeom>
        </p:spPr>
      </p:pic>
      <p:pic>
        <p:nvPicPr>
          <p:cNvPr id="109" name="Graphic 108" descr="Topography Map with solid fill">
            <a:extLst>
              <a:ext uri="{FF2B5EF4-FFF2-40B4-BE49-F238E27FC236}">
                <a16:creationId xmlns:a16="http://schemas.microsoft.com/office/drawing/2014/main" id="{74CCD9C3-787D-DEC2-9F26-1E04B691A4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55026" y="5542443"/>
            <a:ext cx="323389" cy="323389"/>
          </a:xfrm>
          <a:prstGeom prst="rect">
            <a:avLst/>
          </a:prstGeom>
        </p:spPr>
      </p:pic>
      <p:pic>
        <p:nvPicPr>
          <p:cNvPr id="111" name="Graphic 110" descr="Bar graph with upward trend with solid fill">
            <a:extLst>
              <a:ext uri="{FF2B5EF4-FFF2-40B4-BE49-F238E27FC236}">
                <a16:creationId xmlns:a16="http://schemas.microsoft.com/office/drawing/2014/main" id="{D6BB7390-D755-5F2F-B21E-5CBEBDF224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3175" y="5475699"/>
            <a:ext cx="384447" cy="384447"/>
          </a:xfrm>
          <a:prstGeom prst="rect">
            <a:avLst/>
          </a:prstGeom>
        </p:spPr>
      </p:pic>
      <p:pic>
        <p:nvPicPr>
          <p:cNvPr id="113" name="Graphic 112" descr="School boy with solid fill">
            <a:extLst>
              <a:ext uri="{FF2B5EF4-FFF2-40B4-BE49-F238E27FC236}">
                <a16:creationId xmlns:a16="http://schemas.microsoft.com/office/drawing/2014/main" id="{5CF785C3-9170-2DF6-BCEC-BD7B638030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05049" y="3836540"/>
            <a:ext cx="401278" cy="401278"/>
          </a:xfrm>
          <a:prstGeom prst="rect">
            <a:avLst/>
          </a:prstGeom>
        </p:spPr>
      </p:pic>
      <p:pic>
        <p:nvPicPr>
          <p:cNvPr id="115" name="Graphic 114" descr="Gender with solid fill">
            <a:extLst>
              <a:ext uri="{FF2B5EF4-FFF2-40B4-BE49-F238E27FC236}">
                <a16:creationId xmlns:a16="http://schemas.microsoft.com/office/drawing/2014/main" id="{57740490-FCE9-0753-604A-09AE09C7774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70665" y="4636136"/>
            <a:ext cx="352379" cy="352379"/>
          </a:xfrm>
          <a:prstGeom prst="rect">
            <a:avLst/>
          </a:prstGeom>
        </p:spPr>
      </p:pic>
      <p:pic>
        <p:nvPicPr>
          <p:cNvPr id="119" name="Graphic 118" descr="Sun with solid fill">
            <a:extLst>
              <a:ext uri="{FF2B5EF4-FFF2-40B4-BE49-F238E27FC236}">
                <a16:creationId xmlns:a16="http://schemas.microsoft.com/office/drawing/2014/main" id="{7B71D457-5787-8D1E-7FB1-9B5AC42BF65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51051" y="3870215"/>
            <a:ext cx="336506" cy="336506"/>
          </a:xfrm>
          <a:prstGeom prst="rect">
            <a:avLst/>
          </a:prstGeom>
        </p:spPr>
      </p:pic>
      <p:pic>
        <p:nvPicPr>
          <p:cNvPr id="121" name="Graphic 120" descr="Lecturer with solid fill">
            <a:extLst>
              <a:ext uri="{FF2B5EF4-FFF2-40B4-BE49-F238E27FC236}">
                <a16:creationId xmlns:a16="http://schemas.microsoft.com/office/drawing/2014/main" id="{575ED085-E750-2E06-2D3F-5741B9D47F1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62198" y="3863765"/>
            <a:ext cx="336506" cy="336506"/>
          </a:xfrm>
          <a:prstGeom prst="rect">
            <a:avLst/>
          </a:prstGeom>
        </p:spPr>
      </p:pic>
      <p:pic>
        <p:nvPicPr>
          <p:cNvPr id="123" name="Graphic 122" descr="Broken Fire Hydrant with solid fill">
            <a:extLst>
              <a:ext uri="{FF2B5EF4-FFF2-40B4-BE49-F238E27FC236}">
                <a16:creationId xmlns:a16="http://schemas.microsoft.com/office/drawing/2014/main" id="{45FF6C44-16D6-9511-C02A-CAF99EC5ADE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52207" y="3868926"/>
            <a:ext cx="336506" cy="336506"/>
          </a:xfrm>
          <a:prstGeom prst="rect">
            <a:avLst/>
          </a:prstGeom>
        </p:spPr>
      </p:pic>
      <p:sp>
        <p:nvSpPr>
          <p:cNvPr id="124" name="TextBox 123">
            <a:extLst>
              <a:ext uri="{FF2B5EF4-FFF2-40B4-BE49-F238E27FC236}">
                <a16:creationId xmlns:a16="http://schemas.microsoft.com/office/drawing/2014/main" id="{A0E31EA0-B74C-8083-C2BA-D5CF03D7CFAB}"/>
              </a:ext>
            </a:extLst>
          </p:cNvPr>
          <p:cNvSpPr txBox="1"/>
          <p:nvPr/>
        </p:nvSpPr>
        <p:spPr>
          <a:xfrm>
            <a:off x="2729986" y="5912541"/>
            <a:ext cx="1541140" cy="246221"/>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Land Use</a:t>
            </a:r>
          </a:p>
        </p:txBody>
      </p:sp>
      <p:cxnSp>
        <p:nvCxnSpPr>
          <p:cNvPr id="125" name="Straight Connector 124">
            <a:extLst>
              <a:ext uri="{FF2B5EF4-FFF2-40B4-BE49-F238E27FC236}">
                <a16:creationId xmlns:a16="http://schemas.microsoft.com/office/drawing/2014/main" id="{87822143-56BE-8DBE-A0FD-BE4282C57A23}"/>
              </a:ext>
            </a:extLst>
          </p:cNvPr>
          <p:cNvCxnSpPr>
            <a:cxnSpLocks/>
          </p:cNvCxnSpPr>
          <p:nvPr/>
        </p:nvCxnSpPr>
        <p:spPr>
          <a:xfrm flipV="1">
            <a:off x="583160" y="4559263"/>
            <a:ext cx="4423003" cy="10368"/>
          </a:xfrm>
          <a:prstGeom prst="line">
            <a:avLst/>
          </a:prstGeom>
          <a:noFill/>
          <a:ln w="12700" cap="flat">
            <a:solidFill>
              <a:schemeClr val="bg2">
                <a:lumMod val="9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29" name="Straight Connector 128">
            <a:extLst>
              <a:ext uri="{FF2B5EF4-FFF2-40B4-BE49-F238E27FC236}">
                <a16:creationId xmlns:a16="http://schemas.microsoft.com/office/drawing/2014/main" id="{48548CA1-5E67-4D23-CA32-A6C51CE22FBA}"/>
              </a:ext>
            </a:extLst>
          </p:cNvPr>
          <p:cNvCxnSpPr>
            <a:cxnSpLocks/>
          </p:cNvCxnSpPr>
          <p:nvPr/>
        </p:nvCxnSpPr>
        <p:spPr>
          <a:xfrm flipV="1">
            <a:off x="524102" y="5373144"/>
            <a:ext cx="4393992" cy="9735"/>
          </a:xfrm>
          <a:prstGeom prst="line">
            <a:avLst/>
          </a:prstGeom>
          <a:noFill/>
          <a:ln w="12700" cap="flat">
            <a:solidFill>
              <a:schemeClr val="bg2">
                <a:lumMod val="95000"/>
              </a:schemeClr>
            </a:solidFill>
            <a:prstDash val="solid"/>
            <a:miter lim="800000"/>
          </a:ln>
          <a:effectLst/>
          <a:sp3d/>
        </p:spPr>
        <p:style>
          <a:lnRef idx="0">
            <a:scrgbClr r="0" g="0" b="0"/>
          </a:lnRef>
          <a:fillRef idx="0">
            <a:scrgbClr r="0" g="0" b="0"/>
          </a:fillRef>
          <a:effectRef idx="0">
            <a:scrgbClr r="0" g="0" b="0"/>
          </a:effectRef>
          <a:fontRef idx="none"/>
        </p:style>
      </p:cxnSp>
      <p:sp>
        <p:nvSpPr>
          <p:cNvPr id="3" name="Rectangle: Rounded Corners 2">
            <a:extLst>
              <a:ext uri="{FF2B5EF4-FFF2-40B4-BE49-F238E27FC236}">
                <a16:creationId xmlns:a16="http://schemas.microsoft.com/office/drawing/2014/main" id="{407B537E-963C-31B9-8820-A71E6BFB2082}"/>
              </a:ext>
            </a:extLst>
          </p:cNvPr>
          <p:cNvSpPr/>
          <p:nvPr/>
        </p:nvSpPr>
        <p:spPr>
          <a:xfrm>
            <a:off x="606196" y="2778549"/>
            <a:ext cx="4375716" cy="828285"/>
          </a:xfrm>
          <a:prstGeom prst="roundRect">
            <a:avLst/>
          </a:prstGeom>
          <a:solidFill>
            <a:schemeClr val="bg2"/>
          </a:solidFill>
          <a:ln w="12700" cap="flat" cmpd="sng" algn="ctr">
            <a:noFill/>
            <a:prstDash val="solid"/>
            <a:miter lim="800000"/>
          </a:ln>
          <a:effectLst/>
        </p:spPr>
        <p:txBody>
          <a:bodyPr rtlCol="0" anchor="ctr"/>
          <a:lstStyle/>
          <a:p>
            <a:pPr lvl="5" indent="0" algn="ctr" defTabSz="457200" hangingPunct="1">
              <a:defRPr/>
            </a:pPr>
            <a:r>
              <a:rPr kumimoji="0" lang="en-US" sz="900" i="0" u="none" strike="noStrike" kern="0" cap="none" spc="0" normalizeH="0" baseline="0" noProof="0" dirty="0">
                <a:ln>
                  <a:noFill/>
                </a:ln>
                <a:solidFill>
                  <a:schemeClr val="tx1"/>
                </a:solidFill>
                <a:effectLst/>
                <a:uLnTx/>
                <a:uFillTx/>
                <a:latin typeface="+mj-lt"/>
                <a:ea typeface="+mn-ea"/>
                <a:cs typeface="+mn-cs"/>
              </a:rPr>
              <a:t>Multilateral financial institutions support developing nations in their efforts to improve their climate activities which includes the </a:t>
            </a:r>
            <a:r>
              <a:rPr kumimoji="0" lang="en-US" sz="900" b="1" i="0" u="none" strike="noStrike" kern="0" cap="none" spc="0" normalizeH="0" baseline="0" noProof="0" dirty="0">
                <a:ln>
                  <a:noFill/>
                </a:ln>
                <a:solidFill>
                  <a:schemeClr val="accent3"/>
                </a:solidFill>
                <a:effectLst/>
                <a:uLnTx/>
                <a:uFillTx/>
                <a:latin typeface="+mj-lt"/>
                <a:ea typeface="+mn-ea"/>
                <a:cs typeface="+mn-cs"/>
              </a:rPr>
              <a:t>Green Climate Fund </a:t>
            </a:r>
            <a:r>
              <a:rPr kumimoji="0" lang="en-US" sz="900" i="0" u="none" strike="noStrike" kern="0" cap="none" spc="0" normalizeH="0" baseline="0" noProof="0" dirty="0">
                <a:ln>
                  <a:noFill/>
                </a:ln>
                <a:solidFill>
                  <a:schemeClr val="tx1"/>
                </a:solidFill>
                <a:effectLst/>
                <a:uLnTx/>
                <a:uFillTx/>
                <a:latin typeface="+mj-lt"/>
                <a:ea typeface="+mn-ea"/>
                <a:cs typeface="+mn-cs"/>
              </a:rPr>
              <a:t>and the </a:t>
            </a:r>
            <a:r>
              <a:rPr kumimoji="0" lang="en-US" sz="900" b="1" i="0" u="none" strike="noStrike" kern="0" cap="none" spc="0" normalizeH="0" baseline="0" noProof="0" dirty="0">
                <a:ln>
                  <a:noFill/>
                </a:ln>
                <a:solidFill>
                  <a:schemeClr val="accent3"/>
                </a:solidFill>
                <a:effectLst/>
                <a:uLnTx/>
                <a:uFillTx/>
                <a:latin typeface="+mj-lt"/>
                <a:ea typeface="+mn-ea"/>
                <a:cs typeface="+mn-cs"/>
              </a:rPr>
              <a:t>Global Environment Facility</a:t>
            </a:r>
            <a:r>
              <a:rPr kumimoji="0" lang="en-US" sz="900" i="0" u="none" strike="noStrike" kern="0" cap="none" spc="0" normalizeH="0" baseline="0" noProof="0" dirty="0">
                <a:ln>
                  <a:noFill/>
                </a:ln>
                <a:solidFill>
                  <a:schemeClr val="tx1"/>
                </a:solidFill>
                <a:effectLst/>
                <a:uLnTx/>
                <a:uFillTx/>
                <a:latin typeface="+mj-lt"/>
                <a:ea typeface="+mn-ea"/>
                <a:cs typeface="+mn-cs"/>
              </a:rPr>
              <a:t>. These financial support </a:t>
            </a:r>
            <a:r>
              <a:rPr lang="en-US" sz="900" dirty="0">
                <a:solidFill>
                  <a:schemeClr val="tx1"/>
                </a:solidFill>
                <a:latin typeface="+mj-lt"/>
                <a:ea typeface="+mn-ea"/>
                <a:cs typeface="+mn-cs"/>
              </a:rPr>
              <a:t>mechanisms are focused on key components as mentioned below with COP focused themes of approach falling under these agendas</a:t>
            </a:r>
            <a:endParaRPr kumimoji="0" lang="en-US" sz="900" i="0" u="none" strike="noStrike" kern="0" cap="none" spc="0" normalizeH="0" baseline="0" noProof="0" dirty="0">
              <a:ln>
                <a:noFill/>
              </a:ln>
              <a:solidFill>
                <a:schemeClr val="tx1"/>
              </a:solidFill>
              <a:effectLst/>
              <a:uLnTx/>
              <a:uFillTx/>
              <a:latin typeface="+mj-lt"/>
              <a:ea typeface="+mn-ea"/>
              <a:cs typeface="+mn-cs"/>
            </a:endParaRPr>
          </a:p>
        </p:txBody>
      </p:sp>
      <p:cxnSp>
        <p:nvCxnSpPr>
          <p:cNvPr id="6" name="Straight Connector 5">
            <a:extLst>
              <a:ext uri="{FF2B5EF4-FFF2-40B4-BE49-F238E27FC236}">
                <a16:creationId xmlns:a16="http://schemas.microsoft.com/office/drawing/2014/main" id="{7DE35CF8-673A-6DD3-B408-091C2CFE8074}"/>
              </a:ext>
            </a:extLst>
          </p:cNvPr>
          <p:cNvCxnSpPr>
            <a:cxnSpLocks/>
          </p:cNvCxnSpPr>
          <p:nvPr/>
        </p:nvCxnSpPr>
        <p:spPr>
          <a:xfrm flipV="1">
            <a:off x="1904359" y="3652797"/>
            <a:ext cx="1681654" cy="4057"/>
          </a:xfrm>
          <a:prstGeom prst="line">
            <a:avLst/>
          </a:prstGeom>
          <a:noFill/>
          <a:ln w="12700" cap="flat">
            <a:solidFill>
              <a:schemeClr val="accent3">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
        <p:nvSpPr>
          <p:cNvPr id="12" name="Rectangle: Rounded Corners 11">
            <a:extLst>
              <a:ext uri="{FF2B5EF4-FFF2-40B4-BE49-F238E27FC236}">
                <a16:creationId xmlns:a16="http://schemas.microsoft.com/office/drawing/2014/main" id="{51845035-83C7-167D-58FD-CBE6E4212AE6}"/>
              </a:ext>
            </a:extLst>
          </p:cNvPr>
          <p:cNvSpPr/>
          <p:nvPr/>
        </p:nvSpPr>
        <p:spPr>
          <a:xfrm>
            <a:off x="5379467" y="2362200"/>
            <a:ext cx="3378726"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1" dirty="0">
                <a:solidFill>
                  <a:schemeClr val="accent3"/>
                </a:solidFill>
                <a:latin typeface="+mj-lt"/>
              </a:rPr>
              <a:t>Subsidiaries and Bureaus of Importance under UNFCCC</a:t>
            </a:r>
          </a:p>
        </p:txBody>
      </p:sp>
      <p:cxnSp>
        <p:nvCxnSpPr>
          <p:cNvPr id="13" name="Straight Connector 12">
            <a:extLst>
              <a:ext uri="{FF2B5EF4-FFF2-40B4-BE49-F238E27FC236}">
                <a16:creationId xmlns:a16="http://schemas.microsoft.com/office/drawing/2014/main" id="{DB9A12C7-B767-C147-ABA5-D13C6109BCDF}"/>
              </a:ext>
            </a:extLst>
          </p:cNvPr>
          <p:cNvCxnSpPr/>
          <p:nvPr/>
        </p:nvCxnSpPr>
        <p:spPr>
          <a:xfrm>
            <a:off x="5528738" y="2702802"/>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E8A0D2CD-B5CE-06CA-96EA-B4A4439271B4}"/>
              </a:ext>
            </a:extLst>
          </p:cNvPr>
          <p:cNvGraphicFramePr/>
          <p:nvPr>
            <p:extLst>
              <p:ext uri="{D42A27DB-BD31-4B8C-83A1-F6EECF244321}">
                <p14:modId xmlns:p14="http://schemas.microsoft.com/office/powerpoint/2010/main" val="1167289721"/>
              </p:ext>
            </p:extLst>
          </p:nvPr>
        </p:nvGraphicFramePr>
        <p:xfrm>
          <a:off x="3891901" y="2958423"/>
          <a:ext cx="5972464" cy="3051892"/>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8" name="Rectangle: Rounded Corners 17">
            <a:extLst>
              <a:ext uri="{FF2B5EF4-FFF2-40B4-BE49-F238E27FC236}">
                <a16:creationId xmlns:a16="http://schemas.microsoft.com/office/drawing/2014/main" id="{1A30FC5D-A00F-6A76-92DB-6C0737CCFEB7}"/>
              </a:ext>
            </a:extLst>
          </p:cNvPr>
          <p:cNvSpPr/>
          <p:nvPr/>
        </p:nvSpPr>
        <p:spPr>
          <a:xfrm>
            <a:off x="8535397" y="2692386"/>
            <a:ext cx="3119391" cy="3186188"/>
          </a:xfrm>
          <a:prstGeom prst="roundRect">
            <a:avLst/>
          </a:prstGeom>
          <a:solidFill>
            <a:schemeClr val="bg2"/>
          </a:solidFill>
          <a:ln w="12700" cap="flat" cmpd="sng" algn="ctr">
            <a:noFill/>
            <a:prstDash val="solid"/>
            <a:miter lim="800000"/>
          </a:ln>
          <a:effectLst/>
        </p:spPr>
        <p:txBody>
          <a:bodyPr rtlCol="0" anchor="t"/>
          <a:lstStyle/>
          <a:p>
            <a:pPr algn="ctr"/>
            <a:r>
              <a:rPr lang="en-US" sz="900" b="1" u="sng" dirty="0">
                <a:solidFill>
                  <a:schemeClr val="accent1"/>
                </a:solidFill>
                <a:latin typeface="+mj-lt"/>
                <a:cs typeface="Calibri"/>
              </a:rPr>
              <a:t>Key Functions</a:t>
            </a:r>
            <a:endParaRPr lang="en-US" sz="900" b="1" u="sng" dirty="0">
              <a:solidFill>
                <a:schemeClr val="accent1"/>
              </a:solidFill>
              <a:latin typeface="+mj-lt"/>
            </a:endParaRPr>
          </a:p>
          <a:p>
            <a:pPr algn="ctr"/>
            <a:endParaRPr lang="en-US" sz="900" b="1" dirty="0">
              <a:solidFill>
                <a:schemeClr val="accent1"/>
              </a:solidFill>
              <a:latin typeface="+mj-lt"/>
            </a:endParaRPr>
          </a:p>
          <a:p>
            <a:pPr algn="ctr"/>
            <a:r>
              <a:rPr lang="en-US" sz="900" b="1" dirty="0">
                <a:solidFill>
                  <a:schemeClr val="accent3"/>
                </a:solidFill>
                <a:latin typeface="+mj-lt"/>
              </a:rPr>
              <a:t>SBSTA</a:t>
            </a:r>
            <a:r>
              <a:rPr lang="en-US" sz="900" dirty="0">
                <a:solidFill>
                  <a:schemeClr val="tx1"/>
                </a:solidFill>
                <a:latin typeface="+mj-lt"/>
              </a:rPr>
              <a:t> aids in the work of the </a:t>
            </a:r>
            <a:r>
              <a:rPr lang="en-US" sz="900" b="1" dirty="0">
                <a:solidFill>
                  <a:schemeClr val="accent3"/>
                </a:solidFill>
                <a:latin typeface="+mj-lt"/>
              </a:rPr>
              <a:t>COP</a:t>
            </a:r>
            <a:r>
              <a:rPr lang="en-US" sz="900" dirty="0">
                <a:solidFill>
                  <a:schemeClr val="tx1"/>
                </a:solidFill>
                <a:latin typeface="+mj-lt"/>
              </a:rPr>
              <a:t>, </a:t>
            </a:r>
            <a:r>
              <a:rPr lang="en-US" sz="900" b="1" dirty="0">
                <a:solidFill>
                  <a:schemeClr val="accent3"/>
                </a:solidFill>
                <a:latin typeface="+mj-lt"/>
              </a:rPr>
              <a:t>CMP</a:t>
            </a:r>
            <a:r>
              <a:rPr lang="en-US" sz="900" dirty="0">
                <a:solidFill>
                  <a:schemeClr val="tx1"/>
                </a:solidFill>
                <a:latin typeface="+mj-lt"/>
              </a:rPr>
              <a:t>, and </a:t>
            </a:r>
            <a:r>
              <a:rPr lang="en-US" sz="900" b="1" dirty="0">
                <a:solidFill>
                  <a:schemeClr val="accent3"/>
                </a:solidFill>
                <a:latin typeface="+mj-lt"/>
              </a:rPr>
              <a:t>CMA</a:t>
            </a:r>
            <a:r>
              <a:rPr lang="en-US" sz="900" dirty="0">
                <a:solidFill>
                  <a:schemeClr val="tx1"/>
                </a:solidFill>
                <a:latin typeface="+mj-lt"/>
              </a:rPr>
              <a:t> by offering information on both scientific and technological issues pertaining towards the Convention, its </a:t>
            </a:r>
            <a:r>
              <a:rPr lang="en-US" sz="900" b="1" dirty="0">
                <a:solidFill>
                  <a:schemeClr val="accent1"/>
                </a:solidFill>
                <a:latin typeface="+mj-lt"/>
              </a:rPr>
              <a:t>Kyoto Protocol</a:t>
            </a:r>
            <a:r>
              <a:rPr lang="en-US" sz="900" dirty="0">
                <a:solidFill>
                  <a:schemeClr val="tx1"/>
                </a:solidFill>
                <a:latin typeface="+mj-lt"/>
              </a:rPr>
              <a:t>, as well as the </a:t>
            </a:r>
            <a:r>
              <a:rPr lang="en-US" sz="900" b="1" dirty="0">
                <a:solidFill>
                  <a:schemeClr val="accent1"/>
                </a:solidFill>
                <a:latin typeface="+mj-lt"/>
              </a:rPr>
              <a:t>Paris</a:t>
            </a:r>
            <a:r>
              <a:rPr lang="en-US" sz="900" dirty="0">
                <a:solidFill>
                  <a:schemeClr val="tx1"/>
                </a:solidFill>
                <a:latin typeface="+mj-lt"/>
              </a:rPr>
              <a:t> </a:t>
            </a:r>
            <a:r>
              <a:rPr lang="en-US" sz="900" b="1" dirty="0">
                <a:solidFill>
                  <a:schemeClr val="accent1"/>
                </a:solidFill>
                <a:latin typeface="+mj-lt"/>
              </a:rPr>
              <a:t>Agreement</a:t>
            </a:r>
            <a:r>
              <a:rPr lang="en-US" sz="900" dirty="0">
                <a:solidFill>
                  <a:schemeClr val="tx1"/>
                </a:solidFill>
                <a:latin typeface="+mj-lt"/>
              </a:rPr>
              <a:t>.</a:t>
            </a:r>
          </a:p>
          <a:p>
            <a:pPr algn="ctr"/>
            <a:endParaRPr lang="en-US" sz="900" dirty="0">
              <a:solidFill>
                <a:schemeClr val="tx1"/>
              </a:solidFill>
              <a:latin typeface="+mj-lt"/>
            </a:endParaRPr>
          </a:p>
          <a:p>
            <a:pPr algn="ctr"/>
            <a:endParaRPr lang="en-US" sz="900" dirty="0">
              <a:solidFill>
                <a:schemeClr val="tx1"/>
              </a:solidFill>
              <a:latin typeface="+mj-lt"/>
            </a:endParaRPr>
          </a:p>
          <a:p>
            <a:pPr algn="ctr"/>
            <a:r>
              <a:rPr lang="en-US" sz="900" b="1" dirty="0">
                <a:solidFill>
                  <a:schemeClr val="accent3"/>
                </a:solidFill>
                <a:latin typeface="+mj-lt"/>
              </a:rPr>
              <a:t>SBT</a:t>
            </a:r>
            <a:r>
              <a:rPr lang="en-US" sz="900" dirty="0">
                <a:solidFill>
                  <a:schemeClr val="tx1"/>
                </a:solidFill>
                <a:latin typeface="+mj-lt"/>
              </a:rPr>
              <a:t> focuses upon the transparency, mitigation, adaptation, financing, technology, and capacity-building as the main pillars around which its agenda is built. Its overall goal is to increase the </a:t>
            </a:r>
            <a:r>
              <a:rPr lang="en-US" sz="900" b="1" dirty="0">
                <a:solidFill>
                  <a:schemeClr val="accent1"/>
                </a:solidFill>
                <a:latin typeface="+mj-lt"/>
              </a:rPr>
              <a:t>ambition of Parties </a:t>
            </a:r>
            <a:r>
              <a:rPr lang="en-US" sz="900" dirty="0">
                <a:solidFill>
                  <a:schemeClr val="tx1"/>
                </a:solidFill>
                <a:latin typeface="+mj-lt"/>
              </a:rPr>
              <a:t>in all areas of its agenda.</a:t>
            </a:r>
          </a:p>
          <a:p>
            <a:pPr algn="ctr"/>
            <a:endParaRPr lang="en-US" sz="900" dirty="0">
              <a:solidFill>
                <a:schemeClr val="tx1"/>
              </a:solidFill>
              <a:latin typeface="+mj-lt"/>
            </a:endParaRPr>
          </a:p>
          <a:p>
            <a:pPr algn="ctr"/>
            <a:endParaRPr lang="en-US" sz="900" dirty="0">
              <a:solidFill>
                <a:schemeClr val="tx1"/>
              </a:solidFill>
              <a:latin typeface="+mj-lt"/>
            </a:endParaRPr>
          </a:p>
          <a:p>
            <a:pPr algn="ctr"/>
            <a:r>
              <a:rPr lang="en-US" sz="900" b="1" dirty="0">
                <a:solidFill>
                  <a:schemeClr val="accent3"/>
                </a:solidFill>
                <a:latin typeface="+mj-lt"/>
              </a:rPr>
              <a:t>Bureau</a:t>
            </a:r>
            <a:r>
              <a:rPr lang="en-US" sz="900" dirty="0">
                <a:solidFill>
                  <a:schemeClr val="tx1"/>
                </a:solidFill>
                <a:latin typeface="+mj-lt"/>
              </a:rPr>
              <a:t> provides advice and direction to the COP, CMP, and CMA regarding the ongoing work under the </a:t>
            </a:r>
            <a:r>
              <a:rPr lang="en-US" sz="900" b="1" dirty="0">
                <a:solidFill>
                  <a:schemeClr val="accent1"/>
                </a:solidFill>
                <a:latin typeface="+mj-lt"/>
              </a:rPr>
              <a:t>Paris Agreement</a:t>
            </a:r>
            <a:r>
              <a:rPr lang="en-US" sz="900" dirty="0">
                <a:solidFill>
                  <a:schemeClr val="tx1"/>
                </a:solidFill>
                <a:latin typeface="+mj-lt"/>
              </a:rPr>
              <a:t>, the </a:t>
            </a:r>
            <a:r>
              <a:rPr lang="en-US" sz="900" b="1" dirty="0">
                <a:solidFill>
                  <a:schemeClr val="accent1"/>
                </a:solidFill>
                <a:latin typeface="+mj-lt"/>
              </a:rPr>
              <a:t>Kyoto Protocol</a:t>
            </a:r>
            <a:r>
              <a:rPr lang="en-US" sz="900" dirty="0">
                <a:solidFill>
                  <a:schemeClr val="tx1"/>
                </a:solidFill>
                <a:latin typeface="+mj-lt"/>
              </a:rPr>
              <a:t>, and the Convention, as well as the organizing of their meetings and the running of the secretariat.</a:t>
            </a:r>
          </a:p>
        </p:txBody>
      </p:sp>
      <p:sp>
        <p:nvSpPr>
          <p:cNvPr id="17" name="Right Brace 16">
            <a:extLst>
              <a:ext uri="{FF2B5EF4-FFF2-40B4-BE49-F238E27FC236}">
                <a16:creationId xmlns:a16="http://schemas.microsoft.com/office/drawing/2014/main" id="{50B8D9E5-0BF5-C3CA-1F6D-A8B915AFF34E}"/>
              </a:ext>
            </a:extLst>
          </p:cNvPr>
          <p:cNvSpPr/>
          <p:nvPr/>
        </p:nvSpPr>
        <p:spPr>
          <a:xfrm>
            <a:off x="8252696" y="3276600"/>
            <a:ext cx="427039" cy="2427699"/>
          </a:xfrm>
          <a:prstGeom prst="rightBrac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9" name="Straight Connector 18">
            <a:extLst>
              <a:ext uri="{FF2B5EF4-FFF2-40B4-BE49-F238E27FC236}">
                <a16:creationId xmlns:a16="http://schemas.microsoft.com/office/drawing/2014/main" id="{17FE14F6-5FCB-9F9A-89AA-F1DF8B8FE696}"/>
              </a:ext>
            </a:extLst>
          </p:cNvPr>
          <p:cNvCxnSpPr>
            <a:cxnSpLocks/>
          </p:cNvCxnSpPr>
          <p:nvPr/>
        </p:nvCxnSpPr>
        <p:spPr>
          <a:xfrm flipV="1">
            <a:off x="9264503" y="3958343"/>
            <a:ext cx="1681654" cy="4057"/>
          </a:xfrm>
          <a:prstGeom prst="line">
            <a:avLst/>
          </a:prstGeom>
          <a:noFill/>
          <a:ln w="12700" cap="flat">
            <a:solidFill>
              <a:schemeClr val="accent3">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8F82A3F1-7F52-1890-9DEC-C5B76369E6BB}"/>
              </a:ext>
            </a:extLst>
          </p:cNvPr>
          <p:cNvCxnSpPr>
            <a:cxnSpLocks/>
          </p:cNvCxnSpPr>
          <p:nvPr/>
        </p:nvCxnSpPr>
        <p:spPr>
          <a:xfrm flipV="1">
            <a:off x="9263139" y="4958263"/>
            <a:ext cx="1681654" cy="4057"/>
          </a:xfrm>
          <a:prstGeom prst="line">
            <a:avLst/>
          </a:prstGeom>
          <a:noFill/>
          <a:ln w="12700" cap="flat">
            <a:solidFill>
              <a:schemeClr val="accent3">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7460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from 14</a:t>
            </a:r>
            <a:r>
              <a:rPr lang="en-US" sz="2400" baseline="30000" dirty="0"/>
              <a:t>th</a:t>
            </a:r>
            <a:r>
              <a:rPr lang="en-US" sz="2400" dirty="0"/>
              <a:t> - 15</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22" name="Rectangle: Rounded Corners 21">
            <a:extLst>
              <a:ext uri="{FF2B5EF4-FFF2-40B4-BE49-F238E27FC236}">
                <a16:creationId xmlns:a16="http://schemas.microsoft.com/office/drawing/2014/main" id="{C06A4022-3191-BC30-C3ED-E95D90AE7F54}"/>
              </a:ext>
            </a:extLst>
          </p:cNvPr>
          <p:cNvSpPr/>
          <p:nvPr/>
        </p:nvSpPr>
        <p:spPr>
          <a:xfrm>
            <a:off x="533400" y="1073197"/>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AWCAP Initiative and US AID GEEA</a:t>
            </a:r>
          </a:p>
        </p:txBody>
      </p:sp>
      <p:cxnSp>
        <p:nvCxnSpPr>
          <p:cNvPr id="23" name="Straight Connector 22">
            <a:extLst>
              <a:ext uri="{FF2B5EF4-FFF2-40B4-BE49-F238E27FC236}">
                <a16:creationId xmlns:a16="http://schemas.microsoft.com/office/drawing/2014/main" id="{D618BF7E-F4EA-C38D-6900-E3317154AB54}"/>
              </a:ext>
            </a:extLst>
          </p:cNvPr>
          <p:cNvCxnSpPr/>
          <p:nvPr/>
        </p:nvCxnSpPr>
        <p:spPr>
          <a:xfrm>
            <a:off x="609600" y="1383232"/>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EE46D0-7604-F5EE-63B9-7A3CF53B381F}"/>
              </a:ext>
            </a:extLst>
          </p:cNvPr>
          <p:cNvCxnSpPr>
            <a:cxnSpLocks/>
          </p:cNvCxnSpPr>
          <p:nvPr/>
        </p:nvCxnSpPr>
        <p:spPr>
          <a:xfrm flipH="1">
            <a:off x="703969" y="2590800"/>
            <a:ext cx="107840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44" name="TextBox 43">
            <a:extLst>
              <a:ext uri="{FF2B5EF4-FFF2-40B4-BE49-F238E27FC236}">
                <a16:creationId xmlns:a16="http://schemas.microsoft.com/office/drawing/2014/main" id="{E1C9398B-72A1-2DDB-9E3A-6047233B65FD}"/>
              </a:ext>
            </a:extLst>
          </p:cNvPr>
          <p:cNvSpPr txBox="1"/>
          <p:nvPr/>
        </p:nvSpPr>
        <p:spPr>
          <a:xfrm>
            <a:off x="2611272" y="1580319"/>
            <a:ext cx="885087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Egypt launched the </a:t>
            </a:r>
            <a:r>
              <a:rPr lang="en-US" sz="900" b="1" dirty="0">
                <a:solidFill>
                  <a:schemeClr val="accent3"/>
                </a:solidFill>
                <a:latin typeface="+mj-lt"/>
              </a:rPr>
              <a:t>African Women's Climate Adaptive Priorities (AWCAP) </a:t>
            </a:r>
            <a:r>
              <a:rPr lang="en-US" sz="900" dirty="0">
                <a:solidFill>
                  <a:schemeClr val="accent1"/>
                </a:solidFill>
                <a:latin typeface="+mj-lt"/>
              </a:rPr>
              <a:t>initiative. This Programme was inspired by the crucial realization that women and children make up 80% of individuals in need of aid after a disaster, while poor women in rural regions have a 14-fold higher mortality rate.</a:t>
            </a:r>
          </a:p>
          <a:p>
            <a:pPr algn="just"/>
            <a:endParaRPr lang="en-US" sz="900" dirty="0">
              <a:solidFill>
                <a:schemeClr val="accent1"/>
              </a:solidFill>
              <a:latin typeface="+mj-lt"/>
            </a:endParaRPr>
          </a:p>
          <a:p>
            <a:pPr algn="just"/>
            <a:r>
              <a:rPr lang="en-US" sz="900" dirty="0">
                <a:solidFill>
                  <a:schemeClr val="accent1"/>
                </a:solidFill>
                <a:latin typeface="+mj-lt"/>
              </a:rPr>
              <a:t>Beyond its </a:t>
            </a:r>
            <a:r>
              <a:rPr lang="en-US" sz="900" b="1" dirty="0">
                <a:solidFill>
                  <a:schemeClr val="accent3"/>
                </a:solidFill>
                <a:latin typeface="+mj-lt"/>
              </a:rPr>
              <a:t>$14 million COP26</a:t>
            </a:r>
            <a:r>
              <a:rPr lang="en-US" sz="900" dirty="0">
                <a:solidFill>
                  <a:schemeClr val="accent1"/>
                </a:solidFill>
                <a:latin typeface="+mj-lt"/>
              </a:rPr>
              <a:t> contribution, </a:t>
            </a:r>
            <a:r>
              <a:rPr lang="en-US" sz="900" b="1" dirty="0">
                <a:solidFill>
                  <a:schemeClr val="accent3"/>
                </a:solidFill>
                <a:latin typeface="+mj-lt"/>
              </a:rPr>
              <a:t>USAID</a:t>
            </a:r>
            <a:r>
              <a:rPr lang="en-US" sz="900" dirty="0">
                <a:solidFill>
                  <a:schemeClr val="accent1"/>
                </a:solidFill>
                <a:latin typeface="+mj-lt"/>
              </a:rPr>
              <a:t> committed </a:t>
            </a:r>
            <a:r>
              <a:rPr lang="en-US" sz="900" b="1" dirty="0">
                <a:solidFill>
                  <a:schemeClr val="accent3"/>
                </a:solidFill>
                <a:latin typeface="+mj-lt"/>
              </a:rPr>
              <a:t>$21.8</a:t>
            </a:r>
            <a:r>
              <a:rPr lang="en-US" sz="900" dirty="0">
                <a:solidFill>
                  <a:schemeClr val="accent1"/>
                </a:solidFill>
                <a:latin typeface="+mj-lt"/>
              </a:rPr>
              <a:t> million from the </a:t>
            </a:r>
            <a:r>
              <a:rPr lang="en-US" sz="900" b="1" dirty="0">
                <a:solidFill>
                  <a:schemeClr val="accent3"/>
                </a:solidFill>
                <a:latin typeface="+mj-lt"/>
              </a:rPr>
              <a:t>Gender Equity and Equality Action (GEEA) Fund</a:t>
            </a:r>
            <a:r>
              <a:rPr lang="en-US" sz="900" dirty="0">
                <a:solidFill>
                  <a:schemeClr val="accent1"/>
                </a:solidFill>
                <a:latin typeface="+mj-lt"/>
              </a:rPr>
              <a:t> dedicated to gender-responsive climate action. This initiatives address gender-based violence linked to the climate, assistance to national governments to increase gender equality in their national climate commitments, and initiatives to advance women's access to </a:t>
            </a:r>
            <a:r>
              <a:rPr lang="en-US" sz="900" b="1" dirty="0">
                <a:solidFill>
                  <a:schemeClr val="accent3"/>
                </a:solidFill>
                <a:latin typeface="+mj-lt"/>
              </a:rPr>
              <a:t>green jobs </a:t>
            </a:r>
            <a:r>
              <a:rPr lang="en-US" sz="900" dirty="0">
                <a:solidFill>
                  <a:schemeClr val="accent1"/>
                </a:solidFill>
                <a:latin typeface="+mj-lt"/>
              </a:rPr>
              <a:t>and gender-sensitive </a:t>
            </a:r>
            <a:r>
              <a:rPr lang="en-US" sz="900" b="1" dirty="0">
                <a:solidFill>
                  <a:schemeClr val="accent3"/>
                </a:solidFill>
                <a:latin typeface="+mj-lt"/>
              </a:rPr>
              <a:t>climate information services</a:t>
            </a:r>
            <a:r>
              <a:rPr lang="en-US" sz="900" dirty="0">
                <a:solidFill>
                  <a:schemeClr val="accent1"/>
                </a:solidFill>
                <a:latin typeface="+mj-lt"/>
              </a:rPr>
              <a:t>.</a:t>
            </a:r>
          </a:p>
        </p:txBody>
      </p:sp>
      <p:pic>
        <p:nvPicPr>
          <p:cNvPr id="45" name="Picture 44">
            <a:extLst>
              <a:ext uri="{FF2B5EF4-FFF2-40B4-BE49-F238E27FC236}">
                <a16:creationId xmlns:a16="http://schemas.microsoft.com/office/drawing/2014/main" id="{F57FE0C9-234A-9E22-760A-E90BEBE67227}"/>
              </a:ext>
            </a:extLst>
          </p:cNvPr>
          <p:cNvPicPr>
            <a:picLocks noChangeAspect="1"/>
          </p:cNvPicPr>
          <p:nvPr/>
        </p:nvPicPr>
        <p:blipFill>
          <a:blip r:embed="rId5"/>
          <a:srcRect/>
          <a:stretch/>
        </p:blipFill>
        <p:spPr>
          <a:xfrm>
            <a:off x="822251" y="1789808"/>
            <a:ext cx="1430588" cy="446585"/>
          </a:xfrm>
          <a:prstGeom prst="rect">
            <a:avLst/>
          </a:prstGeom>
        </p:spPr>
      </p:pic>
      <p:cxnSp>
        <p:nvCxnSpPr>
          <p:cNvPr id="46" name="Straight Connector 45">
            <a:extLst>
              <a:ext uri="{FF2B5EF4-FFF2-40B4-BE49-F238E27FC236}">
                <a16:creationId xmlns:a16="http://schemas.microsoft.com/office/drawing/2014/main" id="{D71EBE47-DE4C-E4AD-1E87-56855BDCF68C}"/>
              </a:ext>
            </a:extLst>
          </p:cNvPr>
          <p:cNvCxnSpPr>
            <a:cxnSpLocks/>
          </p:cNvCxnSpPr>
          <p:nvPr/>
        </p:nvCxnSpPr>
        <p:spPr>
          <a:xfrm>
            <a:off x="2514600" y="1613629"/>
            <a:ext cx="0" cy="842028"/>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1" name="Rectangle: Rounded Corners 10">
            <a:extLst>
              <a:ext uri="{FF2B5EF4-FFF2-40B4-BE49-F238E27FC236}">
                <a16:creationId xmlns:a16="http://schemas.microsoft.com/office/drawing/2014/main" id="{932097B0-A098-6F9E-3385-9E82F3618984}"/>
              </a:ext>
            </a:extLst>
          </p:cNvPr>
          <p:cNvSpPr/>
          <p:nvPr/>
        </p:nvSpPr>
        <p:spPr>
          <a:xfrm>
            <a:off x="609600" y="2666711"/>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Rainforest Protection Pact</a:t>
            </a:r>
          </a:p>
        </p:txBody>
      </p:sp>
      <p:cxnSp>
        <p:nvCxnSpPr>
          <p:cNvPr id="12" name="Straight Connector 11">
            <a:extLst>
              <a:ext uri="{FF2B5EF4-FFF2-40B4-BE49-F238E27FC236}">
                <a16:creationId xmlns:a16="http://schemas.microsoft.com/office/drawing/2014/main" id="{5F654D61-D23E-43EB-CF97-D0D276C74274}"/>
              </a:ext>
            </a:extLst>
          </p:cNvPr>
          <p:cNvCxnSpPr/>
          <p:nvPr/>
        </p:nvCxnSpPr>
        <p:spPr>
          <a:xfrm>
            <a:off x="685800" y="2976746"/>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381B59C-7DF6-BA73-5623-58BC912DC6AE}"/>
              </a:ext>
            </a:extLst>
          </p:cNvPr>
          <p:cNvSpPr txBox="1"/>
          <p:nvPr/>
        </p:nvSpPr>
        <p:spPr>
          <a:xfrm>
            <a:off x="620556" y="3592589"/>
            <a:ext cx="2362200"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b="1" dirty="0">
                <a:solidFill>
                  <a:schemeClr val="accent3"/>
                </a:solidFill>
                <a:latin typeface="+mj-lt"/>
              </a:rPr>
              <a:t>Brazil</a:t>
            </a:r>
            <a:r>
              <a:rPr lang="en-US" sz="900" dirty="0">
                <a:solidFill>
                  <a:schemeClr val="accent1"/>
                </a:solidFill>
                <a:latin typeface="+mj-lt"/>
              </a:rPr>
              <a:t>, </a:t>
            </a:r>
            <a:r>
              <a:rPr lang="en-US" sz="900" b="1" dirty="0">
                <a:solidFill>
                  <a:schemeClr val="accent3"/>
                </a:solidFill>
                <a:latin typeface="+mj-lt"/>
              </a:rPr>
              <a:t>Indonesia</a:t>
            </a:r>
            <a:r>
              <a:rPr lang="en-US" sz="900" dirty="0">
                <a:solidFill>
                  <a:schemeClr val="accent1"/>
                </a:solidFill>
                <a:latin typeface="+mj-lt"/>
              </a:rPr>
              <a:t>, and the </a:t>
            </a:r>
            <a:r>
              <a:rPr lang="en-US" sz="900" b="1" dirty="0">
                <a:solidFill>
                  <a:schemeClr val="accent3"/>
                </a:solidFill>
                <a:latin typeface="+mj-lt"/>
              </a:rPr>
              <a:t>Democratic</a:t>
            </a:r>
            <a:r>
              <a:rPr lang="en-US" sz="900" dirty="0">
                <a:solidFill>
                  <a:schemeClr val="accent1"/>
                </a:solidFill>
                <a:latin typeface="+mj-lt"/>
              </a:rPr>
              <a:t> </a:t>
            </a:r>
            <a:r>
              <a:rPr lang="en-US" sz="900" b="1" dirty="0">
                <a:solidFill>
                  <a:schemeClr val="accent3"/>
                </a:solidFill>
                <a:latin typeface="+mj-lt"/>
              </a:rPr>
              <a:t>Republic</a:t>
            </a:r>
            <a:r>
              <a:rPr lang="en-US" sz="900" dirty="0">
                <a:solidFill>
                  <a:schemeClr val="accent1"/>
                </a:solidFill>
                <a:latin typeface="+mj-lt"/>
              </a:rPr>
              <a:t> </a:t>
            </a:r>
            <a:r>
              <a:rPr lang="en-US" sz="900" b="1" dirty="0">
                <a:solidFill>
                  <a:schemeClr val="accent3"/>
                </a:solidFill>
                <a:latin typeface="+mj-lt"/>
              </a:rPr>
              <a:t>of the Congo</a:t>
            </a:r>
            <a:r>
              <a:rPr lang="en-US" sz="900" dirty="0">
                <a:solidFill>
                  <a:schemeClr val="accent1"/>
                </a:solidFill>
                <a:latin typeface="+mj-lt"/>
              </a:rPr>
              <a:t>, the three nations that account for more than 50% of the world's tropical rainforests, have agreed to cooperate to create a </a:t>
            </a:r>
            <a:r>
              <a:rPr lang="en-US" sz="900" b="1" dirty="0">
                <a:solidFill>
                  <a:schemeClr val="accent3"/>
                </a:solidFill>
                <a:latin typeface="+mj-lt"/>
              </a:rPr>
              <a:t>funding mechanism</a:t>
            </a:r>
            <a:r>
              <a:rPr lang="en-US" sz="900" dirty="0">
                <a:solidFill>
                  <a:schemeClr val="accent1"/>
                </a:solidFill>
                <a:latin typeface="+mj-lt"/>
              </a:rPr>
              <a:t> that could aid in protecting the </a:t>
            </a:r>
            <a:r>
              <a:rPr lang="en-US" sz="900" b="1" dirty="0">
                <a:solidFill>
                  <a:schemeClr val="accent3"/>
                </a:solidFill>
                <a:latin typeface="+mj-lt"/>
              </a:rPr>
              <a:t>forests</a:t>
            </a:r>
            <a:r>
              <a:rPr lang="en-US" sz="900" dirty="0">
                <a:solidFill>
                  <a:schemeClr val="accent1"/>
                </a:solidFill>
                <a:latin typeface="+mj-lt"/>
              </a:rPr>
              <a:t>.</a:t>
            </a:r>
          </a:p>
          <a:p>
            <a:pPr algn="just"/>
            <a:endParaRPr lang="en-US" sz="900" dirty="0">
              <a:solidFill>
                <a:schemeClr val="accent1"/>
              </a:solidFill>
              <a:latin typeface="+mj-lt"/>
            </a:endParaRPr>
          </a:p>
          <a:p>
            <a:pPr algn="just"/>
            <a:r>
              <a:rPr lang="en-US" sz="900" dirty="0">
                <a:solidFill>
                  <a:schemeClr val="accent1"/>
                </a:solidFill>
                <a:latin typeface="+mj-lt"/>
              </a:rPr>
              <a:t>These play an important role in regulating the planet's climate and are home to a variety of animals, plants, birds, and insects. As a result, it would be easier to work together on </a:t>
            </a:r>
            <a:r>
              <a:rPr lang="en-US" sz="900" b="1" dirty="0">
                <a:solidFill>
                  <a:schemeClr val="accent3"/>
                </a:solidFill>
                <a:latin typeface="+mj-lt"/>
              </a:rPr>
              <a:t>sustainable management</a:t>
            </a:r>
            <a:r>
              <a:rPr lang="en-US" sz="900" dirty="0">
                <a:solidFill>
                  <a:schemeClr val="accent1"/>
                </a:solidFill>
                <a:latin typeface="+mj-lt"/>
              </a:rPr>
              <a:t> and </a:t>
            </a:r>
            <a:r>
              <a:rPr lang="en-US" sz="900" b="1" dirty="0">
                <a:solidFill>
                  <a:schemeClr val="accent3"/>
                </a:solidFill>
                <a:latin typeface="+mj-lt"/>
              </a:rPr>
              <a:t>conservation</a:t>
            </a:r>
            <a:r>
              <a:rPr lang="en-US" sz="900" dirty="0">
                <a:solidFill>
                  <a:schemeClr val="accent1"/>
                </a:solidFill>
                <a:latin typeface="+mj-lt"/>
              </a:rPr>
              <a:t>, the restoration of important </a:t>
            </a:r>
            <a:r>
              <a:rPr lang="en-US" sz="900" b="1" dirty="0">
                <a:solidFill>
                  <a:schemeClr val="accent3"/>
                </a:solidFill>
                <a:latin typeface="+mj-lt"/>
              </a:rPr>
              <a:t>ecosystems</a:t>
            </a:r>
            <a:r>
              <a:rPr lang="en-US" sz="900" dirty="0">
                <a:solidFill>
                  <a:schemeClr val="accent1"/>
                </a:solidFill>
                <a:latin typeface="+mj-lt"/>
              </a:rPr>
              <a:t>, and the development of economies that would guarantee the wellbeing of both people and forests.</a:t>
            </a:r>
          </a:p>
        </p:txBody>
      </p:sp>
      <p:pic>
        <p:nvPicPr>
          <p:cNvPr id="14" name="Picture 13">
            <a:extLst>
              <a:ext uri="{FF2B5EF4-FFF2-40B4-BE49-F238E27FC236}">
                <a16:creationId xmlns:a16="http://schemas.microsoft.com/office/drawing/2014/main" id="{43790818-ECC4-7BC0-1E9F-EBA273A1240A}"/>
              </a:ext>
            </a:extLst>
          </p:cNvPr>
          <p:cNvPicPr>
            <a:picLocks noChangeAspect="1"/>
          </p:cNvPicPr>
          <p:nvPr/>
        </p:nvPicPr>
        <p:blipFill>
          <a:blip r:embed="rId6"/>
          <a:stretch>
            <a:fillRect/>
          </a:stretch>
        </p:blipFill>
        <p:spPr>
          <a:xfrm>
            <a:off x="714925" y="3114742"/>
            <a:ext cx="634993" cy="410829"/>
          </a:xfrm>
          <a:prstGeom prst="rect">
            <a:avLst/>
          </a:prstGeom>
        </p:spPr>
      </p:pic>
      <p:pic>
        <p:nvPicPr>
          <p:cNvPr id="15" name="Picture 14">
            <a:extLst>
              <a:ext uri="{FF2B5EF4-FFF2-40B4-BE49-F238E27FC236}">
                <a16:creationId xmlns:a16="http://schemas.microsoft.com/office/drawing/2014/main" id="{2AF86B36-7C1B-6F1A-C368-0E5D313B73DF}"/>
              </a:ext>
            </a:extLst>
          </p:cNvPr>
          <p:cNvPicPr>
            <a:picLocks noChangeAspect="1"/>
          </p:cNvPicPr>
          <p:nvPr/>
        </p:nvPicPr>
        <p:blipFill>
          <a:blip r:embed="rId7"/>
          <a:stretch>
            <a:fillRect/>
          </a:stretch>
        </p:blipFill>
        <p:spPr>
          <a:xfrm>
            <a:off x="1484159" y="3114742"/>
            <a:ext cx="634994" cy="410829"/>
          </a:xfrm>
          <a:prstGeom prst="rect">
            <a:avLst/>
          </a:prstGeom>
          <a:ln>
            <a:solidFill>
              <a:schemeClr val="bg2">
                <a:lumMod val="95000"/>
              </a:schemeClr>
            </a:solidFill>
          </a:ln>
        </p:spPr>
      </p:pic>
      <p:pic>
        <p:nvPicPr>
          <p:cNvPr id="16" name="Picture 15">
            <a:extLst>
              <a:ext uri="{FF2B5EF4-FFF2-40B4-BE49-F238E27FC236}">
                <a16:creationId xmlns:a16="http://schemas.microsoft.com/office/drawing/2014/main" id="{EB852EC3-7517-88C4-13DD-8DB566B3E0C3}"/>
              </a:ext>
            </a:extLst>
          </p:cNvPr>
          <p:cNvPicPr>
            <a:picLocks noChangeAspect="1"/>
          </p:cNvPicPr>
          <p:nvPr/>
        </p:nvPicPr>
        <p:blipFill>
          <a:blip r:embed="rId8"/>
          <a:stretch>
            <a:fillRect/>
          </a:stretch>
        </p:blipFill>
        <p:spPr>
          <a:xfrm>
            <a:off x="2253394" y="3114742"/>
            <a:ext cx="634993" cy="406907"/>
          </a:xfrm>
          <a:prstGeom prst="rect">
            <a:avLst/>
          </a:prstGeom>
        </p:spPr>
      </p:pic>
      <p:cxnSp>
        <p:nvCxnSpPr>
          <p:cNvPr id="17" name="Straight Connector 16">
            <a:extLst>
              <a:ext uri="{FF2B5EF4-FFF2-40B4-BE49-F238E27FC236}">
                <a16:creationId xmlns:a16="http://schemas.microsoft.com/office/drawing/2014/main" id="{7CABB4AF-FC6F-7DDB-1696-4950D8079C70}"/>
              </a:ext>
            </a:extLst>
          </p:cNvPr>
          <p:cNvCxnSpPr>
            <a:cxnSpLocks/>
          </p:cNvCxnSpPr>
          <p:nvPr/>
        </p:nvCxnSpPr>
        <p:spPr>
          <a:xfrm>
            <a:off x="3200400" y="2819400"/>
            <a:ext cx="0" cy="3172358"/>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9" name="Rectangle: Rounded Corners 18">
            <a:extLst>
              <a:ext uri="{FF2B5EF4-FFF2-40B4-BE49-F238E27FC236}">
                <a16:creationId xmlns:a16="http://schemas.microsoft.com/office/drawing/2014/main" id="{DC7D7681-7AF5-2D8D-F47C-E529EE31FDB5}"/>
              </a:ext>
            </a:extLst>
          </p:cNvPr>
          <p:cNvSpPr/>
          <p:nvPr/>
        </p:nvSpPr>
        <p:spPr>
          <a:xfrm>
            <a:off x="3336382" y="2666711"/>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AJAETI</a:t>
            </a:r>
          </a:p>
        </p:txBody>
      </p:sp>
      <p:cxnSp>
        <p:nvCxnSpPr>
          <p:cNvPr id="20" name="Straight Connector 19">
            <a:extLst>
              <a:ext uri="{FF2B5EF4-FFF2-40B4-BE49-F238E27FC236}">
                <a16:creationId xmlns:a16="http://schemas.microsoft.com/office/drawing/2014/main" id="{C7BC7300-7921-F882-E060-B2234FAC8419}"/>
              </a:ext>
            </a:extLst>
          </p:cNvPr>
          <p:cNvCxnSpPr>
            <a:cxnSpLocks/>
          </p:cNvCxnSpPr>
          <p:nvPr/>
        </p:nvCxnSpPr>
        <p:spPr>
          <a:xfrm>
            <a:off x="3412582" y="2976746"/>
            <a:ext cx="32121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232F536-FC9C-3D89-062D-D58876CE1BD3}"/>
              </a:ext>
            </a:extLst>
          </p:cNvPr>
          <p:cNvSpPr txBox="1"/>
          <p:nvPr/>
        </p:nvSpPr>
        <p:spPr>
          <a:xfrm>
            <a:off x="3336388" y="3071736"/>
            <a:ext cx="8125755"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a:t>
            </a:r>
            <a:r>
              <a:rPr lang="en-US" sz="900" b="1" dirty="0">
                <a:solidFill>
                  <a:schemeClr val="accent3"/>
                </a:solidFill>
                <a:latin typeface="+mj-lt"/>
              </a:rPr>
              <a:t>Africa Just and Affordable Energy Transition Initiative</a:t>
            </a:r>
            <a:r>
              <a:rPr lang="en-US" sz="900" dirty="0">
                <a:solidFill>
                  <a:schemeClr val="accent1"/>
                </a:solidFill>
                <a:latin typeface="+mj-lt"/>
              </a:rPr>
              <a:t> was launched focusing on three main goals are to provide access to clean cooking fuels and technology, boost the share of renewable electricity generation by 25%, and provide technical and policy support to enable </a:t>
            </a:r>
            <a:r>
              <a:rPr lang="en-US" sz="900" b="1" dirty="0">
                <a:solidFill>
                  <a:schemeClr val="accent3"/>
                </a:solidFill>
                <a:latin typeface="+mj-lt"/>
              </a:rPr>
              <a:t>affordable</a:t>
            </a:r>
            <a:r>
              <a:rPr lang="en-US" sz="900" dirty="0">
                <a:solidFill>
                  <a:schemeClr val="accent1"/>
                </a:solidFill>
                <a:latin typeface="+mj-lt"/>
              </a:rPr>
              <a:t> </a:t>
            </a:r>
            <a:r>
              <a:rPr lang="en-US" sz="900" b="1" dirty="0">
                <a:solidFill>
                  <a:schemeClr val="accent3"/>
                </a:solidFill>
                <a:latin typeface="+mj-lt"/>
              </a:rPr>
              <a:t>energy</a:t>
            </a:r>
            <a:r>
              <a:rPr lang="en-US" sz="900" dirty="0">
                <a:solidFill>
                  <a:schemeClr val="accent1"/>
                </a:solidFill>
                <a:latin typeface="+mj-lt"/>
              </a:rPr>
              <a:t> for at least 300 million people in Africa by </a:t>
            </a:r>
            <a:r>
              <a:rPr lang="en-US" sz="900" b="1" dirty="0">
                <a:solidFill>
                  <a:schemeClr val="accent3"/>
                </a:solidFill>
                <a:latin typeface="+mj-lt"/>
              </a:rPr>
              <a:t>2027</a:t>
            </a:r>
            <a:r>
              <a:rPr lang="en-US" sz="900" dirty="0">
                <a:solidFill>
                  <a:schemeClr val="accent1"/>
                </a:solidFill>
                <a:latin typeface="+mj-lt"/>
              </a:rPr>
              <a:t>. This would present Africa with a unique chance to advance its </a:t>
            </a:r>
            <a:r>
              <a:rPr lang="en-US" sz="900" b="1" dirty="0">
                <a:solidFill>
                  <a:schemeClr val="accent3"/>
                </a:solidFill>
                <a:latin typeface="+mj-lt"/>
              </a:rPr>
              <a:t>Agenda 2063</a:t>
            </a:r>
            <a:r>
              <a:rPr lang="en-US" sz="900" dirty="0">
                <a:solidFill>
                  <a:schemeClr val="accent1"/>
                </a:solidFill>
                <a:latin typeface="+mj-lt"/>
              </a:rPr>
              <a:t>.</a:t>
            </a:r>
            <a:endParaRPr lang="en-US" sz="900" b="1" dirty="0">
              <a:solidFill>
                <a:schemeClr val="accent3"/>
              </a:solidFill>
              <a:latin typeface="+mj-lt"/>
            </a:endParaRPr>
          </a:p>
        </p:txBody>
      </p:sp>
      <p:pic>
        <p:nvPicPr>
          <p:cNvPr id="28" name="Picture 27">
            <a:extLst>
              <a:ext uri="{FF2B5EF4-FFF2-40B4-BE49-F238E27FC236}">
                <a16:creationId xmlns:a16="http://schemas.microsoft.com/office/drawing/2014/main" id="{157DDAE1-120A-1F6E-199C-03DF6E407187}"/>
              </a:ext>
            </a:extLst>
          </p:cNvPr>
          <p:cNvPicPr>
            <a:picLocks noChangeAspect="1"/>
          </p:cNvPicPr>
          <p:nvPr/>
        </p:nvPicPr>
        <p:blipFill>
          <a:blip r:embed="rId9"/>
          <a:stretch>
            <a:fillRect/>
          </a:stretch>
        </p:blipFill>
        <p:spPr>
          <a:xfrm>
            <a:off x="3239372" y="5304720"/>
            <a:ext cx="1111970" cy="739889"/>
          </a:xfrm>
          <a:prstGeom prst="rect">
            <a:avLst/>
          </a:prstGeom>
        </p:spPr>
      </p:pic>
      <p:pic>
        <p:nvPicPr>
          <p:cNvPr id="31" name="Picture 30">
            <a:extLst>
              <a:ext uri="{FF2B5EF4-FFF2-40B4-BE49-F238E27FC236}">
                <a16:creationId xmlns:a16="http://schemas.microsoft.com/office/drawing/2014/main" id="{CDF2001D-E449-DDDA-6C54-ABEFA7EE53BA}"/>
              </a:ext>
            </a:extLst>
          </p:cNvPr>
          <p:cNvPicPr>
            <a:picLocks noChangeAspect="1"/>
          </p:cNvPicPr>
          <p:nvPr/>
        </p:nvPicPr>
        <p:blipFill>
          <a:blip r:embed="rId4"/>
          <a:stretch>
            <a:fillRect/>
          </a:stretch>
        </p:blipFill>
        <p:spPr>
          <a:xfrm>
            <a:off x="4315101" y="5298789"/>
            <a:ext cx="735781" cy="739889"/>
          </a:xfrm>
          <a:prstGeom prst="rect">
            <a:avLst/>
          </a:prstGeom>
        </p:spPr>
      </p:pic>
      <p:pic>
        <p:nvPicPr>
          <p:cNvPr id="32" name="Picture 31">
            <a:extLst>
              <a:ext uri="{FF2B5EF4-FFF2-40B4-BE49-F238E27FC236}">
                <a16:creationId xmlns:a16="http://schemas.microsoft.com/office/drawing/2014/main" id="{86C05892-B7A3-FBDF-067B-AB48351B4C4A}"/>
              </a:ext>
            </a:extLst>
          </p:cNvPr>
          <p:cNvPicPr>
            <a:picLocks noChangeAspect="1"/>
          </p:cNvPicPr>
          <p:nvPr/>
        </p:nvPicPr>
        <p:blipFill>
          <a:blip r:embed="rId10"/>
          <a:stretch>
            <a:fillRect/>
          </a:stretch>
        </p:blipFill>
        <p:spPr>
          <a:xfrm>
            <a:off x="3667402" y="4195466"/>
            <a:ext cx="1066501" cy="906370"/>
          </a:xfrm>
          <a:prstGeom prst="rect">
            <a:avLst/>
          </a:prstGeom>
        </p:spPr>
      </p:pic>
      <p:cxnSp>
        <p:nvCxnSpPr>
          <p:cNvPr id="33" name="Straight Connector 32">
            <a:extLst>
              <a:ext uri="{FF2B5EF4-FFF2-40B4-BE49-F238E27FC236}">
                <a16:creationId xmlns:a16="http://schemas.microsoft.com/office/drawing/2014/main" id="{ACBDCA76-28F4-8B7C-93E9-61B86D42CACB}"/>
              </a:ext>
            </a:extLst>
          </p:cNvPr>
          <p:cNvCxnSpPr>
            <a:cxnSpLocks/>
          </p:cNvCxnSpPr>
          <p:nvPr/>
        </p:nvCxnSpPr>
        <p:spPr>
          <a:xfrm>
            <a:off x="4200653" y="5309184"/>
            <a:ext cx="0" cy="719098"/>
          </a:xfrm>
          <a:prstGeom prst="line">
            <a:avLst/>
          </a:prstGeom>
          <a:noFill/>
          <a:ln w="3175" cap="flat">
            <a:solidFill>
              <a:schemeClr val="bg2">
                <a:lumMod val="85000"/>
              </a:schemeClr>
            </a:solidFill>
            <a:prstDash val="solid"/>
            <a:miter lim="800000"/>
          </a:ln>
          <a:effectLst/>
          <a:sp3d/>
        </p:spPr>
        <p:style>
          <a:lnRef idx="0">
            <a:scrgbClr r="0" g="0" b="0"/>
          </a:lnRef>
          <a:fillRef idx="0">
            <a:scrgbClr r="0" g="0" b="0"/>
          </a:fillRef>
          <a:effectRef idx="0">
            <a:scrgbClr r="0" g="0" b="0"/>
          </a:effectRef>
          <a:fontRef idx="none"/>
        </p:style>
      </p:cxnSp>
      <p:sp>
        <p:nvSpPr>
          <p:cNvPr id="38" name="TextBox 37">
            <a:extLst>
              <a:ext uri="{FF2B5EF4-FFF2-40B4-BE49-F238E27FC236}">
                <a16:creationId xmlns:a16="http://schemas.microsoft.com/office/drawing/2014/main" id="{891526F2-C939-F460-7F91-FE39D6B2D7C3}"/>
              </a:ext>
            </a:extLst>
          </p:cNvPr>
          <p:cNvSpPr txBox="1"/>
          <p:nvPr/>
        </p:nvSpPr>
        <p:spPr>
          <a:xfrm>
            <a:off x="5312318" y="4101141"/>
            <a:ext cx="6149823" cy="1061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In order to support climate technology solutions in developing nations, the UNEP and the UNFCCC introduced a new </a:t>
            </a:r>
            <a:r>
              <a:rPr lang="en-US" sz="900" b="1" dirty="0">
                <a:solidFill>
                  <a:schemeClr val="accent3"/>
                </a:solidFill>
                <a:latin typeface="+mj-lt"/>
              </a:rPr>
              <a:t>five-year work Programme </a:t>
            </a:r>
            <a:r>
              <a:rPr lang="en-US" sz="900" dirty="0">
                <a:solidFill>
                  <a:schemeClr val="accent1"/>
                </a:solidFill>
                <a:latin typeface="+mj-lt"/>
              </a:rPr>
              <a:t>at COP27. This joint work programme was launched by the UNFCCC's Technology Executive Committee and the Climate Technology Centre and Network, the two organizations that make up the </a:t>
            </a:r>
            <a:r>
              <a:rPr lang="en-US" sz="900" b="1" dirty="0">
                <a:solidFill>
                  <a:schemeClr val="accent3"/>
                </a:solidFill>
                <a:latin typeface="+mj-lt"/>
              </a:rPr>
              <a:t>Technology Mechanism</a:t>
            </a:r>
            <a:r>
              <a:rPr lang="en-US" sz="900" dirty="0">
                <a:solidFill>
                  <a:schemeClr val="accent1"/>
                </a:solidFill>
                <a:latin typeface="+mj-lt"/>
              </a:rPr>
              <a:t>, to hasten the adoption of the transformative climate technologies that are urgently needed to combat climate change.</a:t>
            </a:r>
          </a:p>
          <a:p>
            <a:pPr algn="just"/>
            <a:r>
              <a:rPr lang="en-US" sz="900" dirty="0">
                <a:solidFill>
                  <a:schemeClr val="accent1"/>
                </a:solidFill>
                <a:latin typeface="+mj-lt"/>
              </a:rPr>
              <a:t>In order to support towards continual implementation of the </a:t>
            </a:r>
            <a:r>
              <a:rPr lang="en-US" sz="900" b="1" dirty="0">
                <a:solidFill>
                  <a:schemeClr val="accent3"/>
                </a:solidFill>
                <a:latin typeface="+mj-lt"/>
              </a:rPr>
              <a:t>Joint work programme</a:t>
            </a:r>
            <a:r>
              <a:rPr lang="en-US" sz="900" dirty="0">
                <a:solidFill>
                  <a:schemeClr val="accent1"/>
                </a:solidFill>
                <a:latin typeface="+mj-lt"/>
              </a:rPr>
              <a:t>, multiple nations across the global have committed financial support to the programme. Following are the financial aids committed : </a:t>
            </a:r>
          </a:p>
        </p:txBody>
      </p:sp>
      <p:sp>
        <p:nvSpPr>
          <p:cNvPr id="39" name="Rectangle: Rounded Corners 38">
            <a:extLst>
              <a:ext uri="{FF2B5EF4-FFF2-40B4-BE49-F238E27FC236}">
                <a16:creationId xmlns:a16="http://schemas.microsoft.com/office/drawing/2014/main" id="{32FFA4E6-4FA8-8A07-126D-3AB0106753BD}"/>
              </a:ext>
            </a:extLst>
          </p:cNvPr>
          <p:cNvSpPr/>
          <p:nvPr/>
        </p:nvSpPr>
        <p:spPr>
          <a:xfrm>
            <a:off x="5467749" y="5298789"/>
            <a:ext cx="1279914" cy="624179"/>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42" name="TextBox 41">
            <a:extLst>
              <a:ext uri="{FF2B5EF4-FFF2-40B4-BE49-F238E27FC236}">
                <a16:creationId xmlns:a16="http://schemas.microsoft.com/office/drawing/2014/main" id="{AA7116BC-256B-EE0D-0CBB-1032557E3A4D}"/>
              </a:ext>
            </a:extLst>
          </p:cNvPr>
          <p:cNvSpPr txBox="1"/>
          <p:nvPr/>
        </p:nvSpPr>
        <p:spPr>
          <a:xfrm>
            <a:off x="6089050" y="5549268"/>
            <a:ext cx="647630" cy="369332"/>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900" b="1" dirty="0">
                <a:solidFill>
                  <a:schemeClr val="accent1"/>
                </a:solidFill>
                <a:latin typeface="+mj-lt"/>
              </a:rPr>
              <a:t>3 Million</a:t>
            </a:r>
            <a:endParaRPr lang="en-US" sz="1600" dirty="0">
              <a:solidFill>
                <a:schemeClr val="accent1"/>
              </a:solidFill>
              <a:latin typeface="+mj-lt"/>
            </a:endParaRPr>
          </a:p>
        </p:txBody>
      </p:sp>
      <p:sp>
        <p:nvSpPr>
          <p:cNvPr id="49" name="Rectangle: Rounded Corners 48">
            <a:extLst>
              <a:ext uri="{FF2B5EF4-FFF2-40B4-BE49-F238E27FC236}">
                <a16:creationId xmlns:a16="http://schemas.microsoft.com/office/drawing/2014/main" id="{1C677650-824A-605F-B9CF-FF9DA1760630}"/>
              </a:ext>
            </a:extLst>
          </p:cNvPr>
          <p:cNvSpPr/>
          <p:nvPr/>
        </p:nvSpPr>
        <p:spPr>
          <a:xfrm>
            <a:off x="6993102" y="5299824"/>
            <a:ext cx="1279914" cy="624179"/>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55" name="Rectangle: Rounded Corners 54">
            <a:extLst>
              <a:ext uri="{FF2B5EF4-FFF2-40B4-BE49-F238E27FC236}">
                <a16:creationId xmlns:a16="http://schemas.microsoft.com/office/drawing/2014/main" id="{F18EE542-EACE-FF44-5214-B7F93136E3C4}"/>
              </a:ext>
            </a:extLst>
          </p:cNvPr>
          <p:cNvSpPr/>
          <p:nvPr/>
        </p:nvSpPr>
        <p:spPr>
          <a:xfrm>
            <a:off x="8518455" y="5299824"/>
            <a:ext cx="1279914" cy="624179"/>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64" name="Rectangle: Rounded Corners 63">
            <a:extLst>
              <a:ext uri="{FF2B5EF4-FFF2-40B4-BE49-F238E27FC236}">
                <a16:creationId xmlns:a16="http://schemas.microsoft.com/office/drawing/2014/main" id="{DF0FF744-6D0B-3DFC-2936-83F76D4B6642}"/>
              </a:ext>
            </a:extLst>
          </p:cNvPr>
          <p:cNvSpPr/>
          <p:nvPr/>
        </p:nvSpPr>
        <p:spPr>
          <a:xfrm>
            <a:off x="10043808" y="5298789"/>
            <a:ext cx="1279914" cy="624179"/>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cxnSp>
        <p:nvCxnSpPr>
          <p:cNvPr id="65" name="Straight Connector 64">
            <a:extLst>
              <a:ext uri="{FF2B5EF4-FFF2-40B4-BE49-F238E27FC236}">
                <a16:creationId xmlns:a16="http://schemas.microsoft.com/office/drawing/2014/main" id="{42F16B34-988F-F392-786B-845D2B639241}"/>
              </a:ext>
            </a:extLst>
          </p:cNvPr>
          <p:cNvCxnSpPr>
            <a:cxnSpLocks/>
          </p:cNvCxnSpPr>
          <p:nvPr/>
        </p:nvCxnSpPr>
        <p:spPr>
          <a:xfrm flipH="1">
            <a:off x="3336384" y="3657600"/>
            <a:ext cx="81257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69" name="Rectangle: Rounded Corners 68">
            <a:extLst>
              <a:ext uri="{FF2B5EF4-FFF2-40B4-BE49-F238E27FC236}">
                <a16:creationId xmlns:a16="http://schemas.microsoft.com/office/drawing/2014/main" id="{587B74F0-D367-DFFA-7491-5BC042A41DAA}"/>
              </a:ext>
            </a:extLst>
          </p:cNvPr>
          <p:cNvSpPr/>
          <p:nvPr/>
        </p:nvSpPr>
        <p:spPr>
          <a:xfrm>
            <a:off x="3338637" y="3721330"/>
            <a:ext cx="342900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UN Joint Work Programme</a:t>
            </a:r>
          </a:p>
        </p:txBody>
      </p:sp>
      <p:cxnSp>
        <p:nvCxnSpPr>
          <p:cNvPr id="70" name="Straight Connector 69">
            <a:extLst>
              <a:ext uri="{FF2B5EF4-FFF2-40B4-BE49-F238E27FC236}">
                <a16:creationId xmlns:a16="http://schemas.microsoft.com/office/drawing/2014/main" id="{E30A719B-9EE1-6D90-EE92-062DE165F580}"/>
              </a:ext>
            </a:extLst>
          </p:cNvPr>
          <p:cNvCxnSpPr/>
          <p:nvPr/>
        </p:nvCxnSpPr>
        <p:spPr>
          <a:xfrm>
            <a:off x="3414837" y="4031365"/>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6C18D9A-FA8D-826E-1420-D37F6B5D0EDC}"/>
              </a:ext>
            </a:extLst>
          </p:cNvPr>
          <p:cNvCxnSpPr>
            <a:cxnSpLocks/>
          </p:cNvCxnSpPr>
          <p:nvPr/>
        </p:nvCxnSpPr>
        <p:spPr>
          <a:xfrm>
            <a:off x="3476852" y="5181600"/>
            <a:ext cx="1447602" cy="0"/>
          </a:xfrm>
          <a:prstGeom prst="line">
            <a:avLst/>
          </a:prstGeom>
          <a:noFill/>
          <a:ln w="3175" cap="flat">
            <a:solidFill>
              <a:schemeClr val="bg2">
                <a:lumMod val="8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76" name="Straight Connector 75">
            <a:extLst>
              <a:ext uri="{FF2B5EF4-FFF2-40B4-BE49-F238E27FC236}">
                <a16:creationId xmlns:a16="http://schemas.microsoft.com/office/drawing/2014/main" id="{C6841EF7-E828-20FE-E790-E1174B968018}"/>
              </a:ext>
            </a:extLst>
          </p:cNvPr>
          <p:cNvCxnSpPr/>
          <p:nvPr/>
        </p:nvCxnSpPr>
        <p:spPr>
          <a:xfrm flipV="1">
            <a:off x="5524911" y="5334000"/>
            <a:ext cx="1180689" cy="58896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D2430C3C-C715-08EC-0F7D-E6DA6B7A6A79}"/>
              </a:ext>
            </a:extLst>
          </p:cNvPr>
          <p:cNvCxnSpPr>
            <a:cxnSpLocks/>
          </p:cNvCxnSpPr>
          <p:nvPr/>
        </p:nvCxnSpPr>
        <p:spPr>
          <a:xfrm>
            <a:off x="5181600" y="4191000"/>
            <a:ext cx="0" cy="1837282"/>
          </a:xfrm>
          <a:prstGeom prst="line">
            <a:avLst/>
          </a:prstGeom>
          <a:noFill/>
          <a:ln w="12700" cap="flat">
            <a:solidFill>
              <a:schemeClr val="bg2">
                <a:lumMod val="85000"/>
              </a:schemeClr>
            </a:solidFill>
            <a:prstDash val="solid"/>
            <a:miter lim="800000"/>
          </a:ln>
          <a:effectLst/>
          <a:sp3d/>
        </p:spPr>
        <p:style>
          <a:lnRef idx="0">
            <a:scrgbClr r="0" g="0" b="0"/>
          </a:lnRef>
          <a:fillRef idx="0">
            <a:scrgbClr r="0" g="0" b="0"/>
          </a:fillRef>
          <a:effectRef idx="0">
            <a:scrgbClr r="0" g="0" b="0"/>
          </a:effectRef>
          <a:fontRef idx="none"/>
        </p:style>
      </p:cxnSp>
      <p:sp>
        <p:nvSpPr>
          <p:cNvPr id="80" name="TextBox 79">
            <a:extLst>
              <a:ext uri="{FF2B5EF4-FFF2-40B4-BE49-F238E27FC236}">
                <a16:creationId xmlns:a16="http://schemas.microsoft.com/office/drawing/2014/main" id="{5A7F2491-6D3D-258E-5CD3-2E4760BB9C12}"/>
              </a:ext>
            </a:extLst>
          </p:cNvPr>
          <p:cNvSpPr txBox="1"/>
          <p:nvPr/>
        </p:nvSpPr>
        <p:spPr>
          <a:xfrm>
            <a:off x="7630466" y="5547458"/>
            <a:ext cx="647630" cy="369332"/>
          </a:xfrm>
          <a:prstGeom prst="rect">
            <a:avLst/>
          </a:prstGeom>
          <a:noFill/>
        </p:spPr>
        <p:txBody>
          <a:bodyPr wrap="square">
            <a:spAutoFit/>
          </a:bodyPr>
          <a:lstStyle/>
          <a:p>
            <a:pPr algn="ctr"/>
            <a:r>
              <a:rPr lang="en-US" sz="900" b="1" dirty="0">
                <a:solidFill>
                  <a:schemeClr val="accent1"/>
                </a:solidFill>
                <a:latin typeface="+mj-lt"/>
              </a:rPr>
              <a:t>EUR</a:t>
            </a:r>
          </a:p>
          <a:p>
            <a:pPr algn="ctr"/>
            <a:r>
              <a:rPr lang="en-US" sz="900" b="1" dirty="0">
                <a:solidFill>
                  <a:schemeClr val="accent1"/>
                </a:solidFill>
                <a:latin typeface="+mj-lt"/>
              </a:rPr>
              <a:t>2 Million</a:t>
            </a:r>
            <a:endParaRPr lang="en-US" sz="1600" dirty="0">
              <a:solidFill>
                <a:schemeClr val="accent1"/>
              </a:solidFill>
              <a:latin typeface="+mj-lt"/>
            </a:endParaRPr>
          </a:p>
        </p:txBody>
      </p:sp>
      <p:cxnSp>
        <p:nvCxnSpPr>
          <p:cNvPr id="81" name="Straight Connector 80">
            <a:extLst>
              <a:ext uri="{FF2B5EF4-FFF2-40B4-BE49-F238E27FC236}">
                <a16:creationId xmlns:a16="http://schemas.microsoft.com/office/drawing/2014/main" id="{90D5D56D-21BE-7D59-10A9-11FF37E988C4}"/>
              </a:ext>
            </a:extLst>
          </p:cNvPr>
          <p:cNvCxnSpPr/>
          <p:nvPr/>
        </p:nvCxnSpPr>
        <p:spPr>
          <a:xfrm flipV="1">
            <a:off x="7049051" y="5329632"/>
            <a:ext cx="1180689" cy="58896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82" name="TextBox 81">
            <a:extLst>
              <a:ext uri="{FF2B5EF4-FFF2-40B4-BE49-F238E27FC236}">
                <a16:creationId xmlns:a16="http://schemas.microsoft.com/office/drawing/2014/main" id="{33B2F399-11B0-A027-CECB-0B1E8424117D}"/>
              </a:ext>
            </a:extLst>
          </p:cNvPr>
          <p:cNvSpPr txBox="1"/>
          <p:nvPr/>
        </p:nvSpPr>
        <p:spPr>
          <a:xfrm>
            <a:off x="9155819" y="5554530"/>
            <a:ext cx="647630" cy="369332"/>
          </a:xfrm>
          <a:prstGeom prst="rect">
            <a:avLst/>
          </a:prstGeom>
          <a:noFill/>
        </p:spPr>
        <p:txBody>
          <a:bodyPr wrap="square">
            <a:spAutoFit/>
          </a:bodyPr>
          <a:lstStyle/>
          <a:p>
            <a:pPr algn="ctr"/>
            <a:r>
              <a:rPr lang="en-US" sz="900" b="1" dirty="0">
                <a:solidFill>
                  <a:schemeClr val="accent1"/>
                </a:solidFill>
                <a:latin typeface="+mj-lt"/>
              </a:rPr>
              <a:t>EUR</a:t>
            </a:r>
          </a:p>
          <a:p>
            <a:pPr algn="ctr"/>
            <a:r>
              <a:rPr lang="en-US" sz="900" b="1" dirty="0">
                <a:solidFill>
                  <a:schemeClr val="accent1"/>
                </a:solidFill>
                <a:latin typeface="+mj-lt"/>
              </a:rPr>
              <a:t>2 Million</a:t>
            </a:r>
            <a:endParaRPr lang="en-US" sz="1600" dirty="0">
              <a:solidFill>
                <a:schemeClr val="accent1"/>
              </a:solidFill>
              <a:latin typeface="+mj-lt"/>
            </a:endParaRPr>
          </a:p>
        </p:txBody>
      </p:sp>
      <p:cxnSp>
        <p:nvCxnSpPr>
          <p:cNvPr id="83" name="Straight Connector 82">
            <a:extLst>
              <a:ext uri="{FF2B5EF4-FFF2-40B4-BE49-F238E27FC236}">
                <a16:creationId xmlns:a16="http://schemas.microsoft.com/office/drawing/2014/main" id="{BA74EDCD-A373-A549-6E27-7BB7D648697C}"/>
              </a:ext>
            </a:extLst>
          </p:cNvPr>
          <p:cNvCxnSpPr/>
          <p:nvPr/>
        </p:nvCxnSpPr>
        <p:spPr>
          <a:xfrm flipV="1">
            <a:off x="8589644" y="5334752"/>
            <a:ext cx="1180689" cy="58896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84" name="TextBox 83">
            <a:extLst>
              <a:ext uri="{FF2B5EF4-FFF2-40B4-BE49-F238E27FC236}">
                <a16:creationId xmlns:a16="http://schemas.microsoft.com/office/drawing/2014/main" id="{5CF8E63F-9B4E-865C-2FFF-37265E492C6C}"/>
              </a:ext>
            </a:extLst>
          </p:cNvPr>
          <p:cNvSpPr txBox="1"/>
          <p:nvPr/>
        </p:nvSpPr>
        <p:spPr>
          <a:xfrm>
            <a:off x="10679750" y="5554530"/>
            <a:ext cx="647630" cy="369332"/>
          </a:xfrm>
          <a:prstGeom prst="rect">
            <a:avLst/>
          </a:prstGeom>
          <a:noFill/>
        </p:spPr>
        <p:txBody>
          <a:bodyPr wrap="square">
            <a:spAutoFit/>
          </a:bodyPr>
          <a:lstStyle/>
          <a:p>
            <a:pPr algn="ctr"/>
            <a:r>
              <a:rPr lang="en-US" sz="900" b="1" dirty="0">
                <a:solidFill>
                  <a:schemeClr val="accent1"/>
                </a:solidFill>
                <a:latin typeface="+mj-lt"/>
              </a:rPr>
              <a:t>CAD</a:t>
            </a:r>
          </a:p>
          <a:p>
            <a:pPr algn="ctr"/>
            <a:r>
              <a:rPr lang="en-US" sz="900" b="1" dirty="0">
                <a:solidFill>
                  <a:schemeClr val="accent1"/>
                </a:solidFill>
                <a:latin typeface="+mj-lt"/>
              </a:rPr>
              <a:t>6 Million</a:t>
            </a:r>
            <a:endParaRPr lang="en-US" sz="1600" dirty="0">
              <a:solidFill>
                <a:schemeClr val="accent1"/>
              </a:solidFill>
              <a:latin typeface="+mj-lt"/>
            </a:endParaRPr>
          </a:p>
        </p:txBody>
      </p:sp>
      <p:cxnSp>
        <p:nvCxnSpPr>
          <p:cNvPr id="85" name="Straight Connector 84">
            <a:extLst>
              <a:ext uri="{FF2B5EF4-FFF2-40B4-BE49-F238E27FC236}">
                <a16:creationId xmlns:a16="http://schemas.microsoft.com/office/drawing/2014/main" id="{F3613B2B-06F4-78EF-CCD8-0A49BE1B635F}"/>
              </a:ext>
            </a:extLst>
          </p:cNvPr>
          <p:cNvCxnSpPr/>
          <p:nvPr/>
        </p:nvCxnSpPr>
        <p:spPr>
          <a:xfrm flipV="1">
            <a:off x="10119259" y="5329672"/>
            <a:ext cx="1180689" cy="58896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87" name="Picture 86">
            <a:extLst>
              <a:ext uri="{FF2B5EF4-FFF2-40B4-BE49-F238E27FC236}">
                <a16:creationId xmlns:a16="http://schemas.microsoft.com/office/drawing/2014/main" id="{D35839F8-667D-E4DE-3D90-E47EC5A892F9}"/>
              </a:ext>
            </a:extLst>
          </p:cNvPr>
          <p:cNvPicPr>
            <a:picLocks noChangeAspect="1"/>
          </p:cNvPicPr>
          <p:nvPr/>
        </p:nvPicPr>
        <p:blipFill>
          <a:blip r:embed="rId11"/>
          <a:srcRect/>
          <a:stretch/>
        </p:blipFill>
        <p:spPr>
          <a:xfrm>
            <a:off x="5558831" y="5378238"/>
            <a:ext cx="412616" cy="21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8" name="Picture 87">
            <a:extLst>
              <a:ext uri="{FF2B5EF4-FFF2-40B4-BE49-F238E27FC236}">
                <a16:creationId xmlns:a16="http://schemas.microsoft.com/office/drawing/2014/main" id="{62A281C8-23D2-F5CB-6893-AEC6798BEAB1}"/>
              </a:ext>
            </a:extLst>
          </p:cNvPr>
          <p:cNvPicPr>
            <a:picLocks noChangeAspect="1"/>
          </p:cNvPicPr>
          <p:nvPr/>
        </p:nvPicPr>
        <p:blipFill>
          <a:blip r:embed="rId12"/>
          <a:srcRect t="11128" b="11128"/>
          <a:stretch/>
        </p:blipFill>
        <p:spPr>
          <a:xfrm>
            <a:off x="7092540" y="5378238"/>
            <a:ext cx="412616" cy="21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90">
            <a:extLst>
              <a:ext uri="{FF2B5EF4-FFF2-40B4-BE49-F238E27FC236}">
                <a16:creationId xmlns:a16="http://schemas.microsoft.com/office/drawing/2014/main" id="{B4D1BB42-7E83-1A04-20AC-266112FF45E5}"/>
              </a:ext>
            </a:extLst>
          </p:cNvPr>
          <p:cNvPicPr>
            <a:picLocks noChangeAspect="1"/>
          </p:cNvPicPr>
          <p:nvPr/>
        </p:nvPicPr>
        <p:blipFill>
          <a:blip r:embed="rId13"/>
          <a:srcRect t="11284" b="11284"/>
          <a:stretch/>
        </p:blipFill>
        <p:spPr>
          <a:xfrm>
            <a:off x="8637831" y="5377691"/>
            <a:ext cx="412616" cy="21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 name="Picture 91">
            <a:extLst>
              <a:ext uri="{FF2B5EF4-FFF2-40B4-BE49-F238E27FC236}">
                <a16:creationId xmlns:a16="http://schemas.microsoft.com/office/drawing/2014/main" id="{C5A8D0AD-D5FD-1FC3-0BF8-28BBD54F4298}"/>
              </a:ext>
            </a:extLst>
          </p:cNvPr>
          <p:cNvPicPr>
            <a:picLocks noChangeAspect="1"/>
          </p:cNvPicPr>
          <p:nvPr/>
        </p:nvPicPr>
        <p:blipFill>
          <a:blip r:embed="rId14"/>
          <a:srcRect t="5828" b="5828"/>
          <a:stretch/>
        </p:blipFill>
        <p:spPr>
          <a:xfrm>
            <a:off x="10144415" y="5379917"/>
            <a:ext cx="412616" cy="21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5035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Key Commentary / Discussions on 16</a:t>
            </a:r>
            <a:r>
              <a:rPr lang="en-US" sz="2400" baseline="30000" dirty="0"/>
              <a:t>th</a:t>
            </a:r>
            <a:r>
              <a:rPr lang="en-US" sz="2400" dirty="0"/>
              <a:t> – 19</a:t>
            </a:r>
            <a:r>
              <a:rPr lang="en-US" sz="2400" baseline="30000" dirty="0"/>
              <a:t>th</a:t>
            </a:r>
            <a:r>
              <a:rPr lang="en-US" sz="2400" dirty="0"/>
              <a:t> Nov 2022</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600" y="1143000"/>
            <a:ext cx="4038600"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SLCP and Financing Commitments</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4478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4B33C0-724A-99BE-3CA7-A30A66FD89A8}"/>
              </a:ext>
            </a:extLst>
          </p:cNvPr>
          <p:cNvSpPr txBox="1"/>
          <p:nvPr/>
        </p:nvSpPr>
        <p:spPr>
          <a:xfrm>
            <a:off x="228600" y="1584232"/>
            <a:ext cx="4038600"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CCAC and UNEP Collaboration towards SLCP Reduction</a:t>
            </a:r>
          </a:p>
        </p:txBody>
      </p:sp>
      <p:cxnSp>
        <p:nvCxnSpPr>
          <p:cNvPr id="12" name="Straight Connector 11">
            <a:extLst>
              <a:ext uri="{FF2B5EF4-FFF2-40B4-BE49-F238E27FC236}">
                <a16:creationId xmlns:a16="http://schemas.microsoft.com/office/drawing/2014/main" id="{8F7B9B39-C2EA-CA62-CB8F-041C19DB1BB9}"/>
              </a:ext>
            </a:extLst>
          </p:cNvPr>
          <p:cNvCxnSpPr/>
          <p:nvPr/>
        </p:nvCxnSpPr>
        <p:spPr>
          <a:xfrm>
            <a:off x="685800" y="1817876"/>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2D3865B-B239-6353-F0E5-509D56E3DD58}"/>
              </a:ext>
            </a:extLst>
          </p:cNvPr>
          <p:cNvSpPr txBox="1"/>
          <p:nvPr/>
        </p:nvSpPr>
        <p:spPr>
          <a:xfrm>
            <a:off x="609600" y="2988473"/>
            <a:ext cx="51816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Ministers from </a:t>
            </a:r>
            <a:r>
              <a:rPr lang="en-US" sz="900" b="1" dirty="0">
                <a:solidFill>
                  <a:schemeClr val="accent3"/>
                </a:solidFill>
                <a:latin typeface="+mj-lt"/>
              </a:rPr>
              <a:t>Belgium, Japan, Monaco, Norway</a:t>
            </a:r>
            <a:r>
              <a:rPr lang="en-US" sz="900" dirty="0">
                <a:solidFill>
                  <a:schemeClr val="accent1"/>
                </a:solidFill>
                <a:latin typeface="+mj-lt"/>
              </a:rPr>
              <a:t>, and the </a:t>
            </a:r>
            <a:r>
              <a:rPr lang="en-US" sz="900" b="1" dirty="0">
                <a:solidFill>
                  <a:schemeClr val="accent3"/>
                </a:solidFill>
                <a:latin typeface="+mj-lt"/>
              </a:rPr>
              <a:t>United States of America</a:t>
            </a:r>
            <a:r>
              <a:rPr lang="en-US" sz="900" dirty="0">
                <a:solidFill>
                  <a:schemeClr val="accent1"/>
                </a:solidFill>
                <a:latin typeface="+mj-lt"/>
              </a:rPr>
              <a:t> made new pledges to the </a:t>
            </a:r>
            <a:r>
              <a:rPr lang="en-US" sz="900" b="1" dirty="0">
                <a:solidFill>
                  <a:schemeClr val="accent3"/>
                </a:solidFill>
                <a:latin typeface="+mj-lt"/>
              </a:rPr>
              <a:t>CCAC Trust Fund</a:t>
            </a:r>
            <a:r>
              <a:rPr lang="en-US" sz="900" dirty="0">
                <a:solidFill>
                  <a:schemeClr val="accent1"/>
                </a:solidFill>
                <a:latin typeface="+mj-lt"/>
              </a:rPr>
              <a:t> totaling </a:t>
            </a:r>
            <a:r>
              <a:rPr lang="en-US" sz="900" b="1" dirty="0">
                <a:solidFill>
                  <a:schemeClr val="accent3"/>
                </a:solidFill>
                <a:latin typeface="+mj-lt"/>
              </a:rPr>
              <a:t>USD 5.75 million</a:t>
            </a:r>
            <a:r>
              <a:rPr lang="en-US" sz="900" dirty="0">
                <a:solidFill>
                  <a:schemeClr val="accent1"/>
                </a:solidFill>
                <a:latin typeface="+mj-lt"/>
              </a:rPr>
              <a:t>, and they urged other nations that were able to do the same to do so. While CCAC co-chair, the USA, announced its intention to provide </a:t>
            </a:r>
            <a:r>
              <a:rPr lang="en-US" sz="900" b="1" dirty="0">
                <a:solidFill>
                  <a:schemeClr val="accent3"/>
                </a:solidFill>
                <a:latin typeface="+mj-lt"/>
              </a:rPr>
              <a:t>USD 3 million</a:t>
            </a:r>
            <a:r>
              <a:rPr lang="en-US" sz="900" dirty="0">
                <a:solidFill>
                  <a:schemeClr val="accent1"/>
                </a:solidFill>
                <a:latin typeface="+mj-lt"/>
              </a:rPr>
              <a:t> to the Climate and Clean Air Coalition, subject to Congressional notification and the conclusion of domestic procedures, </a:t>
            </a:r>
            <a:r>
              <a:rPr lang="en-US" sz="900" b="1" dirty="0">
                <a:solidFill>
                  <a:schemeClr val="accent3"/>
                </a:solidFill>
                <a:latin typeface="+mj-lt"/>
              </a:rPr>
              <a:t>Finland</a:t>
            </a:r>
            <a:r>
              <a:rPr lang="en-US" sz="900" dirty="0">
                <a:solidFill>
                  <a:schemeClr val="accent1"/>
                </a:solidFill>
                <a:latin typeface="+mj-lt"/>
              </a:rPr>
              <a:t> and the </a:t>
            </a:r>
            <a:r>
              <a:rPr lang="en-US" sz="900" b="1" dirty="0">
                <a:solidFill>
                  <a:schemeClr val="accent3"/>
                </a:solidFill>
                <a:latin typeface="+mj-lt"/>
              </a:rPr>
              <a:t>Netherlands</a:t>
            </a:r>
            <a:r>
              <a:rPr lang="en-US" sz="900" dirty="0">
                <a:solidFill>
                  <a:schemeClr val="accent1"/>
                </a:solidFill>
                <a:latin typeface="+mj-lt"/>
              </a:rPr>
              <a:t> indicated their intention to contribute </a:t>
            </a:r>
            <a:r>
              <a:rPr lang="en-US" sz="900" b="1" dirty="0">
                <a:solidFill>
                  <a:schemeClr val="accent3"/>
                </a:solidFill>
                <a:latin typeface="+mj-lt"/>
              </a:rPr>
              <a:t>additional</a:t>
            </a:r>
            <a:r>
              <a:rPr lang="en-US" sz="900" dirty="0">
                <a:solidFill>
                  <a:schemeClr val="accent1"/>
                </a:solidFill>
                <a:latin typeface="+mj-lt"/>
              </a:rPr>
              <a:t> </a:t>
            </a:r>
            <a:r>
              <a:rPr lang="en-US" sz="900" b="1" dirty="0">
                <a:solidFill>
                  <a:schemeClr val="accent3"/>
                </a:solidFill>
                <a:latin typeface="+mj-lt"/>
              </a:rPr>
              <a:t>funding</a:t>
            </a:r>
            <a:r>
              <a:rPr lang="en-US" sz="900" dirty="0">
                <a:solidFill>
                  <a:schemeClr val="accent1"/>
                </a:solidFill>
                <a:latin typeface="+mj-lt"/>
              </a:rPr>
              <a:t> to the Trust Fund.</a:t>
            </a:r>
          </a:p>
        </p:txBody>
      </p:sp>
      <p:sp>
        <p:nvSpPr>
          <p:cNvPr id="16" name="TextBox 15">
            <a:extLst>
              <a:ext uri="{FF2B5EF4-FFF2-40B4-BE49-F238E27FC236}">
                <a16:creationId xmlns:a16="http://schemas.microsoft.com/office/drawing/2014/main" id="{A157112F-E8AF-068A-A30C-806C201E1655}"/>
              </a:ext>
            </a:extLst>
          </p:cNvPr>
          <p:cNvSpPr txBox="1"/>
          <p:nvPr/>
        </p:nvSpPr>
        <p:spPr>
          <a:xfrm>
            <a:off x="609600" y="4133597"/>
            <a:ext cx="2667000"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Green Funds and Special Fund Commitments</a:t>
            </a:r>
          </a:p>
        </p:txBody>
      </p:sp>
      <p:cxnSp>
        <p:nvCxnSpPr>
          <p:cNvPr id="17" name="Straight Connector 16">
            <a:extLst>
              <a:ext uri="{FF2B5EF4-FFF2-40B4-BE49-F238E27FC236}">
                <a16:creationId xmlns:a16="http://schemas.microsoft.com/office/drawing/2014/main" id="{22A5117B-F590-AB68-9D8A-F23479548579}"/>
              </a:ext>
            </a:extLst>
          </p:cNvPr>
          <p:cNvCxnSpPr/>
          <p:nvPr/>
        </p:nvCxnSpPr>
        <p:spPr>
          <a:xfrm>
            <a:off x="665480" y="4361319"/>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114F53-9B8D-9AF2-C8E5-E0D096FEBE04}"/>
              </a:ext>
            </a:extLst>
          </p:cNvPr>
          <p:cNvCxnSpPr>
            <a:cxnSpLocks/>
          </p:cNvCxnSpPr>
          <p:nvPr/>
        </p:nvCxnSpPr>
        <p:spPr>
          <a:xfrm flipH="1">
            <a:off x="703969" y="4038600"/>
            <a:ext cx="5087227"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42E607EC-E6BB-4021-F51E-C8080C3B2AD1}"/>
              </a:ext>
            </a:extLst>
          </p:cNvPr>
          <p:cNvSpPr txBox="1"/>
          <p:nvPr/>
        </p:nvSpPr>
        <p:spPr>
          <a:xfrm>
            <a:off x="1371605" y="4494128"/>
            <a:ext cx="441959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Through two new investment funds, </a:t>
            </a:r>
            <a:r>
              <a:rPr lang="en-US" sz="900" b="1" dirty="0">
                <a:solidFill>
                  <a:schemeClr val="accent3"/>
                </a:solidFill>
                <a:latin typeface="+mj-lt"/>
              </a:rPr>
              <a:t>Germany</a:t>
            </a:r>
            <a:r>
              <a:rPr lang="en-US" sz="900" dirty="0">
                <a:solidFill>
                  <a:schemeClr val="accent1"/>
                </a:solidFill>
                <a:latin typeface="+mj-lt"/>
              </a:rPr>
              <a:t> will make </a:t>
            </a:r>
            <a:r>
              <a:rPr lang="en-US" sz="900" b="1" dirty="0">
                <a:solidFill>
                  <a:schemeClr val="accent3"/>
                </a:solidFill>
                <a:latin typeface="+mj-lt"/>
              </a:rPr>
              <a:t>USD 572 million</a:t>
            </a:r>
            <a:r>
              <a:rPr lang="en-US" sz="900" dirty="0">
                <a:solidFill>
                  <a:schemeClr val="accent1"/>
                </a:solidFill>
                <a:latin typeface="+mj-lt"/>
              </a:rPr>
              <a:t> available to support the establishment of green hydrogen projects in poor nations. Grants will be granted along the </a:t>
            </a:r>
            <a:r>
              <a:rPr lang="en-US" sz="900" b="1" dirty="0">
                <a:solidFill>
                  <a:schemeClr val="accent3"/>
                </a:solidFill>
                <a:latin typeface="+mj-lt"/>
              </a:rPr>
              <a:t>full green hydrogen value chain</a:t>
            </a:r>
            <a:r>
              <a:rPr lang="en-US" sz="900" dirty="0">
                <a:solidFill>
                  <a:schemeClr val="accent1"/>
                </a:solidFill>
                <a:latin typeface="+mj-lt"/>
              </a:rPr>
              <a:t>, including </a:t>
            </a:r>
            <a:r>
              <a:rPr lang="en-US" sz="900" b="1" dirty="0">
                <a:solidFill>
                  <a:schemeClr val="accent3"/>
                </a:solidFill>
                <a:latin typeface="+mj-lt"/>
              </a:rPr>
              <a:t>storage</a:t>
            </a:r>
            <a:r>
              <a:rPr lang="en-US" sz="900" dirty="0">
                <a:solidFill>
                  <a:schemeClr val="accent1"/>
                </a:solidFill>
                <a:latin typeface="+mj-lt"/>
              </a:rPr>
              <a:t> and </a:t>
            </a:r>
            <a:r>
              <a:rPr lang="en-US" sz="900" b="1" dirty="0">
                <a:solidFill>
                  <a:schemeClr val="accent3"/>
                </a:solidFill>
                <a:latin typeface="+mj-lt"/>
              </a:rPr>
              <a:t>transport</a:t>
            </a:r>
            <a:r>
              <a:rPr lang="en-US" sz="900" dirty="0">
                <a:solidFill>
                  <a:schemeClr val="accent1"/>
                </a:solidFill>
                <a:latin typeface="+mj-lt"/>
              </a:rPr>
              <a:t>, with the two funds handled by German development bank </a:t>
            </a:r>
            <a:r>
              <a:rPr lang="en-US" sz="900" b="1" dirty="0">
                <a:solidFill>
                  <a:schemeClr val="accent3"/>
                </a:solidFill>
                <a:latin typeface="+mj-lt"/>
              </a:rPr>
              <a:t>KfW</a:t>
            </a:r>
            <a:r>
              <a:rPr lang="en-US" sz="900" dirty="0">
                <a:solidFill>
                  <a:schemeClr val="accent1"/>
                </a:solidFill>
                <a:latin typeface="+mj-lt"/>
              </a:rPr>
              <a:t>. </a:t>
            </a:r>
            <a:endParaRPr lang="en-US" sz="900" b="1" dirty="0">
              <a:solidFill>
                <a:schemeClr val="accent3"/>
              </a:solidFill>
              <a:latin typeface="+mj-lt"/>
            </a:endParaRPr>
          </a:p>
        </p:txBody>
      </p:sp>
      <p:cxnSp>
        <p:nvCxnSpPr>
          <p:cNvPr id="23" name="Straight Connector 22">
            <a:extLst>
              <a:ext uri="{FF2B5EF4-FFF2-40B4-BE49-F238E27FC236}">
                <a16:creationId xmlns:a16="http://schemas.microsoft.com/office/drawing/2014/main" id="{9FA3668F-371C-A917-1820-E012A53B8261}"/>
              </a:ext>
            </a:extLst>
          </p:cNvPr>
          <p:cNvCxnSpPr>
            <a:cxnSpLocks/>
          </p:cNvCxnSpPr>
          <p:nvPr/>
        </p:nvCxnSpPr>
        <p:spPr>
          <a:xfrm>
            <a:off x="5848105" y="1699648"/>
            <a:ext cx="0" cy="4276541"/>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14" name="Picture 13">
            <a:extLst>
              <a:ext uri="{FF2B5EF4-FFF2-40B4-BE49-F238E27FC236}">
                <a16:creationId xmlns:a16="http://schemas.microsoft.com/office/drawing/2014/main" id="{97DA39FC-5B7B-7859-914C-8A375878B600}"/>
              </a:ext>
            </a:extLst>
          </p:cNvPr>
          <p:cNvPicPr>
            <a:picLocks noChangeAspect="1"/>
          </p:cNvPicPr>
          <p:nvPr/>
        </p:nvPicPr>
        <p:blipFill>
          <a:blip r:embed="rId5"/>
          <a:stretch>
            <a:fillRect/>
          </a:stretch>
        </p:blipFill>
        <p:spPr>
          <a:xfrm>
            <a:off x="1104903" y="1931918"/>
            <a:ext cx="2019297" cy="1002918"/>
          </a:xfrm>
          <a:prstGeom prst="rect">
            <a:avLst/>
          </a:prstGeom>
        </p:spPr>
      </p:pic>
      <p:cxnSp>
        <p:nvCxnSpPr>
          <p:cNvPr id="19" name="Straight Connector 18">
            <a:extLst>
              <a:ext uri="{FF2B5EF4-FFF2-40B4-BE49-F238E27FC236}">
                <a16:creationId xmlns:a16="http://schemas.microsoft.com/office/drawing/2014/main" id="{331134DD-3934-85BF-C290-F8497E0149D0}"/>
              </a:ext>
            </a:extLst>
          </p:cNvPr>
          <p:cNvCxnSpPr>
            <a:cxnSpLocks/>
          </p:cNvCxnSpPr>
          <p:nvPr/>
        </p:nvCxnSpPr>
        <p:spPr>
          <a:xfrm>
            <a:off x="3139440" y="2022680"/>
            <a:ext cx="0" cy="842028"/>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21" name="Picture 20">
            <a:extLst>
              <a:ext uri="{FF2B5EF4-FFF2-40B4-BE49-F238E27FC236}">
                <a16:creationId xmlns:a16="http://schemas.microsoft.com/office/drawing/2014/main" id="{D92917A4-87B2-F6CA-314A-567DDD4BFF98}"/>
              </a:ext>
            </a:extLst>
          </p:cNvPr>
          <p:cNvPicPr>
            <a:picLocks noChangeAspect="1"/>
          </p:cNvPicPr>
          <p:nvPr/>
        </p:nvPicPr>
        <p:blipFill>
          <a:blip r:embed="rId6"/>
          <a:stretch>
            <a:fillRect/>
          </a:stretch>
        </p:blipFill>
        <p:spPr>
          <a:xfrm>
            <a:off x="3193887" y="2089931"/>
            <a:ext cx="1111970" cy="739889"/>
          </a:xfrm>
          <a:prstGeom prst="rect">
            <a:avLst/>
          </a:prstGeom>
        </p:spPr>
      </p:pic>
      <p:pic>
        <p:nvPicPr>
          <p:cNvPr id="24" name="Picture 23">
            <a:extLst>
              <a:ext uri="{FF2B5EF4-FFF2-40B4-BE49-F238E27FC236}">
                <a16:creationId xmlns:a16="http://schemas.microsoft.com/office/drawing/2014/main" id="{31D4FC36-C3E0-ADF0-9372-739144014CCF}"/>
              </a:ext>
            </a:extLst>
          </p:cNvPr>
          <p:cNvPicPr>
            <a:picLocks noChangeAspect="1"/>
          </p:cNvPicPr>
          <p:nvPr/>
        </p:nvPicPr>
        <p:blipFill>
          <a:blip r:embed="rId7"/>
          <a:stretch>
            <a:fillRect/>
          </a:stretch>
        </p:blipFill>
        <p:spPr>
          <a:xfrm>
            <a:off x="685800" y="4845130"/>
            <a:ext cx="511804" cy="268697"/>
          </a:xfrm>
          <a:prstGeom prst="rect">
            <a:avLst/>
          </a:prstGeom>
        </p:spPr>
      </p:pic>
      <p:pic>
        <p:nvPicPr>
          <p:cNvPr id="25" name="Picture 24">
            <a:extLst>
              <a:ext uri="{FF2B5EF4-FFF2-40B4-BE49-F238E27FC236}">
                <a16:creationId xmlns:a16="http://schemas.microsoft.com/office/drawing/2014/main" id="{28088689-59A0-5BEA-1BBB-E2CAFB16A715}"/>
              </a:ext>
            </a:extLst>
          </p:cNvPr>
          <p:cNvPicPr>
            <a:picLocks noChangeAspect="1"/>
          </p:cNvPicPr>
          <p:nvPr/>
        </p:nvPicPr>
        <p:blipFill>
          <a:blip r:embed="rId8"/>
          <a:stretch>
            <a:fillRect/>
          </a:stretch>
        </p:blipFill>
        <p:spPr>
          <a:xfrm>
            <a:off x="749128" y="4570863"/>
            <a:ext cx="372278" cy="223367"/>
          </a:xfrm>
          <a:prstGeom prst="rect">
            <a:avLst/>
          </a:prstGeom>
        </p:spPr>
      </p:pic>
      <p:cxnSp>
        <p:nvCxnSpPr>
          <p:cNvPr id="28" name="Straight Connector 27">
            <a:extLst>
              <a:ext uri="{FF2B5EF4-FFF2-40B4-BE49-F238E27FC236}">
                <a16:creationId xmlns:a16="http://schemas.microsoft.com/office/drawing/2014/main" id="{B987D8DA-B980-AC8D-8899-A2CAFD976316}"/>
              </a:ext>
            </a:extLst>
          </p:cNvPr>
          <p:cNvCxnSpPr>
            <a:cxnSpLocks/>
          </p:cNvCxnSpPr>
          <p:nvPr/>
        </p:nvCxnSpPr>
        <p:spPr>
          <a:xfrm>
            <a:off x="1295400" y="4538415"/>
            <a:ext cx="0" cy="566985"/>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A692F382-3020-4CC7-4B59-717BCCD0E270}"/>
              </a:ext>
            </a:extLst>
          </p:cNvPr>
          <p:cNvSpPr txBox="1"/>
          <p:nvPr/>
        </p:nvSpPr>
        <p:spPr>
          <a:xfrm>
            <a:off x="609600" y="5191359"/>
            <a:ext cx="5181596"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b="1" dirty="0">
                <a:solidFill>
                  <a:schemeClr val="accent3"/>
                </a:solidFill>
                <a:latin typeface="+mj-lt"/>
              </a:rPr>
              <a:t>7 donor governments </a:t>
            </a:r>
            <a:r>
              <a:rPr lang="en-US" sz="900" dirty="0">
                <a:solidFill>
                  <a:schemeClr val="accent1"/>
                </a:solidFill>
                <a:latin typeface="+mj-lt"/>
              </a:rPr>
              <a:t>committed financial support for the Special Climate Change Fund and </a:t>
            </a:r>
            <a:r>
              <a:rPr lang="en-US" sz="900" b="1" dirty="0">
                <a:solidFill>
                  <a:schemeClr val="accent3"/>
                </a:solidFill>
                <a:latin typeface="+mj-lt"/>
              </a:rPr>
              <a:t>Least Developed Countries Fun</a:t>
            </a:r>
            <a:r>
              <a:rPr lang="en-US" sz="900" dirty="0">
                <a:solidFill>
                  <a:schemeClr val="accent1"/>
                </a:solidFill>
                <a:latin typeface="+mj-lt"/>
              </a:rPr>
              <a:t>d with Denmark, Finland, Germany, Ireland, Slovenia, Sweden, Switzerland, and the Walloon Region of Belgium announced a total of </a:t>
            </a:r>
            <a:r>
              <a:rPr lang="en-US" sz="900" b="1" dirty="0">
                <a:solidFill>
                  <a:schemeClr val="accent3"/>
                </a:solidFill>
                <a:latin typeface="+mj-lt"/>
              </a:rPr>
              <a:t>USD 105.6 million </a:t>
            </a:r>
            <a:r>
              <a:rPr lang="en-US" sz="900" dirty="0">
                <a:solidFill>
                  <a:schemeClr val="accent1"/>
                </a:solidFill>
                <a:latin typeface="+mj-lt"/>
              </a:rPr>
              <a:t>in new funding and emphasized the need for even more support for the Global Environment Facility funds aimed at the immediate needs of low-lying and low-income states for climate adaptation.</a:t>
            </a:r>
            <a:endParaRPr lang="en-US" sz="900" b="1" dirty="0">
              <a:solidFill>
                <a:schemeClr val="accent3"/>
              </a:solidFill>
              <a:latin typeface="+mj-lt"/>
            </a:endParaRPr>
          </a:p>
        </p:txBody>
      </p:sp>
      <p:sp>
        <p:nvSpPr>
          <p:cNvPr id="48" name="TextBox 47">
            <a:extLst>
              <a:ext uri="{FF2B5EF4-FFF2-40B4-BE49-F238E27FC236}">
                <a16:creationId xmlns:a16="http://schemas.microsoft.com/office/drawing/2014/main" id="{A9223115-BED3-9B33-0985-E89140D644B3}"/>
              </a:ext>
            </a:extLst>
          </p:cNvPr>
          <p:cNvSpPr txBox="1"/>
          <p:nvPr/>
        </p:nvSpPr>
        <p:spPr>
          <a:xfrm>
            <a:off x="5633720" y="1558808"/>
            <a:ext cx="4038600"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Global Shield and Global Risk Modelling Alliances (GRMA) </a:t>
            </a:r>
          </a:p>
        </p:txBody>
      </p:sp>
      <p:cxnSp>
        <p:nvCxnSpPr>
          <p:cNvPr id="49" name="Straight Connector 48">
            <a:extLst>
              <a:ext uri="{FF2B5EF4-FFF2-40B4-BE49-F238E27FC236}">
                <a16:creationId xmlns:a16="http://schemas.microsoft.com/office/drawing/2014/main" id="{BD9EEA37-4E86-A6B3-CA40-71252DFC2ABE}"/>
              </a:ext>
            </a:extLst>
          </p:cNvPr>
          <p:cNvCxnSpPr/>
          <p:nvPr/>
        </p:nvCxnSpPr>
        <p:spPr>
          <a:xfrm>
            <a:off x="6089325" y="1815064"/>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435813F-273B-592F-EBC2-D0FB0CA487D8}"/>
              </a:ext>
            </a:extLst>
          </p:cNvPr>
          <p:cNvSpPr txBox="1"/>
          <p:nvPr/>
        </p:nvSpPr>
        <p:spPr>
          <a:xfrm>
            <a:off x="7491339" y="1874672"/>
            <a:ext cx="3970798" cy="1615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900" dirty="0">
                <a:solidFill>
                  <a:schemeClr val="accent1"/>
                </a:solidFill>
                <a:latin typeface="+mj-lt"/>
              </a:rPr>
              <a:t>The </a:t>
            </a:r>
            <a:r>
              <a:rPr lang="en-US" sz="900" b="1" dirty="0">
                <a:solidFill>
                  <a:schemeClr val="accent3"/>
                </a:solidFill>
                <a:latin typeface="+mj-lt"/>
              </a:rPr>
              <a:t>G7</a:t>
            </a:r>
            <a:r>
              <a:rPr lang="en-US" sz="900" dirty="0">
                <a:solidFill>
                  <a:schemeClr val="accent1"/>
                </a:solidFill>
                <a:latin typeface="+mj-lt"/>
              </a:rPr>
              <a:t> and the </a:t>
            </a:r>
            <a:r>
              <a:rPr lang="en-US" sz="900" b="1" dirty="0">
                <a:solidFill>
                  <a:schemeClr val="accent3"/>
                </a:solidFill>
                <a:latin typeface="+mj-lt"/>
              </a:rPr>
              <a:t>Vulnerable 20 Group </a:t>
            </a:r>
            <a:r>
              <a:rPr lang="en-US" sz="900" dirty="0">
                <a:solidFill>
                  <a:schemeClr val="accent1"/>
                </a:solidFill>
                <a:latin typeface="+mj-lt"/>
              </a:rPr>
              <a:t>of Finance Ministers (V20) comprising 58 climate-vulnerable economies launched the </a:t>
            </a:r>
            <a:r>
              <a:rPr lang="en-US" sz="900" b="1" dirty="0">
                <a:solidFill>
                  <a:schemeClr val="accent3"/>
                </a:solidFill>
                <a:latin typeface="+mj-lt"/>
              </a:rPr>
              <a:t>Global Shield </a:t>
            </a:r>
            <a:r>
              <a:rPr lang="en-US" sz="900" dirty="0">
                <a:solidFill>
                  <a:schemeClr val="accent1"/>
                </a:solidFill>
                <a:latin typeface="+mj-lt"/>
              </a:rPr>
              <a:t>which aims to provide pre-arranged financial assistance that may be mobilized in the event of a climate emergency. Germany's initial contributions comprise ~ </a:t>
            </a:r>
            <a:r>
              <a:rPr lang="en-US" sz="900" b="1" dirty="0">
                <a:solidFill>
                  <a:schemeClr val="accent3"/>
                </a:solidFill>
                <a:latin typeface="+mj-lt"/>
              </a:rPr>
              <a:t>EUR 170 million </a:t>
            </a:r>
            <a:r>
              <a:rPr lang="en-US" sz="900" dirty="0">
                <a:solidFill>
                  <a:schemeClr val="accent1"/>
                </a:solidFill>
                <a:latin typeface="+mj-lt"/>
              </a:rPr>
              <a:t>in seed money, of which </a:t>
            </a:r>
            <a:r>
              <a:rPr lang="en-US" sz="900" b="1" dirty="0">
                <a:solidFill>
                  <a:schemeClr val="accent3"/>
                </a:solidFill>
                <a:latin typeface="+mj-lt"/>
              </a:rPr>
              <a:t>EUR 84 million </a:t>
            </a:r>
            <a:r>
              <a:rPr lang="en-US" sz="900" dirty="0">
                <a:solidFill>
                  <a:schemeClr val="accent1"/>
                </a:solidFill>
                <a:latin typeface="+mj-lt"/>
              </a:rPr>
              <a:t>serves as the Global Shield's core funding and </a:t>
            </a:r>
            <a:r>
              <a:rPr lang="en-US" sz="900" b="1" dirty="0">
                <a:solidFill>
                  <a:schemeClr val="accent3"/>
                </a:solidFill>
                <a:latin typeface="+mj-lt"/>
              </a:rPr>
              <a:t>EUR 85.5 million </a:t>
            </a:r>
            <a:r>
              <a:rPr lang="en-US" sz="900" dirty="0">
                <a:solidFill>
                  <a:schemeClr val="accent1"/>
                </a:solidFill>
                <a:latin typeface="+mj-lt"/>
              </a:rPr>
              <a:t>goes toward associated climate risk finance instruments. Additional fundamental financing commitments to the Global Shield include sums of </a:t>
            </a:r>
            <a:r>
              <a:rPr lang="en-US" sz="900" b="1" dirty="0">
                <a:solidFill>
                  <a:schemeClr val="accent3"/>
                </a:solidFill>
                <a:latin typeface="+mj-lt"/>
              </a:rPr>
              <a:t>EUR 4.7 million euros </a:t>
            </a:r>
            <a:r>
              <a:rPr lang="en-US" sz="900" dirty="0">
                <a:solidFill>
                  <a:schemeClr val="accent1"/>
                </a:solidFill>
                <a:latin typeface="+mj-lt"/>
              </a:rPr>
              <a:t>from Denmark, </a:t>
            </a:r>
            <a:r>
              <a:rPr lang="en-US" sz="900" b="1" dirty="0">
                <a:solidFill>
                  <a:schemeClr val="accent3"/>
                </a:solidFill>
                <a:latin typeface="+mj-lt"/>
              </a:rPr>
              <a:t>EUR 10 million euros </a:t>
            </a:r>
            <a:r>
              <a:rPr lang="en-US" sz="900" dirty="0">
                <a:solidFill>
                  <a:schemeClr val="accent1"/>
                </a:solidFill>
                <a:latin typeface="+mj-lt"/>
              </a:rPr>
              <a:t>from Ireland, </a:t>
            </a:r>
            <a:r>
              <a:rPr lang="en-US" sz="900" b="1" dirty="0">
                <a:solidFill>
                  <a:schemeClr val="accent3"/>
                </a:solidFill>
                <a:latin typeface="+mj-lt"/>
              </a:rPr>
              <a:t>CAD 7 million </a:t>
            </a:r>
            <a:r>
              <a:rPr lang="en-US" sz="900" dirty="0">
                <a:solidFill>
                  <a:schemeClr val="accent1"/>
                </a:solidFill>
                <a:latin typeface="+mj-lt"/>
              </a:rPr>
              <a:t>from Canada, and </a:t>
            </a:r>
            <a:r>
              <a:rPr lang="en-US" sz="900" b="1" dirty="0">
                <a:solidFill>
                  <a:schemeClr val="accent3"/>
                </a:solidFill>
                <a:latin typeface="+mj-lt"/>
              </a:rPr>
              <a:t>EUR 20 million </a:t>
            </a:r>
            <a:r>
              <a:rPr lang="en-US" sz="900" dirty="0">
                <a:solidFill>
                  <a:schemeClr val="accent1"/>
                </a:solidFill>
                <a:latin typeface="+mj-lt"/>
              </a:rPr>
              <a:t>from France.</a:t>
            </a:r>
          </a:p>
        </p:txBody>
      </p:sp>
      <p:pic>
        <p:nvPicPr>
          <p:cNvPr id="51" name="Picture 50">
            <a:extLst>
              <a:ext uri="{FF2B5EF4-FFF2-40B4-BE49-F238E27FC236}">
                <a16:creationId xmlns:a16="http://schemas.microsoft.com/office/drawing/2014/main" id="{513C9185-71F0-3527-3A3A-FC1353340F30}"/>
              </a:ext>
            </a:extLst>
          </p:cNvPr>
          <p:cNvPicPr>
            <a:picLocks noChangeAspect="1"/>
          </p:cNvPicPr>
          <p:nvPr/>
        </p:nvPicPr>
        <p:blipFill>
          <a:blip r:embed="rId9"/>
          <a:stretch>
            <a:fillRect/>
          </a:stretch>
        </p:blipFill>
        <p:spPr>
          <a:xfrm>
            <a:off x="6202395" y="2057400"/>
            <a:ext cx="990599" cy="656811"/>
          </a:xfrm>
          <a:prstGeom prst="rect">
            <a:avLst/>
          </a:prstGeom>
        </p:spPr>
      </p:pic>
      <p:cxnSp>
        <p:nvCxnSpPr>
          <p:cNvPr id="52" name="Straight Connector 51">
            <a:extLst>
              <a:ext uri="{FF2B5EF4-FFF2-40B4-BE49-F238E27FC236}">
                <a16:creationId xmlns:a16="http://schemas.microsoft.com/office/drawing/2014/main" id="{E72A3D62-B413-6E12-8DA1-A443D1E1A5CE}"/>
              </a:ext>
            </a:extLst>
          </p:cNvPr>
          <p:cNvCxnSpPr>
            <a:cxnSpLocks/>
          </p:cNvCxnSpPr>
          <p:nvPr/>
        </p:nvCxnSpPr>
        <p:spPr>
          <a:xfrm flipV="1">
            <a:off x="6096000" y="2848104"/>
            <a:ext cx="1219200" cy="6476"/>
          </a:xfrm>
          <a:prstGeom prst="line">
            <a:avLst/>
          </a:prstGeom>
          <a:noFill/>
          <a:ln w="12700" cap="flat">
            <a:solidFill>
              <a:schemeClr val="bg2">
                <a:lumMod val="85000"/>
              </a:schemeClr>
            </a:solidFill>
            <a:prstDash val="solid"/>
            <a:miter lim="800000"/>
          </a:ln>
          <a:effectLst/>
          <a:sp3d/>
        </p:spPr>
        <p:style>
          <a:lnRef idx="0">
            <a:scrgbClr r="0" g="0" b="0"/>
          </a:lnRef>
          <a:fillRef idx="0">
            <a:scrgbClr r="0" g="0" b="0"/>
          </a:fillRef>
          <a:effectRef idx="0">
            <a:scrgbClr r="0" g="0" b="0"/>
          </a:effectRef>
          <a:fontRef idx="none"/>
        </p:style>
      </p:cxnSp>
      <p:pic>
        <p:nvPicPr>
          <p:cNvPr id="54" name="Picture 53">
            <a:extLst>
              <a:ext uri="{FF2B5EF4-FFF2-40B4-BE49-F238E27FC236}">
                <a16:creationId xmlns:a16="http://schemas.microsoft.com/office/drawing/2014/main" id="{C04C162B-2004-0A1B-0D0C-AFFD53012BA0}"/>
              </a:ext>
            </a:extLst>
          </p:cNvPr>
          <p:cNvPicPr>
            <a:picLocks noChangeAspect="1"/>
          </p:cNvPicPr>
          <p:nvPr/>
        </p:nvPicPr>
        <p:blipFill>
          <a:blip r:embed="rId10"/>
          <a:stretch>
            <a:fillRect/>
          </a:stretch>
        </p:blipFill>
        <p:spPr>
          <a:xfrm>
            <a:off x="6098051" y="2988473"/>
            <a:ext cx="1143343" cy="473818"/>
          </a:xfrm>
          <a:prstGeom prst="rect">
            <a:avLst/>
          </a:prstGeom>
        </p:spPr>
      </p:pic>
      <p:cxnSp>
        <p:nvCxnSpPr>
          <p:cNvPr id="57" name="Straight Connector 56">
            <a:extLst>
              <a:ext uri="{FF2B5EF4-FFF2-40B4-BE49-F238E27FC236}">
                <a16:creationId xmlns:a16="http://schemas.microsoft.com/office/drawing/2014/main" id="{458258ED-9B1B-4DD7-D2C7-65AB9F649E13}"/>
              </a:ext>
            </a:extLst>
          </p:cNvPr>
          <p:cNvCxnSpPr>
            <a:cxnSpLocks/>
          </p:cNvCxnSpPr>
          <p:nvPr/>
        </p:nvCxnSpPr>
        <p:spPr>
          <a:xfrm flipH="1">
            <a:off x="5943600" y="3733800"/>
            <a:ext cx="5518537"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59" name="TextBox 58">
            <a:extLst>
              <a:ext uri="{FF2B5EF4-FFF2-40B4-BE49-F238E27FC236}">
                <a16:creationId xmlns:a16="http://schemas.microsoft.com/office/drawing/2014/main" id="{192E4E41-29AD-7825-A65C-82460C78CB2C}"/>
              </a:ext>
            </a:extLst>
          </p:cNvPr>
          <p:cNvSpPr txBox="1"/>
          <p:nvPr/>
        </p:nvSpPr>
        <p:spPr>
          <a:xfrm>
            <a:off x="5173694" y="3861686"/>
            <a:ext cx="4038600" cy="230832"/>
          </a:xfrm>
          <a:prstGeom prst="rect">
            <a:avLst/>
          </a:prstGeom>
          <a:noFill/>
        </p:spPr>
        <p:txBody>
          <a:bodyPr wrap="square">
            <a:spAutoFit/>
          </a:bodyPr>
          <a:lstStyle/>
          <a:p>
            <a:pPr algn="ctr"/>
            <a:r>
              <a:rPr lang="en-US" sz="900" b="1" kern="1200" dirty="0">
                <a:solidFill>
                  <a:schemeClr val="accent1"/>
                </a:solidFill>
                <a:latin typeface="+mj-lt"/>
                <a:ea typeface="+mn-ea"/>
                <a:cs typeface="+mn-cs"/>
              </a:rPr>
              <a:t>Establishment of Loss and Damage Fund</a:t>
            </a:r>
          </a:p>
        </p:txBody>
      </p:sp>
      <p:cxnSp>
        <p:nvCxnSpPr>
          <p:cNvPr id="60" name="Straight Connector 59">
            <a:extLst>
              <a:ext uri="{FF2B5EF4-FFF2-40B4-BE49-F238E27FC236}">
                <a16:creationId xmlns:a16="http://schemas.microsoft.com/office/drawing/2014/main" id="{F8F0980C-03D1-E1CD-614A-BBE4629A80F7}"/>
              </a:ext>
            </a:extLst>
          </p:cNvPr>
          <p:cNvCxnSpPr/>
          <p:nvPr/>
        </p:nvCxnSpPr>
        <p:spPr>
          <a:xfrm>
            <a:off x="6089324" y="4092518"/>
            <a:ext cx="92107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9FB78AA1-D8F5-B129-4B38-0C64BE85EFA5}"/>
              </a:ext>
            </a:extLst>
          </p:cNvPr>
          <p:cNvPicPr>
            <a:picLocks noChangeAspect="1"/>
          </p:cNvPicPr>
          <p:nvPr/>
        </p:nvPicPr>
        <p:blipFill>
          <a:blip r:embed="rId4"/>
          <a:stretch>
            <a:fillRect/>
          </a:stretch>
        </p:blipFill>
        <p:spPr>
          <a:xfrm>
            <a:off x="8442614" y="3869109"/>
            <a:ext cx="222169" cy="223409"/>
          </a:xfrm>
          <a:prstGeom prst="rect">
            <a:avLst/>
          </a:prstGeom>
        </p:spPr>
      </p:pic>
      <p:sp>
        <p:nvSpPr>
          <p:cNvPr id="63" name="TextBox 62">
            <a:extLst>
              <a:ext uri="{FF2B5EF4-FFF2-40B4-BE49-F238E27FC236}">
                <a16:creationId xmlns:a16="http://schemas.microsoft.com/office/drawing/2014/main" id="{E56ACBAB-9F80-F29E-8504-0712540687D8}"/>
              </a:ext>
            </a:extLst>
          </p:cNvPr>
          <p:cNvSpPr txBox="1"/>
          <p:nvPr/>
        </p:nvSpPr>
        <p:spPr>
          <a:xfrm>
            <a:off x="5943600" y="4204666"/>
            <a:ext cx="5442367" cy="1615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lgn="just">
              <a:buFont typeface="Arial" panose="020B0604020202020204" pitchFamily="34" charset="0"/>
              <a:buChar char="•"/>
            </a:pPr>
            <a:r>
              <a:rPr lang="en-US" sz="900" dirty="0">
                <a:solidFill>
                  <a:schemeClr val="accent1"/>
                </a:solidFill>
                <a:latin typeface="+mj-lt"/>
              </a:rPr>
              <a:t>On 19 November 2022, the COP27 concluded at Sharm al Sheikh, Egypt with all countries committing to the crucial </a:t>
            </a:r>
            <a:r>
              <a:rPr lang="en-US" sz="900" b="1" dirty="0">
                <a:solidFill>
                  <a:schemeClr val="accent3"/>
                </a:solidFill>
                <a:latin typeface="+mj-lt"/>
              </a:rPr>
              <a:t>Loss and Damage Climate Fund</a:t>
            </a:r>
            <a:r>
              <a:rPr lang="en-US" sz="900" dirty="0">
                <a:solidFill>
                  <a:schemeClr val="accent1"/>
                </a:solidFill>
                <a:latin typeface="+mj-lt"/>
              </a:rPr>
              <a:t>, the first ever focused and committed fund established towards committing financial support towards underdeveloped nations by developed nations across the globe. </a:t>
            </a:r>
          </a:p>
          <a:p>
            <a:pPr marL="171450" indent="-171450" algn="just">
              <a:buFont typeface="Arial" panose="020B0604020202020204" pitchFamily="34" charset="0"/>
              <a:buChar char="•"/>
            </a:pPr>
            <a:r>
              <a:rPr lang="en-US" sz="900" dirty="0">
                <a:solidFill>
                  <a:schemeClr val="accent1"/>
                </a:solidFill>
                <a:latin typeface="+mj-lt"/>
              </a:rPr>
              <a:t>This was won over the 27-nation European Union and the United States, which had long resisted the idea for fear that such a fund could open them to legal liability for historic emissions.</a:t>
            </a:r>
          </a:p>
          <a:p>
            <a:pPr marL="171450" indent="-171450" algn="just">
              <a:buFont typeface="Arial" panose="020B0604020202020204" pitchFamily="34" charset="0"/>
              <a:buChar char="•"/>
            </a:pPr>
            <a:r>
              <a:rPr lang="en-US" sz="900" dirty="0">
                <a:solidFill>
                  <a:schemeClr val="accent1"/>
                </a:solidFill>
                <a:latin typeface="+mj-lt"/>
              </a:rPr>
              <a:t>This was one of the first such </a:t>
            </a:r>
            <a:r>
              <a:rPr lang="en-US" sz="900" b="1" dirty="0">
                <a:solidFill>
                  <a:schemeClr val="accent3"/>
                </a:solidFill>
                <a:latin typeface="+mj-lt"/>
              </a:rPr>
              <a:t>emergency climate funds</a:t>
            </a:r>
            <a:r>
              <a:rPr lang="en-US" sz="900" dirty="0">
                <a:solidFill>
                  <a:schemeClr val="accent1"/>
                </a:solidFill>
                <a:latin typeface="+mj-lt"/>
              </a:rPr>
              <a:t> established on a global scale with continuous efforts from </a:t>
            </a:r>
            <a:r>
              <a:rPr lang="en-US" sz="900" b="1" dirty="0">
                <a:solidFill>
                  <a:schemeClr val="accent3"/>
                </a:solidFill>
                <a:latin typeface="+mj-lt"/>
              </a:rPr>
              <a:t>G77 Developing nations</a:t>
            </a:r>
            <a:r>
              <a:rPr lang="en-US" sz="900" dirty="0">
                <a:solidFill>
                  <a:schemeClr val="accent1"/>
                </a:solidFill>
                <a:latin typeface="+mj-lt"/>
              </a:rPr>
              <a:t> in the last </a:t>
            </a:r>
            <a:r>
              <a:rPr lang="en-US" sz="900" b="1" dirty="0">
                <a:solidFill>
                  <a:schemeClr val="accent3"/>
                </a:solidFill>
                <a:latin typeface="+mj-lt"/>
              </a:rPr>
              <a:t>30 years</a:t>
            </a:r>
            <a:r>
              <a:rPr lang="en-US" sz="900" dirty="0">
                <a:solidFill>
                  <a:schemeClr val="accent1"/>
                </a:solidFill>
                <a:latin typeface="+mj-lt"/>
              </a:rPr>
              <a:t>. </a:t>
            </a:r>
          </a:p>
          <a:p>
            <a:pPr marL="171450" indent="-171450" algn="just">
              <a:buFont typeface="Arial" panose="020B0604020202020204" pitchFamily="34" charset="0"/>
              <a:buChar char="•"/>
            </a:pPr>
            <a:r>
              <a:rPr lang="en-US" sz="900" dirty="0">
                <a:solidFill>
                  <a:schemeClr val="accent1"/>
                </a:solidFill>
                <a:latin typeface="+mj-lt"/>
              </a:rPr>
              <a:t>The package also boosted the </a:t>
            </a:r>
            <a:r>
              <a:rPr lang="en-US" sz="900" b="1" dirty="0">
                <a:solidFill>
                  <a:schemeClr val="accent3"/>
                </a:solidFill>
                <a:latin typeface="+mj-lt"/>
              </a:rPr>
              <a:t>financial</a:t>
            </a:r>
            <a:r>
              <a:rPr lang="en-US" sz="900" dirty="0">
                <a:solidFill>
                  <a:schemeClr val="accent1"/>
                </a:solidFill>
                <a:latin typeface="+mj-lt"/>
              </a:rPr>
              <a:t>, </a:t>
            </a:r>
            <a:r>
              <a:rPr lang="en-US" sz="900" b="1" dirty="0">
                <a:solidFill>
                  <a:schemeClr val="accent3"/>
                </a:solidFill>
                <a:latin typeface="+mj-lt"/>
              </a:rPr>
              <a:t>technological</a:t>
            </a:r>
            <a:r>
              <a:rPr lang="en-US" sz="900" dirty="0">
                <a:solidFill>
                  <a:schemeClr val="accent1"/>
                </a:solidFill>
                <a:latin typeface="+mj-lt"/>
              </a:rPr>
              <a:t>, and </a:t>
            </a:r>
            <a:r>
              <a:rPr lang="en-US" sz="900" b="1" dirty="0">
                <a:solidFill>
                  <a:schemeClr val="accent3"/>
                </a:solidFill>
                <a:latin typeface="+mj-lt"/>
              </a:rPr>
              <a:t>capacity-building assistance</a:t>
            </a:r>
            <a:r>
              <a:rPr lang="en-US" sz="900" dirty="0">
                <a:solidFill>
                  <a:schemeClr val="accent1"/>
                </a:solidFill>
                <a:latin typeface="+mj-lt"/>
              </a:rPr>
              <a:t> that developing nations need to reduce their emissions of greenhouse gases and adapt to their inevitable effects from climate change.</a:t>
            </a:r>
          </a:p>
        </p:txBody>
      </p:sp>
    </p:spTree>
    <p:extLst>
      <p:ext uri="{BB962C8B-B14F-4D97-AF65-F5344CB8AC3E}">
        <p14:creationId xmlns:p14="http://schemas.microsoft.com/office/powerpoint/2010/main" val="2299737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0734" y="4892040"/>
            <a:ext cx="10824367" cy="1197504"/>
          </a:xfrm>
        </p:spPr>
        <p:txBody>
          <a:bodyPr/>
          <a:lstStyle/>
          <a:p>
            <a:r>
              <a:rPr lang="en-GB" dirty="0"/>
              <a:t>Acuity’s Viewpoint on Conference of Parties 27</a:t>
            </a:r>
            <a:r>
              <a:rPr lang="en-GB" baseline="30000" dirty="0"/>
              <a:t>th</a:t>
            </a:r>
            <a:r>
              <a:rPr lang="en-GB" dirty="0"/>
              <a:t> Meeting : 2022</a:t>
            </a:r>
          </a:p>
        </p:txBody>
      </p:sp>
      <p:pic>
        <p:nvPicPr>
          <p:cNvPr id="5" name="Picture Placeholder 4">
            <a:extLst>
              <a:ext uri="{FF2B5EF4-FFF2-40B4-BE49-F238E27FC236}">
                <a16:creationId xmlns:a16="http://schemas.microsoft.com/office/drawing/2014/main" id="{D99870F5-89C0-EA92-B95E-51AED75D429F}"/>
              </a:ext>
            </a:extLst>
          </p:cNvPr>
          <p:cNvPicPr>
            <a:picLocks noGrp="1" noChangeAspect="1"/>
          </p:cNvPicPr>
          <p:nvPr>
            <p:ph type="pic" sz="quarter" idx="11"/>
          </p:nvPr>
        </p:nvPicPr>
        <p:blipFill>
          <a:blip r:embed="rId2"/>
          <a:srcRect t="12031" b="12031"/>
          <a:stretch>
            <a:fillRect/>
          </a:stretch>
        </p:blipFill>
        <p:spPr>
          <a:prstGeom prst="rect">
            <a:avLst/>
          </a:prstGeom>
        </p:spPr>
      </p:pic>
      <p:sp>
        <p:nvSpPr>
          <p:cNvPr id="3" name="Text Placeholder 2"/>
          <p:cNvSpPr>
            <a:spLocks noGrp="1"/>
          </p:cNvSpPr>
          <p:nvPr>
            <p:ph type="body" sz="quarter" idx="14"/>
          </p:nvPr>
        </p:nvSpPr>
        <p:spPr/>
        <p:txBody>
          <a:bodyPr/>
          <a:lstStyle/>
          <a:p>
            <a:r>
              <a:rPr lang="en-US" dirty="0"/>
              <a:t>04</a:t>
            </a:r>
          </a:p>
        </p:txBody>
      </p:sp>
    </p:spTree>
    <p:extLst>
      <p:ext uri="{BB962C8B-B14F-4D97-AF65-F5344CB8AC3E}">
        <p14:creationId xmlns:p14="http://schemas.microsoft.com/office/powerpoint/2010/main" val="223970331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8487182" cy="423860"/>
          </a:xfrm>
        </p:spPr>
        <p:txBody>
          <a:bodyPr/>
          <a:lstStyle/>
          <a:p>
            <a:r>
              <a:rPr lang="en-US" sz="2400" dirty="0"/>
              <a:t>Quantitative Overview of Alliances and Commitment at COP27</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 name="Rectangle: Rounded Corners 8">
            <a:extLst>
              <a:ext uri="{FF2B5EF4-FFF2-40B4-BE49-F238E27FC236}">
                <a16:creationId xmlns:a16="http://schemas.microsoft.com/office/drawing/2014/main" id="{13C2B9F1-92E4-4C69-9F45-1D9E4BE4A9AD}"/>
              </a:ext>
            </a:extLst>
          </p:cNvPr>
          <p:cNvSpPr/>
          <p:nvPr/>
        </p:nvSpPr>
        <p:spPr>
          <a:xfrm>
            <a:off x="609600" y="1143000"/>
            <a:ext cx="4038600"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Loss and Damage Financing Commitments</a:t>
            </a:r>
          </a:p>
        </p:txBody>
      </p:sp>
      <p:cxnSp>
        <p:nvCxnSpPr>
          <p:cNvPr id="10" name="Straight Connector 9">
            <a:extLst>
              <a:ext uri="{FF2B5EF4-FFF2-40B4-BE49-F238E27FC236}">
                <a16:creationId xmlns:a16="http://schemas.microsoft.com/office/drawing/2014/main" id="{E061D312-769B-F98F-F949-78A10436EE86}"/>
              </a:ext>
            </a:extLst>
          </p:cNvPr>
          <p:cNvCxnSpPr/>
          <p:nvPr/>
        </p:nvCxnSpPr>
        <p:spPr>
          <a:xfrm>
            <a:off x="685800" y="14478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Circle: Hollow 12">
            <a:extLst>
              <a:ext uri="{FF2B5EF4-FFF2-40B4-BE49-F238E27FC236}">
                <a16:creationId xmlns:a16="http://schemas.microsoft.com/office/drawing/2014/main" id="{7A6DAA98-9F5B-3E63-4B5F-0611068CEF69}"/>
              </a:ext>
            </a:extLst>
          </p:cNvPr>
          <p:cNvSpPr/>
          <p:nvPr/>
        </p:nvSpPr>
        <p:spPr>
          <a:xfrm>
            <a:off x="1012925" y="1679097"/>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0" name="TextBox 19">
            <a:extLst>
              <a:ext uri="{FF2B5EF4-FFF2-40B4-BE49-F238E27FC236}">
                <a16:creationId xmlns:a16="http://schemas.microsoft.com/office/drawing/2014/main" id="{59111D19-06C5-3F6A-8D0D-E33A270DCA85}"/>
              </a:ext>
            </a:extLst>
          </p:cNvPr>
          <p:cNvSpPr txBox="1"/>
          <p:nvPr/>
        </p:nvSpPr>
        <p:spPr>
          <a:xfrm>
            <a:off x="1314419" y="2514743"/>
            <a:ext cx="755389" cy="200055"/>
          </a:xfrm>
          <a:prstGeom prst="rect">
            <a:avLst/>
          </a:prstGeom>
          <a:noFill/>
        </p:spPr>
        <p:txBody>
          <a:bodyPr wrap="square">
            <a:spAutoFit/>
          </a:bodyPr>
          <a:lstStyle/>
          <a:p>
            <a:pPr algn="ctr"/>
            <a:r>
              <a:rPr lang="en-US" sz="700" b="1" kern="1200" dirty="0">
                <a:solidFill>
                  <a:schemeClr val="accent1"/>
                </a:solidFill>
                <a:latin typeface="+mj-lt"/>
                <a:ea typeface="+mn-ea"/>
                <a:cs typeface="+mn-cs"/>
              </a:rPr>
              <a:t>Germany</a:t>
            </a:r>
          </a:p>
        </p:txBody>
      </p:sp>
      <p:sp>
        <p:nvSpPr>
          <p:cNvPr id="26" name="TextBox 25">
            <a:extLst>
              <a:ext uri="{FF2B5EF4-FFF2-40B4-BE49-F238E27FC236}">
                <a16:creationId xmlns:a16="http://schemas.microsoft.com/office/drawing/2014/main" id="{8A7AEDB8-6B8A-EC9B-3879-9AC9603120A4}"/>
              </a:ext>
            </a:extLst>
          </p:cNvPr>
          <p:cNvSpPr txBox="1"/>
          <p:nvPr/>
        </p:nvSpPr>
        <p:spPr>
          <a:xfrm>
            <a:off x="1066804" y="1878347"/>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176 Million</a:t>
            </a:r>
            <a:endParaRPr lang="en-US" sz="1200" dirty="0">
              <a:solidFill>
                <a:schemeClr val="accent1"/>
              </a:solidFill>
              <a:latin typeface="+mj-lt"/>
            </a:endParaRPr>
          </a:p>
        </p:txBody>
      </p:sp>
      <p:cxnSp>
        <p:nvCxnSpPr>
          <p:cNvPr id="27" name="Straight Connector 26">
            <a:extLst>
              <a:ext uri="{FF2B5EF4-FFF2-40B4-BE49-F238E27FC236}">
                <a16:creationId xmlns:a16="http://schemas.microsoft.com/office/drawing/2014/main" id="{A58076CC-31E2-A3B6-EF9C-6BB0BC7F2AAD}"/>
              </a:ext>
            </a:extLst>
          </p:cNvPr>
          <p:cNvCxnSpPr>
            <a:cxnSpLocks/>
          </p:cNvCxnSpPr>
          <p:nvPr/>
        </p:nvCxnSpPr>
        <p:spPr>
          <a:xfrm>
            <a:off x="1394182" y="2487201"/>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30" name="Picture 29">
            <a:extLst>
              <a:ext uri="{FF2B5EF4-FFF2-40B4-BE49-F238E27FC236}">
                <a16:creationId xmlns:a16="http://schemas.microsoft.com/office/drawing/2014/main" id="{016D8DED-604B-392A-47AB-EA53013CF4B2}"/>
              </a:ext>
            </a:extLst>
          </p:cNvPr>
          <p:cNvPicPr>
            <a:picLocks noChangeAspect="1"/>
          </p:cNvPicPr>
          <p:nvPr/>
        </p:nvPicPr>
        <p:blipFill>
          <a:blip r:embed="rId5"/>
          <a:stretch>
            <a:fillRect/>
          </a:stretch>
        </p:blipFill>
        <p:spPr>
          <a:xfrm>
            <a:off x="1009623" y="2538087"/>
            <a:ext cx="257222" cy="154333"/>
          </a:xfrm>
          <a:prstGeom prst="rect">
            <a:avLst/>
          </a:prstGeom>
        </p:spPr>
      </p:pic>
      <p:cxnSp>
        <p:nvCxnSpPr>
          <p:cNvPr id="31" name="Straight Connector 30">
            <a:extLst>
              <a:ext uri="{FF2B5EF4-FFF2-40B4-BE49-F238E27FC236}">
                <a16:creationId xmlns:a16="http://schemas.microsoft.com/office/drawing/2014/main" id="{2F1AA62C-C69F-6FDC-62B5-199B13D10A7D}"/>
              </a:ext>
            </a:extLst>
          </p:cNvPr>
          <p:cNvCxnSpPr>
            <a:cxnSpLocks/>
          </p:cNvCxnSpPr>
          <p:nvPr/>
        </p:nvCxnSpPr>
        <p:spPr>
          <a:xfrm>
            <a:off x="2000219" y="1678614"/>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3" name="Circle: Hollow 32">
            <a:extLst>
              <a:ext uri="{FF2B5EF4-FFF2-40B4-BE49-F238E27FC236}">
                <a16:creationId xmlns:a16="http://schemas.microsoft.com/office/drawing/2014/main" id="{61FA0209-80EB-450D-0BC9-C047AA51CEA8}"/>
              </a:ext>
            </a:extLst>
          </p:cNvPr>
          <p:cNvSpPr/>
          <p:nvPr/>
        </p:nvSpPr>
        <p:spPr>
          <a:xfrm>
            <a:off x="2232121" y="1691343"/>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34" name="TextBox 33">
            <a:extLst>
              <a:ext uri="{FF2B5EF4-FFF2-40B4-BE49-F238E27FC236}">
                <a16:creationId xmlns:a16="http://schemas.microsoft.com/office/drawing/2014/main" id="{3D5582A9-8DD9-7113-5291-1F215E7D4DD3}"/>
              </a:ext>
            </a:extLst>
          </p:cNvPr>
          <p:cNvSpPr txBox="1"/>
          <p:nvPr/>
        </p:nvSpPr>
        <p:spPr>
          <a:xfrm>
            <a:off x="2457419" y="2527470"/>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EU</a:t>
            </a:r>
          </a:p>
        </p:txBody>
      </p:sp>
      <p:sp>
        <p:nvSpPr>
          <p:cNvPr id="36" name="TextBox 35">
            <a:extLst>
              <a:ext uri="{FF2B5EF4-FFF2-40B4-BE49-F238E27FC236}">
                <a16:creationId xmlns:a16="http://schemas.microsoft.com/office/drawing/2014/main" id="{0B1F4522-4852-83C6-9392-1E81788AE5E0}"/>
              </a:ext>
            </a:extLst>
          </p:cNvPr>
          <p:cNvSpPr txBox="1"/>
          <p:nvPr/>
        </p:nvSpPr>
        <p:spPr>
          <a:xfrm>
            <a:off x="2286000" y="1890593"/>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62 Million</a:t>
            </a:r>
            <a:endParaRPr lang="en-US" sz="1200" dirty="0">
              <a:solidFill>
                <a:schemeClr val="accent1"/>
              </a:solidFill>
              <a:latin typeface="+mj-lt"/>
            </a:endParaRPr>
          </a:p>
        </p:txBody>
      </p:sp>
      <p:cxnSp>
        <p:nvCxnSpPr>
          <p:cNvPr id="37" name="Straight Connector 36">
            <a:extLst>
              <a:ext uri="{FF2B5EF4-FFF2-40B4-BE49-F238E27FC236}">
                <a16:creationId xmlns:a16="http://schemas.microsoft.com/office/drawing/2014/main" id="{C9ED0CDF-EC83-7C2A-7B75-B1E07E8CDEC8}"/>
              </a:ext>
            </a:extLst>
          </p:cNvPr>
          <p:cNvCxnSpPr>
            <a:cxnSpLocks/>
          </p:cNvCxnSpPr>
          <p:nvPr/>
        </p:nvCxnSpPr>
        <p:spPr>
          <a:xfrm>
            <a:off x="2613378" y="2499447"/>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38" name="Picture 37">
            <a:extLst>
              <a:ext uri="{FF2B5EF4-FFF2-40B4-BE49-F238E27FC236}">
                <a16:creationId xmlns:a16="http://schemas.microsoft.com/office/drawing/2014/main" id="{490137D4-B2EC-FAA8-1708-E8197006801F}"/>
              </a:ext>
            </a:extLst>
          </p:cNvPr>
          <p:cNvPicPr>
            <a:picLocks noChangeAspect="1"/>
          </p:cNvPicPr>
          <p:nvPr/>
        </p:nvPicPr>
        <p:blipFill>
          <a:blip r:embed="rId6"/>
          <a:srcRect/>
          <a:stretch/>
        </p:blipFill>
        <p:spPr>
          <a:xfrm>
            <a:off x="2241680" y="2550333"/>
            <a:ext cx="231499" cy="154333"/>
          </a:xfrm>
          <a:prstGeom prst="rect">
            <a:avLst/>
          </a:prstGeom>
        </p:spPr>
      </p:pic>
      <p:sp>
        <p:nvSpPr>
          <p:cNvPr id="39" name="Circle: Hollow 38">
            <a:extLst>
              <a:ext uri="{FF2B5EF4-FFF2-40B4-BE49-F238E27FC236}">
                <a16:creationId xmlns:a16="http://schemas.microsoft.com/office/drawing/2014/main" id="{7EDCCC5C-0BE7-47CC-1E6E-EDB664E609F0}"/>
              </a:ext>
            </a:extLst>
          </p:cNvPr>
          <p:cNvSpPr/>
          <p:nvPr/>
        </p:nvSpPr>
        <p:spPr>
          <a:xfrm>
            <a:off x="3368517" y="1691343"/>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40" name="TextBox 39">
            <a:extLst>
              <a:ext uri="{FF2B5EF4-FFF2-40B4-BE49-F238E27FC236}">
                <a16:creationId xmlns:a16="http://schemas.microsoft.com/office/drawing/2014/main" id="{CF11C5A7-EF3C-618A-48A2-A2C8FD364B48}"/>
              </a:ext>
            </a:extLst>
          </p:cNvPr>
          <p:cNvSpPr txBox="1"/>
          <p:nvPr/>
        </p:nvSpPr>
        <p:spPr>
          <a:xfrm>
            <a:off x="3670011" y="2526989"/>
            <a:ext cx="755389" cy="200055"/>
          </a:xfrm>
          <a:prstGeom prst="rect">
            <a:avLst/>
          </a:prstGeom>
          <a:noFill/>
        </p:spPr>
        <p:txBody>
          <a:bodyPr wrap="square">
            <a:spAutoFit/>
          </a:bodyPr>
          <a:lstStyle/>
          <a:p>
            <a:pPr algn="ctr"/>
            <a:r>
              <a:rPr lang="en-US" sz="700" b="1" kern="1200" dirty="0">
                <a:solidFill>
                  <a:schemeClr val="accent1"/>
                </a:solidFill>
                <a:latin typeface="+mj-lt"/>
                <a:ea typeface="+mn-ea"/>
                <a:cs typeface="+mn-cs"/>
              </a:rPr>
              <a:t>Austria</a:t>
            </a:r>
          </a:p>
        </p:txBody>
      </p:sp>
      <p:sp>
        <p:nvSpPr>
          <p:cNvPr id="41" name="TextBox 40">
            <a:extLst>
              <a:ext uri="{FF2B5EF4-FFF2-40B4-BE49-F238E27FC236}">
                <a16:creationId xmlns:a16="http://schemas.microsoft.com/office/drawing/2014/main" id="{FECC6174-DA08-6B4C-152D-09437EF81639}"/>
              </a:ext>
            </a:extLst>
          </p:cNvPr>
          <p:cNvSpPr txBox="1"/>
          <p:nvPr/>
        </p:nvSpPr>
        <p:spPr>
          <a:xfrm>
            <a:off x="3422396" y="1890593"/>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176 Million</a:t>
            </a:r>
            <a:endParaRPr lang="en-US" sz="1200" dirty="0">
              <a:solidFill>
                <a:schemeClr val="accent1"/>
              </a:solidFill>
              <a:latin typeface="+mj-lt"/>
            </a:endParaRPr>
          </a:p>
        </p:txBody>
      </p:sp>
      <p:cxnSp>
        <p:nvCxnSpPr>
          <p:cNvPr id="42" name="Straight Connector 41">
            <a:extLst>
              <a:ext uri="{FF2B5EF4-FFF2-40B4-BE49-F238E27FC236}">
                <a16:creationId xmlns:a16="http://schemas.microsoft.com/office/drawing/2014/main" id="{B893CF2A-46E8-C770-7513-B92998479456}"/>
              </a:ext>
            </a:extLst>
          </p:cNvPr>
          <p:cNvCxnSpPr>
            <a:cxnSpLocks/>
          </p:cNvCxnSpPr>
          <p:nvPr/>
        </p:nvCxnSpPr>
        <p:spPr>
          <a:xfrm>
            <a:off x="3749774" y="2499447"/>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43" name="Picture 42">
            <a:extLst>
              <a:ext uri="{FF2B5EF4-FFF2-40B4-BE49-F238E27FC236}">
                <a16:creationId xmlns:a16="http://schemas.microsoft.com/office/drawing/2014/main" id="{312270E8-5810-CABC-0523-DCCDF16836D6}"/>
              </a:ext>
            </a:extLst>
          </p:cNvPr>
          <p:cNvPicPr>
            <a:picLocks noChangeAspect="1"/>
          </p:cNvPicPr>
          <p:nvPr/>
        </p:nvPicPr>
        <p:blipFill>
          <a:blip r:embed="rId7"/>
          <a:srcRect/>
          <a:stretch/>
        </p:blipFill>
        <p:spPr>
          <a:xfrm>
            <a:off x="3379913" y="2550333"/>
            <a:ext cx="227825" cy="154333"/>
          </a:xfrm>
          <a:prstGeom prst="rect">
            <a:avLst/>
          </a:prstGeom>
        </p:spPr>
      </p:pic>
      <p:cxnSp>
        <p:nvCxnSpPr>
          <p:cNvPr id="44" name="Straight Connector 43">
            <a:extLst>
              <a:ext uri="{FF2B5EF4-FFF2-40B4-BE49-F238E27FC236}">
                <a16:creationId xmlns:a16="http://schemas.microsoft.com/office/drawing/2014/main" id="{362800A5-2FB8-10BD-484D-02F44B8C568D}"/>
              </a:ext>
            </a:extLst>
          </p:cNvPr>
          <p:cNvCxnSpPr>
            <a:cxnSpLocks/>
          </p:cNvCxnSpPr>
          <p:nvPr/>
        </p:nvCxnSpPr>
        <p:spPr>
          <a:xfrm>
            <a:off x="4373984" y="1690860"/>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F4FEAEA6-1778-FBB4-155C-ABE978C38A8D}"/>
              </a:ext>
            </a:extLst>
          </p:cNvPr>
          <p:cNvCxnSpPr>
            <a:cxnSpLocks/>
          </p:cNvCxnSpPr>
          <p:nvPr/>
        </p:nvCxnSpPr>
        <p:spPr>
          <a:xfrm>
            <a:off x="3143219" y="1678614"/>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46" name="Circle: Hollow 45">
            <a:extLst>
              <a:ext uri="{FF2B5EF4-FFF2-40B4-BE49-F238E27FC236}">
                <a16:creationId xmlns:a16="http://schemas.microsoft.com/office/drawing/2014/main" id="{AC7F5C04-7900-FEAA-58E5-7D65900EFC14}"/>
              </a:ext>
            </a:extLst>
          </p:cNvPr>
          <p:cNvSpPr/>
          <p:nvPr/>
        </p:nvSpPr>
        <p:spPr>
          <a:xfrm>
            <a:off x="4588291" y="1682308"/>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47" name="TextBox 46">
            <a:extLst>
              <a:ext uri="{FF2B5EF4-FFF2-40B4-BE49-F238E27FC236}">
                <a16:creationId xmlns:a16="http://schemas.microsoft.com/office/drawing/2014/main" id="{CEA7749B-B33A-8E7E-C28C-A6F61E610AF8}"/>
              </a:ext>
            </a:extLst>
          </p:cNvPr>
          <p:cNvSpPr txBox="1"/>
          <p:nvPr/>
        </p:nvSpPr>
        <p:spPr>
          <a:xfrm>
            <a:off x="4849360" y="2518584"/>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France</a:t>
            </a:r>
          </a:p>
        </p:txBody>
      </p:sp>
      <p:sp>
        <p:nvSpPr>
          <p:cNvPr id="53" name="TextBox 52">
            <a:extLst>
              <a:ext uri="{FF2B5EF4-FFF2-40B4-BE49-F238E27FC236}">
                <a16:creationId xmlns:a16="http://schemas.microsoft.com/office/drawing/2014/main" id="{D8E78263-83E1-6ADC-341C-E32D5726EFF2}"/>
              </a:ext>
            </a:extLst>
          </p:cNvPr>
          <p:cNvSpPr txBox="1"/>
          <p:nvPr/>
        </p:nvSpPr>
        <p:spPr>
          <a:xfrm>
            <a:off x="4642170" y="1881558"/>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21 Million</a:t>
            </a:r>
            <a:endParaRPr lang="en-US" sz="1200" dirty="0">
              <a:solidFill>
                <a:schemeClr val="accent1"/>
              </a:solidFill>
              <a:latin typeface="+mj-lt"/>
            </a:endParaRPr>
          </a:p>
        </p:txBody>
      </p:sp>
      <p:cxnSp>
        <p:nvCxnSpPr>
          <p:cNvPr id="55" name="Straight Connector 54">
            <a:extLst>
              <a:ext uri="{FF2B5EF4-FFF2-40B4-BE49-F238E27FC236}">
                <a16:creationId xmlns:a16="http://schemas.microsoft.com/office/drawing/2014/main" id="{F2FE60D8-BE61-0C67-7055-6D96E26A2AD1}"/>
              </a:ext>
            </a:extLst>
          </p:cNvPr>
          <p:cNvCxnSpPr>
            <a:cxnSpLocks/>
          </p:cNvCxnSpPr>
          <p:nvPr/>
        </p:nvCxnSpPr>
        <p:spPr>
          <a:xfrm>
            <a:off x="4969548" y="2490412"/>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56" name="Picture 55">
            <a:extLst>
              <a:ext uri="{FF2B5EF4-FFF2-40B4-BE49-F238E27FC236}">
                <a16:creationId xmlns:a16="http://schemas.microsoft.com/office/drawing/2014/main" id="{0BF03AF1-2C32-D91B-7E6E-FF1C80E41886}"/>
              </a:ext>
            </a:extLst>
          </p:cNvPr>
          <p:cNvPicPr>
            <a:picLocks noChangeAspect="1"/>
          </p:cNvPicPr>
          <p:nvPr/>
        </p:nvPicPr>
        <p:blipFill>
          <a:blip r:embed="rId8"/>
          <a:srcRect/>
          <a:stretch/>
        </p:blipFill>
        <p:spPr>
          <a:xfrm>
            <a:off x="4597850" y="2541866"/>
            <a:ext cx="231499" cy="153197"/>
          </a:xfrm>
          <a:prstGeom prst="rect">
            <a:avLst/>
          </a:prstGeom>
        </p:spPr>
      </p:pic>
      <p:cxnSp>
        <p:nvCxnSpPr>
          <p:cNvPr id="58" name="Straight Connector 57">
            <a:extLst>
              <a:ext uri="{FF2B5EF4-FFF2-40B4-BE49-F238E27FC236}">
                <a16:creationId xmlns:a16="http://schemas.microsoft.com/office/drawing/2014/main" id="{D7D589F9-993A-0338-352A-1175D28EC83A}"/>
              </a:ext>
            </a:extLst>
          </p:cNvPr>
          <p:cNvCxnSpPr>
            <a:cxnSpLocks/>
          </p:cNvCxnSpPr>
          <p:nvPr/>
        </p:nvCxnSpPr>
        <p:spPr>
          <a:xfrm>
            <a:off x="5499389" y="1669579"/>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61" name="Circle: Hollow 60">
            <a:extLst>
              <a:ext uri="{FF2B5EF4-FFF2-40B4-BE49-F238E27FC236}">
                <a16:creationId xmlns:a16="http://schemas.microsoft.com/office/drawing/2014/main" id="{48E94CBF-F280-7356-0BAB-A5430CC688E7}"/>
              </a:ext>
            </a:extLst>
          </p:cNvPr>
          <p:cNvSpPr/>
          <p:nvPr/>
        </p:nvSpPr>
        <p:spPr>
          <a:xfrm>
            <a:off x="5720638" y="1689101"/>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64" name="TextBox 63">
            <a:extLst>
              <a:ext uri="{FF2B5EF4-FFF2-40B4-BE49-F238E27FC236}">
                <a16:creationId xmlns:a16="http://schemas.microsoft.com/office/drawing/2014/main" id="{7490042F-DB87-8001-8412-7A571650AAD1}"/>
              </a:ext>
            </a:extLst>
          </p:cNvPr>
          <p:cNvSpPr txBox="1"/>
          <p:nvPr/>
        </p:nvSpPr>
        <p:spPr>
          <a:xfrm>
            <a:off x="6044452" y="2525377"/>
            <a:ext cx="755389" cy="200055"/>
          </a:xfrm>
          <a:prstGeom prst="rect">
            <a:avLst/>
          </a:prstGeom>
          <a:noFill/>
        </p:spPr>
        <p:txBody>
          <a:bodyPr wrap="square">
            <a:spAutoFit/>
          </a:bodyPr>
          <a:lstStyle/>
          <a:p>
            <a:pPr algn="ctr"/>
            <a:r>
              <a:rPr lang="en-US" sz="700" b="1" kern="1200" dirty="0">
                <a:solidFill>
                  <a:schemeClr val="accent1"/>
                </a:solidFill>
                <a:latin typeface="+mj-lt"/>
                <a:ea typeface="+mn-ea"/>
                <a:cs typeface="+mn-cs"/>
              </a:rPr>
              <a:t>New Zealand</a:t>
            </a:r>
          </a:p>
        </p:txBody>
      </p:sp>
      <p:sp>
        <p:nvSpPr>
          <p:cNvPr id="65" name="TextBox 64">
            <a:extLst>
              <a:ext uri="{FF2B5EF4-FFF2-40B4-BE49-F238E27FC236}">
                <a16:creationId xmlns:a16="http://schemas.microsoft.com/office/drawing/2014/main" id="{846480A2-5EB9-2705-9B59-54F7883ADB55}"/>
              </a:ext>
            </a:extLst>
          </p:cNvPr>
          <p:cNvSpPr txBox="1"/>
          <p:nvPr/>
        </p:nvSpPr>
        <p:spPr>
          <a:xfrm>
            <a:off x="5774517" y="1888351"/>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12 Million</a:t>
            </a:r>
            <a:endParaRPr lang="en-US" sz="1200" dirty="0">
              <a:solidFill>
                <a:schemeClr val="accent1"/>
              </a:solidFill>
              <a:latin typeface="+mj-lt"/>
            </a:endParaRPr>
          </a:p>
        </p:txBody>
      </p:sp>
      <p:cxnSp>
        <p:nvCxnSpPr>
          <p:cNvPr id="66" name="Straight Connector 65">
            <a:extLst>
              <a:ext uri="{FF2B5EF4-FFF2-40B4-BE49-F238E27FC236}">
                <a16:creationId xmlns:a16="http://schemas.microsoft.com/office/drawing/2014/main" id="{263522D0-AD45-03D8-A956-7BF4D002A4EA}"/>
              </a:ext>
            </a:extLst>
          </p:cNvPr>
          <p:cNvCxnSpPr>
            <a:cxnSpLocks/>
          </p:cNvCxnSpPr>
          <p:nvPr/>
        </p:nvCxnSpPr>
        <p:spPr>
          <a:xfrm>
            <a:off x="6088841" y="2493706"/>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67" name="Picture 66">
            <a:extLst>
              <a:ext uri="{FF2B5EF4-FFF2-40B4-BE49-F238E27FC236}">
                <a16:creationId xmlns:a16="http://schemas.microsoft.com/office/drawing/2014/main" id="{E87EBCAC-14C5-BFA7-47C8-B61CC3577B5A}"/>
              </a:ext>
            </a:extLst>
          </p:cNvPr>
          <p:cNvPicPr>
            <a:picLocks noChangeAspect="1"/>
          </p:cNvPicPr>
          <p:nvPr/>
        </p:nvPicPr>
        <p:blipFill>
          <a:blip r:embed="rId9"/>
          <a:srcRect/>
          <a:stretch/>
        </p:blipFill>
        <p:spPr>
          <a:xfrm>
            <a:off x="5732034" y="2550333"/>
            <a:ext cx="227825" cy="131880"/>
          </a:xfrm>
          <a:prstGeom prst="rect">
            <a:avLst/>
          </a:prstGeom>
        </p:spPr>
      </p:pic>
      <p:cxnSp>
        <p:nvCxnSpPr>
          <p:cNvPr id="68" name="Straight Connector 67">
            <a:extLst>
              <a:ext uri="{FF2B5EF4-FFF2-40B4-BE49-F238E27FC236}">
                <a16:creationId xmlns:a16="http://schemas.microsoft.com/office/drawing/2014/main" id="{E2044BB0-B1AB-EABF-BBD4-40B1DCA616CB}"/>
              </a:ext>
            </a:extLst>
          </p:cNvPr>
          <p:cNvCxnSpPr>
            <a:cxnSpLocks/>
          </p:cNvCxnSpPr>
          <p:nvPr/>
        </p:nvCxnSpPr>
        <p:spPr>
          <a:xfrm>
            <a:off x="6726105" y="1688618"/>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69" name="Circle: Hollow 68">
            <a:extLst>
              <a:ext uri="{FF2B5EF4-FFF2-40B4-BE49-F238E27FC236}">
                <a16:creationId xmlns:a16="http://schemas.microsoft.com/office/drawing/2014/main" id="{34CA7844-D46A-C875-127E-B6964E25725B}"/>
              </a:ext>
            </a:extLst>
          </p:cNvPr>
          <p:cNvSpPr/>
          <p:nvPr/>
        </p:nvSpPr>
        <p:spPr>
          <a:xfrm>
            <a:off x="6910565" y="1689101"/>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70" name="TextBox 69">
            <a:extLst>
              <a:ext uri="{FF2B5EF4-FFF2-40B4-BE49-F238E27FC236}">
                <a16:creationId xmlns:a16="http://schemas.microsoft.com/office/drawing/2014/main" id="{57A9EFB3-2219-5324-B505-CC2B7A523820}"/>
              </a:ext>
            </a:extLst>
          </p:cNvPr>
          <p:cNvSpPr txBox="1"/>
          <p:nvPr/>
        </p:nvSpPr>
        <p:spPr>
          <a:xfrm>
            <a:off x="7171634" y="2525377"/>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Ireland</a:t>
            </a:r>
          </a:p>
        </p:txBody>
      </p:sp>
      <p:sp>
        <p:nvSpPr>
          <p:cNvPr id="71" name="TextBox 70">
            <a:extLst>
              <a:ext uri="{FF2B5EF4-FFF2-40B4-BE49-F238E27FC236}">
                <a16:creationId xmlns:a16="http://schemas.microsoft.com/office/drawing/2014/main" id="{E99519E0-42AF-A164-9B61-97DD140D1609}"/>
              </a:ext>
            </a:extLst>
          </p:cNvPr>
          <p:cNvSpPr txBox="1"/>
          <p:nvPr/>
        </p:nvSpPr>
        <p:spPr>
          <a:xfrm>
            <a:off x="6964444" y="1888351"/>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10 Million</a:t>
            </a:r>
            <a:endParaRPr lang="en-US" sz="1200" dirty="0">
              <a:solidFill>
                <a:schemeClr val="accent1"/>
              </a:solidFill>
              <a:latin typeface="+mj-lt"/>
            </a:endParaRPr>
          </a:p>
        </p:txBody>
      </p:sp>
      <p:cxnSp>
        <p:nvCxnSpPr>
          <p:cNvPr id="72" name="Straight Connector 71">
            <a:extLst>
              <a:ext uri="{FF2B5EF4-FFF2-40B4-BE49-F238E27FC236}">
                <a16:creationId xmlns:a16="http://schemas.microsoft.com/office/drawing/2014/main" id="{DB33A3D8-95FE-A2D8-761C-54FF18504EFE}"/>
              </a:ext>
            </a:extLst>
          </p:cNvPr>
          <p:cNvCxnSpPr>
            <a:cxnSpLocks/>
          </p:cNvCxnSpPr>
          <p:nvPr/>
        </p:nvCxnSpPr>
        <p:spPr>
          <a:xfrm>
            <a:off x="7291822" y="2497205"/>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73" name="Picture 72">
            <a:extLst>
              <a:ext uri="{FF2B5EF4-FFF2-40B4-BE49-F238E27FC236}">
                <a16:creationId xmlns:a16="http://schemas.microsoft.com/office/drawing/2014/main" id="{E5ECFD35-12E7-8D93-3801-9565C3CEA274}"/>
              </a:ext>
            </a:extLst>
          </p:cNvPr>
          <p:cNvPicPr>
            <a:picLocks noChangeAspect="1"/>
          </p:cNvPicPr>
          <p:nvPr/>
        </p:nvPicPr>
        <p:blipFill>
          <a:blip r:embed="rId10"/>
          <a:srcRect/>
          <a:stretch/>
        </p:blipFill>
        <p:spPr>
          <a:xfrm>
            <a:off x="6924306" y="2548659"/>
            <a:ext cx="223134" cy="153197"/>
          </a:xfrm>
          <a:prstGeom prst="rect">
            <a:avLst/>
          </a:prstGeom>
        </p:spPr>
      </p:pic>
      <p:cxnSp>
        <p:nvCxnSpPr>
          <p:cNvPr id="74" name="Straight Connector 73">
            <a:extLst>
              <a:ext uri="{FF2B5EF4-FFF2-40B4-BE49-F238E27FC236}">
                <a16:creationId xmlns:a16="http://schemas.microsoft.com/office/drawing/2014/main" id="{0873D35E-CA1A-1D43-8306-D9E582AB0474}"/>
              </a:ext>
            </a:extLst>
          </p:cNvPr>
          <p:cNvCxnSpPr>
            <a:cxnSpLocks/>
          </p:cNvCxnSpPr>
          <p:nvPr/>
        </p:nvCxnSpPr>
        <p:spPr>
          <a:xfrm>
            <a:off x="7821663" y="1676372"/>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75" name="Circle: Hollow 74">
            <a:extLst>
              <a:ext uri="{FF2B5EF4-FFF2-40B4-BE49-F238E27FC236}">
                <a16:creationId xmlns:a16="http://schemas.microsoft.com/office/drawing/2014/main" id="{9D0DCEA4-155E-5EF6-54FD-F2DFBEBE0505}"/>
              </a:ext>
            </a:extLst>
          </p:cNvPr>
          <p:cNvSpPr/>
          <p:nvPr/>
        </p:nvSpPr>
        <p:spPr>
          <a:xfrm>
            <a:off x="8031921" y="1697454"/>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76" name="TextBox 75">
            <a:extLst>
              <a:ext uri="{FF2B5EF4-FFF2-40B4-BE49-F238E27FC236}">
                <a16:creationId xmlns:a16="http://schemas.microsoft.com/office/drawing/2014/main" id="{BC22D7BA-AF34-35DB-11A9-BCFD00D7DED5}"/>
              </a:ext>
            </a:extLst>
          </p:cNvPr>
          <p:cNvSpPr txBox="1"/>
          <p:nvPr/>
        </p:nvSpPr>
        <p:spPr>
          <a:xfrm>
            <a:off x="8292990" y="2533730"/>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Canada</a:t>
            </a:r>
          </a:p>
        </p:txBody>
      </p:sp>
      <p:sp>
        <p:nvSpPr>
          <p:cNvPr id="77" name="TextBox 76">
            <a:extLst>
              <a:ext uri="{FF2B5EF4-FFF2-40B4-BE49-F238E27FC236}">
                <a16:creationId xmlns:a16="http://schemas.microsoft.com/office/drawing/2014/main" id="{D94FA6D4-BD61-72C9-42A8-4DCC50599E29}"/>
              </a:ext>
            </a:extLst>
          </p:cNvPr>
          <p:cNvSpPr txBox="1"/>
          <p:nvPr/>
        </p:nvSpPr>
        <p:spPr>
          <a:xfrm>
            <a:off x="8085800" y="1896704"/>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7 Million</a:t>
            </a:r>
            <a:endParaRPr lang="en-US" sz="1200" dirty="0">
              <a:solidFill>
                <a:schemeClr val="accent1"/>
              </a:solidFill>
              <a:latin typeface="+mj-lt"/>
            </a:endParaRPr>
          </a:p>
        </p:txBody>
      </p:sp>
      <p:cxnSp>
        <p:nvCxnSpPr>
          <p:cNvPr id="78" name="Straight Connector 77">
            <a:extLst>
              <a:ext uri="{FF2B5EF4-FFF2-40B4-BE49-F238E27FC236}">
                <a16:creationId xmlns:a16="http://schemas.microsoft.com/office/drawing/2014/main" id="{1046FB39-EA0E-36FD-3312-7ACCB64A4685}"/>
              </a:ext>
            </a:extLst>
          </p:cNvPr>
          <p:cNvCxnSpPr>
            <a:cxnSpLocks/>
          </p:cNvCxnSpPr>
          <p:nvPr/>
        </p:nvCxnSpPr>
        <p:spPr>
          <a:xfrm>
            <a:off x="8413178" y="2505558"/>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79" name="Picture 78">
            <a:extLst>
              <a:ext uri="{FF2B5EF4-FFF2-40B4-BE49-F238E27FC236}">
                <a16:creationId xmlns:a16="http://schemas.microsoft.com/office/drawing/2014/main" id="{9A71F75A-D532-B3C9-5887-12760D3BCB4A}"/>
              </a:ext>
            </a:extLst>
          </p:cNvPr>
          <p:cNvPicPr>
            <a:picLocks noChangeAspect="1"/>
          </p:cNvPicPr>
          <p:nvPr/>
        </p:nvPicPr>
        <p:blipFill>
          <a:blip r:embed="rId11"/>
          <a:srcRect/>
          <a:stretch/>
        </p:blipFill>
        <p:spPr>
          <a:xfrm>
            <a:off x="8045662" y="2568158"/>
            <a:ext cx="223134" cy="130905"/>
          </a:xfrm>
          <a:prstGeom prst="rect">
            <a:avLst/>
          </a:prstGeom>
        </p:spPr>
      </p:pic>
      <p:cxnSp>
        <p:nvCxnSpPr>
          <p:cNvPr id="80" name="Straight Connector 79">
            <a:extLst>
              <a:ext uri="{FF2B5EF4-FFF2-40B4-BE49-F238E27FC236}">
                <a16:creationId xmlns:a16="http://schemas.microsoft.com/office/drawing/2014/main" id="{E406CD03-F5B7-C421-B585-01280E7182BF}"/>
              </a:ext>
            </a:extLst>
          </p:cNvPr>
          <p:cNvCxnSpPr>
            <a:cxnSpLocks/>
          </p:cNvCxnSpPr>
          <p:nvPr/>
        </p:nvCxnSpPr>
        <p:spPr>
          <a:xfrm>
            <a:off x="8943019" y="1684725"/>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81" name="Circle: Hollow 80">
            <a:extLst>
              <a:ext uri="{FF2B5EF4-FFF2-40B4-BE49-F238E27FC236}">
                <a16:creationId xmlns:a16="http://schemas.microsoft.com/office/drawing/2014/main" id="{B1F5046E-BA67-2579-DFDB-ED486BBAF2BB}"/>
              </a:ext>
            </a:extLst>
          </p:cNvPr>
          <p:cNvSpPr/>
          <p:nvPr/>
        </p:nvSpPr>
        <p:spPr>
          <a:xfrm>
            <a:off x="9142419" y="1697454"/>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2" name="TextBox 81">
            <a:extLst>
              <a:ext uri="{FF2B5EF4-FFF2-40B4-BE49-F238E27FC236}">
                <a16:creationId xmlns:a16="http://schemas.microsoft.com/office/drawing/2014/main" id="{09E8B832-BF7C-D9FB-5C45-959A98EF0193}"/>
              </a:ext>
            </a:extLst>
          </p:cNvPr>
          <p:cNvSpPr txBox="1"/>
          <p:nvPr/>
        </p:nvSpPr>
        <p:spPr>
          <a:xfrm>
            <a:off x="9403488" y="2533730"/>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Scotland</a:t>
            </a:r>
          </a:p>
        </p:txBody>
      </p:sp>
      <p:sp>
        <p:nvSpPr>
          <p:cNvPr id="83" name="TextBox 82">
            <a:extLst>
              <a:ext uri="{FF2B5EF4-FFF2-40B4-BE49-F238E27FC236}">
                <a16:creationId xmlns:a16="http://schemas.microsoft.com/office/drawing/2014/main" id="{4688FB43-09F6-F574-7CCA-F56698568BC7}"/>
              </a:ext>
            </a:extLst>
          </p:cNvPr>
          <p:cNvSpPr txBox="1"/>
          <p:nvPr/>
        </p:nvSpPr>
        <p:spPr>
          <a:xfrm>
            <a:off x="9196298" y="1896704"/>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6 Million</a:t>
            </a:r>
            <a:endParaRPr lang="en-US" sz="1200" dirty="0">
              <a:solidFill>
                <a:schemeClr val="accent1"/>
              </a:solidFill>
              <a:latin typeface="+mj-lt"/>
            </a:endParaRPr>
          </a:p>
        </p:txBody>
      </p:sp>
      <p:cxnSp>
        <p:nvCxnSpPr>
          <p:cNvPr id="84" name="Straight Connector 83">
            <a:extLst>
              <a:ext uri="{FF2B5EF4-FFF2-40B4-BE49-F238E27FC236}">
                <a16:creationId xmlns:a16="http://schemas.microsoft.com/office/drawing/2014/main" id="{80D9686E-1B75-0EA0-EAFE-E8A35141922A}"/>
              </a:ext>
            </a:extLst>
          </p:cNvPr>
          <p:cNvCxnSpPr>
            <a:cxnSpLocks/>
          </p:cNvCxnSpPr>
          <p:nvPr/>
        </p:nvCxnSpPr>
        <p:spPr>
          <a:xfrm>
            <a:off x="9523676" y="2505558"/>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85" name="Picture 84">
            <a:extLst>
              <a:ext uri="{FF2B5EF4-FFF2-40B4-BE49-F238E27FC236}">
                <a16:creationId xmlns:a16="http://schemas.microsoft.com/office/drawing/2014/main" id="{2C97664C-E8DD-B375-6F96-DAB748DBF478}"/>
              </a:ext>
            </a:extLst>
          </p:cNvPr>
          <p:cNvPicPr>
            <a:picLocks noChangeAspect="1"/>
          </p:cNvPicPr>
          <p:nvPr/>
        </p:nvPicPr>
        <p:blipFill>
          <a:blip r:embed="rId12"/>
          <a:srcRect/>
          <a:stretch/>
        </p:blipFill>
        <p:spPr>
          <a:xfrm>
            <a:off x="9156160" y="2566506"/>
            <a:ext cx="223134" cy="134209"/>
          </a:xfrm>
          <a:prstGeom prst="rect">
            <a:avLst/>
          </a:prstGeom>
        </p:spPr>
      </p:pic>
      <p:cxnSp>
        <p:nvCxnSpPr>
          <p:cNvPr id="86" name="Straight Connector 85">
            <a:extLst>
              <a:ext uri="{FF2B5EF4-FFF2-40B4-BE49-F238E27FC236}">
                <a16:creationId xmlns:a16="http://schemas.microsoft.com/office/drawing/2014/main" id="{23CD7998-2A94-091A-C5B6-C2B74326C3B4}"/>
              </a:ext>
            </a:extLst>
          </p:cNvPr>
          <p:cNvCxnSpPr>
            <a:cxnSpLocks/>
          </p:cNvCxnSpPr>
          <p:nvPr/>
        </p:nvCxnSpPr>
        <p:spPr>
          <a:xfrm>
            <a:off x="10053517" y="1684725"/>
            <a:ext cx="0" cy="1064206"/>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87" name="Circle: Hollow 86">
            <a:extLst>
              <a:ext uri="{FF2B5EF4-FFF2-40B4-BE49-F238E27FC236}">
                <a16:creationId xmlns:a16="http://schemas.microsoft.com/office/drawing/2014/main" id="{445DC181-E6BD-FC49-D04E-A20723842913}"/>
              </a:ext>
            </a:extLst>
          </p:cNvPr>
          <p:cNvSpPr/>
          <p:nvPr/>
        </p:nvSpPr>
        <p:spPr>
          <a:xfrm>
            <a:off x="10255420" y="1674594"/>
            <a:ext cx="755389" cy="737054"/>
          </a:xfrm>
          <a:prstGeom prst="donut">
            <a:avLst>
              <a:gd name="adj" fmla="val 12580"/>
            </a:avLst>
          </a:prstGeom>
          <a:gradFill>
            <a:gsLst>
              <a:gs pos="0">
                <a:schemeClr val="accent1"/>
              </a:gs>
              <a:gs pos="74000">
                <a:schemeClr val="accent3"/>
              </a:gs>
              <a:gs pos="83000">
                <a:schemeClr val="accent1">
                  <a:lumMod val="45000"/>
                  <a:lumOff val="55000"/>
                </a:schemeClr>
              </a:gs>
              <a:gs pos="100000">
                <a:schemeClr val="accent1"/>
              </a:gs>
            </a:gsLst>
            <a:lin ang="5400000" scaled="1"/>
          </a:gra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8" name="TextBox 87">
            <a:extLst>
              <a:ext uri="{FF2B5EF4-FFF2-40B4-BE49-F238E27FC236}">
                <a16:creationId xmlns:a16="http://schemas.microsoft.com/office/drawing/2014/main" id="{F53039DF-C598-7287-3663-EF28F59CC174}"/>
              </a:ext>
            </a:extLst>
          </p:cNvPr>
          <p:cNvSpPr txBox="1"/>
          <p:nvPr/>
        </p:nvSpPr>
        <p:spPr>
          <a:xfrm>
            <a:off x="10516489" y="2510870"/>
            <a:ext cx="755389" cy="200055"/>
          </a:xfrm>
          <a:prstGeom prst="rect">
            <a:avLst/>
          </a:prstGeom>
          <a:noFill/>
        </p:spPr>
        <p:txBody>
          <a:bodyPr wrap="square">
            <a:spAutoFit/>
          </a:bodyPr>
          <a:lstStyle/>
          <a:p>
            <a:pPr algn="ctr"/>
            <a:r>
              <a:rPr lang="en-US" sz="700" b="1" kern="1200" dirty="0">
                <a:solidFill>
                  <a:schemeClr val="accent3"/>
                </a:solidFill>
                <a:latin typeface="+mj-lt"/>
                <a:ea typeface="+mn-ea"/>
                <a:cs typeface="+mn-cs"/>
              </a:rPr>
              <a:t>UK</a:t>
            </a:r>
          </a:p>
        </p:txBody>
      </p:sp>
      <p:sp>
        <p:nvSpPr>
          <p:cNvPr id="89" name="TextBox 88">
            <a:extLst>
              <a:ext uri="{FF2B5EF4-FFF2-40B4-BE49-F238E27FC236}">
                <a16:creationId xmlns:a16="http://schemas.microsoft.com/office/drawing/2014/main" id="{79E39E5A-0C8C-3AC0-EE0C-9AF9F124BADD}"/>
              </a:ext>
            </a:extLst>
          </p:cNvPr>
          <p:cNvSpPr txBox="1"/>
          <p:nvPr/>
        </p:nvSpPr>
        <p:spPr>
          <a:xfrm>
            <a:off x="10309299" y="1873844"/>
            <a:ext cx="647630" cy="338554"/>
          </a:xfrm>
          <a:prstGeom prst="rect">
            <a:avLst/>
          </a:prstGeom>
          <a:noFill/>
        </p:spPr>
        <p:txBody>
          <a:bodyPr wrap="square">
            <a:spAutoFit/>
          </a:bodyPr>
          <a:lstStyle/>
          <a:p>
            <a:pPr algn="ctr"/>
            <a:r>
              <a:rPr lang="en-US" sz="900" b="1" dirty="0">
                <a:solidFill>
                  <a:schemeClr val="accent1"/>
                </a:solidFill>
                <a:latin typeface="+mj-lt"/>
              </a:rPr>
              <a:t>USD </a:t>
            </a:r>
          </a:p>
          <a:p>
            <a:pPr algn="ctr"/>
            <a:r>
              <a:rPr lang="en-US" sz="700" b="1" dirty="0">
                <a:solidFill>
                  <a:schemeClr val="accent1"/>
                </a:solidFill>
                <a:latin typeface="+mj-lt"/>
              </a:rPr>
              <a:t>5 Million</a:t>
            </a:r>
            <a:endParaRPr lang="en-US" sz="1200" dirty="0">
              <a:solidFill>
                <a:schemeClr val="accent1"/>
              </a:solidFill>
              <a:latin typeface="+mj-lt"/>
            </a:endParaRPr>
          </a:p>
        </p:txBody>
      </p:sp>
      <p:cxnSp>
        <p:nvCxnSpPr>
          <p:cNvPr id="90" name="Straight Connector 89">
            <a:extLst>
              <a:ext uri="{FF2B5EF4-FFF2-40B4-BE49-F238E27FC236}">
                <a16:creationId xmlns:a16="http://schemas.microsoft.com/office/drawing/2014/main" id="{ED6B32FA-2EBB-0A23-8F52-733777C3F6EF}"/>
              </a:ext>
            </a:extLst>
          </p:cNvPr>
          <p:cNvCxnSpPr>
            <a:cxnSpLocks/>
          </p:cNvCxnSpPr>
          <p:nvPr/>
        </p:nvCxnSpPr>
        <p:spPr>
          <a:xfrm>
            <a:off x="10636677" y="2482698"/>
            <a:ext cx="0" cy="256102"/>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91" name="Picture 90">
            <a:extLst>
              <a:ext uri="{FF2B5EF4-FFF2-40B4-BE49-F238E27FC236}">
                <a16:creationId xmlns:a16="http://schemas.microsoft.com/office/drawing/2014/main" id="{BB562CA2-4D5F-B456-7ABB-D3466EF25FD2}"/>
              </a:ext>
            </a:extLst>
          </p:cNvPr>
          <p:cNvPicPr>
            <a:picLocks noChangeAspect="1"/>
          </p:cNvPicPr>
          <p:nvPr/>
        </p:nvPicPr>
        <p:blipFill>
          <a:blip r:embed="rId13"/>
          <a:srcRect/>
          <a:stretch/>
        </p:blipFill>
        <p:spPr>
          <a:xfrm>
            <a:off x="10269161" y="2538280"/>
            <a:ext cx="223134" cy="144941"/>
          </a:xfrm>
          <a:prstGeom prst="rect">
            <a:avLst/>
          </a:prstGeom>
        </p:spPr>
      </p:pic>
      <p:sp>
        <p:nvSpPr>
          <p:cNvPr id="93" name="Rectangle: Rounded Corners 92">
            <a:extLst>
              <a:ext uri="{FF2B5EF4-FFF2-40B4-BE49-F238E27FC236}">
                <a16:creationId xmlns:a16="http://schemas.microsoft.com/office/drawing/2014/main" id="{B7F7CFF3-133C-5A24-D8D0-44D4449FE304}"/>
              </a:ext>
            </a:extLst>
          </p:cNvPr>
          <p:cNvSpPr/>
          <p:nvPr/>
        </p:nvSpPr>
        <p:spPr>
          <a:xfrm>
            <a:off x="685800" y="3124200"/>
            <a:ext cx="4038600"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Alliances and Initiatives Collaborated towards at COP27</a:t>
            </a:r>
          </a:p>
        </p:txBody>
      </p:sp>
      <p:cxnSp>
        <p:nvCxnSpPr>
          <p:cNvPr id="94" name="Straight Connector 93">
            <a:extLst>
              <a:ext uri="{FF2B5EF4-FFF2-40B4-BE49-F238E27FC236}">
                <a16:creationId xmlns:a16="http://schemas.microsoft.com/office/drawing/2014/main" id="{7DB88097-8923-2D94-6CAD-8C547674A8DC}"/>
              </a:ext>
            </a:extLst>
          </p:cNvPr>
          <p:cNvCxnSpPr/>
          <p:nvPr/>
        </p:nvCxnSpPr>
        <p:spPr>
          <a:xfrm>
            <a:off x="762000" y="342900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15DEBB-6F17-7E0B-7B26-32D59877B42C}"/>
              </a:ext>
            </a:extLst>
          </p:cNvPr>
          <p:cNvCxnSpPr>
            <a:cxnSpLocks/>
          </p:cNvCxnSpPr>
          <p:nvPr/>
        </p:nvCxnSpPr>
        <p:spPr>
          <a:xfrm flipH="1">
            <a:off x="644807" y="3048000"/>
            <a:ext cx="10556593"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97" name="Rectangle: Rounded Corners 96">
            <a:extLst>
              <a:ext uri="{FF2B5EF4-FFF2-40B4-BE49-F238E27FC236}">
                <a16:creationId xmlns:a16="http://schemas.microsoft.com/office/drawing/2014/main" id="{C0EA5609-42F0-9E83-5C90-2F692E26E1A4}"/>
              </a:ext>
            </a:extLst>
          </p:cNvPr>
          <p:cNvSpPr/>
          <p:nvPr/>
        </p:nvSpPr>
        <p:spPr>
          <a:xfrm>
            <a:off x="1009623" y="3602716"/>
            <a:ext cx="2043103" cy="844471"/>
          </a:xfrm>
          <a:prstGeom prst="roundRect">
            <a:avLst/>
          </a:prstGeom>
          <a:gradFill flip="none" rotWithShape="1">
            <a:gsLst>
              <a:gs pos="47000">
                <a:schemeClr val="accent1"/>
              </a:gs>
              <a:gs pos="89000">
                <a:schemeClr val="accent3"/>
              </a:gs>
              <a:gs pos="28000">
                <a:schemeClr val="accent1">
                  <a:lumMod val="45000"/>
                  <a:lumOff val="55000"/>
                </a:schemeClr>
              </a:gs>
              <a:gs pos="100000">
                <a:schemeClr val="accent1"/>
              </a:gs>
            </a:gsLst>
            <a:lin ang="13500000" scaled="1"/>
            <a:tileRect/>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98" name="TextBox 97">
            <a:extLst>
              <a:ext uri="{FF2B5EF4-FFF2-40B4-BE49-F238E27FC236}">
                <a16:creationId xmlns:a16="http://schemas.microsoft.com/office/drawing/2014/main" id="{92127F21-971E-C309-0C3A-E289574003F9}"/>
              </a:ext>
            </a:extLst>
          </p:cNvPr>
          <p:cNvSpPr txBox="1"/>
          <p:nvPr/>
        </p:nvSpPr>
        <p:spPr>
          <a:xfrm>
            <a:off x="1231074" y="3648457"/>
            <a:ext cx="1600200" cy="338554"/>
          </a:xfrm>
          <a:prstGeom prst="rect">
            <a:avLst/>
          </a:prstGeom>
          <a:noFill/>
        </p:spPr>
        <p:txBody>
          <a:bodyPr wrap="square">
            <a:spAutoFit/>
          </a:bodyPr>
          <a:lstStyle/>
          <a:p>
            <a:pPr algn="ctr"/>
            <a:r>
              <a:rPr lang="en-US" sz="800" b="1" kern="1200" dirty="0">
                <a:solidFill>
                  <a:schemeClr val="bg2"/>
                </a:solidFill>
                <a:latin typeface="+mj-lt"/>
                <a:ea typeface="+mn-ea"/>
                <a:cs typeface="+mn-cs"/>
              </a:rPr>
              <a:t>Total Adaptation Financing Committed</a:t>
            </a:r>
          </a:p>
        </p:txBody>
      </p:sp>
      <p:cxnSp>
        <p:nvCxnSpPr>
          <p:cNvPr id="100" name="Straight Connector 99">
            <a:extLst>
              <a:ext uri="{FF2B5EF4-FFF2-40B4-BE49-F238E27FC236}">
                <a16:creationId xmlns:a16="http://schemas.microsoft.com/office/drawing/2014/main" id="{63D21CA6-7B79-034E-7303-495A7D6A25ED}"/>
              </a:ext>
            </a:extLst>
          </p:cNvPr>
          <p:cNvCxnSpPr>
            <a:cxnSpLocks/>
            <a:stCxn id="97" idx="1"/>
            <a:endCxn id="97" idx="3"/>
          </p:cNvCxnSpPr>
          <p:nvPr/>
        </p:nvCxnSpPr>
        <p:spPr>
          <a:xfrm>
            <a:off x="1009623" y="4024952"/>
            <a:ext cx="2043103" cy="0"/>
          </a:xfrm>
          <a:prstGeom prst="line">
            <a:avLst/>
          </a:prstGeom>
          <a:no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cxnSp>
      <p:sp>
        <p:nvSpPr>
          <p:cNvPr id="101" name="TextBox 100">
            <a:extLst>
              <a:ext uri="{FF2B5EF4-FFF2-40B4-BE49-F238E27FC236}">
                <a16:creationId xmlns:a16="http://schemas.microsoft.com/office/drawing/2014/main" id="{7BDB3687-60AC-162C-2471-CEBB96D4C7D4}"/>
              </a:ext>
            </a:extLst>
          </p:cNvPr>
          <p:cNvSpPr txBox="1"/>
          <p:nvPr/>
        </p:nvSpPr>
        <p:spPr>
          <a:xfrm>
            <a:off x="1242579" y="4139429"/>
            <a:ext cx="1600200" cy="230832"/>
          </a:xfrm>
          <a:prstGeom prst="rect">
            <a:avLst/>
          </a:prstGeom>
          <a:noFill/>
        </p:spPr>
        <p:txBody>
          <a:bodyPr wrap="square">
            <a:spAutoFit/>
          </a:bodyPr>
          <a:lstStyle/>
          <a:p>
            <a:pPr algn="ctr"/>
            <a:r>
              <a:rPr lang="en-US" sz="900" b="1" kern="1200" dirty="0">
                <a:solidFill>
                  <a:schemeClr val="bg2"/>
                </a:solidFill>
                <a:latin typeface="+mj-lt"/>
                <a:ea typeface="+mn-ea"/>
                <a:cs typeface="+mn-cs"/>
              </a:rPr>
              <a:t>USD 230 Million</a:t>
            </a:r>
          </a:p>
        </p:txBody>
      </p:sp>
      <p:sp>
        <p:nvSpPr>
          <p:cNvPr id="102" name="Rectangle: Rounded Corners 101">
            <a:extLst>
              <a:ext uri="{FF2B5EF4-FFF2-40B4-BE49-F238E27FC236}">
                <a16:creationId xmlns:a16="http://schemas.microsoft.com/office/drawing/2014/main" id="{F1B5C74B-5C4F-F0F9-D8A2-39955148ED5E}"/>
              </a:ext>
            </a:extLst>
          </p:cNvPr>
          <p:cNvSpPr/>
          <p:nvPr/>
        </p:nvSpPr>
        <p:spPr>
          <a:xfrm>
            <a:off x="3227990" y="3606515"/>
            <a:ext cx="1762737" cy="3657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Middle East Green Initiative</a:t>
            </a:r>
          </a:p>
        </p:txBody>
      </p:sp>
      <p:sp>
        <p:nvSpPr>
          <p:cNvPr id="103" name="Rectangle: Rounded Corners 102">
            <a:extLst>
              <a:ext uri="{FF2B5EF4-FFF2-40B4-BE49-F238E27FC236}">
                <a16:creationId xmlns:a16="http://schemas.microsoft.com/office/drawing/2014/main" id="{0542D150-C538-087A-C7C4-13CB745B4577}"/>
              </a:ext>
            </a:extLst>
          </p:cNvPr>
          <p:cNvSpPr/>
          <p:nvPr/>
        </p:nvSpPr>
        <p:spPr>
          <a:xfrm>
            <a:off x="3227990" y="4081427"/>
            <a:ext cx="1762737" cy="3657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Global Offshore Wind Alliance</a:t>
            </a:r>
          </a:p>
        </p:txBody>
      </p:sp>
      <p:sp>
        <p:nvSpPr>
          <p:cNvPr id="104" name="Rectangle: Rounded Corners 103">
            <a:extLst>
              <a:ext uri="{FF2B5EF4-FFF2-40B4-BE49-F238E27FC236}">
                <a16:creationId xmlns:a16="http://schemas.microsoft.com/office/drawing/2014/main" id="{153C2E79-0524-64AD-A07E-A3FC4FF80B7A}"/>
              </a:ext>
            </a:extLst>
          </p:cNvPr>
          <p:cNvSpPr/>
          <p:nvPr/>
        </p:nvSpPr>
        <p:spPr>
          <a:xfrm>
            <a:off x="5104378" y="3602111"/>
            <a:ext cx="1762737" cy="374568"/>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African Net Zero Concrete </a:t>
            </a:r>
          </a:p>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Group</a:t>
            </a:r>
          </a:p>
        </p:txBody>
      </p:sp>
      <p:sp>
        <p:nvSpPr>
          <p:cNvPr id="105" name="Rectangle: Rounded Corners 104">
            <a:extLst>
              <a:ext uri="{FF2B5EF4-FFF2-40B4-BE49-F238E27FC236}">
                <a16:creationId xmlns:a16="http://schemas.microsoft.com/office/drawing/2014/main" id="{1366981F-DAAC-AC5F-35F7-053488ED9F0E}"/>
              </a:ext>
            </a:extLst>
          </p:cNvPr>
          <p:cNvSpPr/>
          <p:nvPr/>
        </p:nvSpPr>
        <p:spPr>
          <a:xfrm>
            <a:off x="5104378" y="4077023"/>
            <a:ext cx="1762737" cy="374568"/>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Agriculture Breakthrough Initiative</a:t>
            </a:r>
          </a:p>
        </p:txBody>
      </p:sp>
      <p:sp>
        <p:nvSpPr>
          <p:cNvPr id="106" name="Rectangle: Rounded Corners 105">
            <a:extLst>
              <a:ext uri="{FF2B5EF4-FFF2-40B4-BE49-F238E27FC236}">
                <a16:creationId xmlns:a16="http://schemas.microsoft.com/office/drawing/2014/main" id="{5585DFE4-5B2E-A810-AC05-F1FD50A066CC}"/>
              </a:ext>
            </a:extLst>
          </p:cNvPr>
          <p:cNvSpPr/>
          <p:nvPr/>
        </p:nvSpPr>
        <p:spPr>
          <a:xfrm>
            <a:off x="6980766" y="3606515"/>
            <a:ext cx="1762737" cy="3657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AJAETI</a:t>
            </a:r>
          </a:p>
        </p:txBody>
      </p:sp>
      <p:sp>
        <p:nvSpPr>
          <p:cNvPr id="107" name="Rectangle: Rounded Corners 106">
            <a:extLst>
              <a:ext uri="{FF2B5EF4-FFF2-40B4-BE49-F238E27FC236}">
                <a16:creationId xmlns:a16="http://schemas.microsoft.com/office/drawing/2014/main" id="{C48D0EAD-95B9-E88B-20FC-AF214A9E1A9C}"/>
              </a:ext>
            </a:extLst>
          </p:cNvPr>
          <p:cNvSpPr/>
          <p:nvPr/>
        </p:nvSpPr>
        <p:spPr>
          <a:xfrm>
            <a:off x="6980766" y="4076346"/>
            <a:ext cx="1762737" cy="374568"/>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Green Hydrogen Global Programme</a:t>
            </a:r>
          </a:p>
        </p:txBody>
      </p:sp>
      <p:sp>
        <p:nvSpPr>
          <p:cNvPr id="108" name="Rectangle: Rounded Corners 107">
            <a:extLst>
              <a:ext uri="{FF2B5EF4-FFF2-40B4-BE49-F238E27FC236}">
                <a16:creationId xmlns:a16="http://schemas.microsoft.com/office/drawing/2014/main" id="{8B7C2738-2811-01A7-4F05-8FCFD54D8E01}"/>
              </a:ext>
            </a:extLst>
          </p:cNvPr>
          <p:cNvSpPr/>
          <p:nvPr/>
        </p:nvSpPr>
        <p:spPr>
          <a:xfrm>
            <a:off x="8852526" y="3607192"/>
            <a:ext cx="1762737" cy="374568"/>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Africa Carbon Markets </a:t>
            </a:r>
          </a:p>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Initiative</a:t>
            </a:r>
          </a:p>
        </p:txBody>
      </p:sp>
      <p:sp>
        <p:nvSpPr>
          <p:cNvPr id="109" name="Rectangle: Rounded Corners 108">
            <a:extLst>
              <a:ext uri="{FF2B5EF4-FFF2-40B4-BE49-F238E27FC236}">
                <a16:creationId xmlns:a16="http://schemas.microsoft.com/office/drawing/2014/main" id="{8491327A-FCFB-6CCF-A01D-AEEE3D106A92}"/>
              </a:ext>
            </a:extLst>
          </p:cNvPr>
          <p:cNvSpPr/>
          <p:nvPr/>
        </p:nvSpPr>
        <p:spPr>
          <a:xfrm>
            <a:off x="8852526" y="4081427"/>
            <a:ext cx="1762737" cy="374568"/>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United Kingdom Exports </a:t>
            </a:r>
          </a:p>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Forum</a:t>
            </a:r>
          </a:p>
        </p:txBody>
      </p:sp>
      <p:sp>
        <p:nvSpPr>
          <p:cNvPr id="110" name="Rectangle: Rounded Corners 109">
            <a:extLst>
              <a:ext uri="{FF2B5EF4-FFF2-40B4-BE49-F238E27FC236}">
                <a16:creationId xmlns:a16="http://schemas.microsoft.com/office/drawing/2014/main" id="{291EB1A1-1C6F-BA85-00A2-B8E6E3CC6E73}"/>
              </a:ext>
            </a:extLst>
          </p:cNvPr>
          <p:cNvSpPr/>
          <p:nvPr/>
        </p:nvSpPr>
        <p:spPr>
          <a:xfrm>
            <a:off x="685800" y="4773368"/>
            <a:ext cx="4038600"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Reports Launched at COP27</a:t>
            </a:r>
          </a:p>
        </p:txBody>
      </p:sp>
      <p:cxnSp>
        <p:nvCxnSpPr>
          <p:cNvPr id="111" name="Straight Connector 110">
            <a:extLst>
              <a:ext uri="{FF2B5EF4-FFF2-40B4-BE49-F238E27FC236}">
                <a16:creationId xmlns:a16="http://schemas.microsoft.com/office/drawing/2014/main" id="{69D4B8FE-EE33-2996-DBEE-5BF138CB397C}"/>
              </a:ext>
            </a:extLst>
          </p:cNvPr>
          <p:cNvCxnSpPr/>
          <p:nvPr/>
        </p:nvCxnSpPr>
        <p:spPr>
          <a:xfrm>
            <a:off x="762000" y="5078168"/>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9510831-F386-9F2B-5ACD-0A4FA0745B1F}"/>
              </a:ext>
            </a:extLst>
          </p:cNvPr>
          <p:cNvCxnSpPr>
            <a:cxnSpLocks/>
          </p:cNvCxnSpPr>
          <p:nvPr/>
        </p:nvCxnSpPr>
        <p:spPr>
          <a:xfrm flipH="1">
            <a:off x="715285" y="4679768"/>
            <a:ext cx="10556593"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15" name="Rectangle: Rounded Corners 114">
            <a:extLst>
              <a:ext uri="{FF2B5EF4-FFF2-40B4-BE49-F238E27FC236}">
                <a16:creationId xmlns:a16="http://schemas.microsoft.com/office/drawing/2014/main" id="{6339392A-146A-53F3-A49E-7EDE1784C539}"/>
              </a:ext>
            </a:extLst>
          </p:cNvPr>
          <p:cNvSpPr/>
          <p:nvPr/>
        </p:nvSpPr>
        <p:spPr>
          <a:xfrm>
            <a:off x="1017842" y="5312417"/>
            <a:ext cx="2369412" cy="238361"/>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800" b="1" dirty="0">
                <a:solidFill>
                  <a:schemeClr val="accent3"/>
                </a:solidFill>
                <a:latin typeface="+mj-lt"/>
              </a:rPr>
              <a:t>Carbon Brief Analysis</a:t>
            </a:r>
            <a:endParaRPr kumimoji="0" lang="en-US" sz="800" b="1" i="0" strike="noStrike" cap="none" spc="0" normalizeH="0" baseline="0" dirty="0">
              <a:ln>
                <a:noFill/>
              </a:ln>
              <a:solidFill>
                <a:schemeClr val="accent3"/>
              </a:solidFill>
              <a:effectLst/>
              <a:uFillTx/>
              <a:latin typeface="+mj-lt"/>
              <a:ea typeface="Calibri"/>
              <a:cs typeface="Calibri"/>
              <a:sym typeface="Calibri"/>
            </a:endParaRPr>
          </a:p>
        </p:txBody>
      </p:sp>
      <p:sp>
        <p:nvSpPr>
          <p:cNvPr id="116" name="Rectangle: Rounded Corners 115">
            <a:extLst>
              <a:ext uri="{FF2B5EF4-FFF2-40B4-BE49-F238E27FC236}">
                <a16:creationId xmlns:a16="http://schemas.microsoft.com/office/drawing/2014/main" id="{F110CFED-CF3F-F772-A77A-793CD4052DF9}"/>
              </a:ext>
            </a:extLst>
          </p:cNvPr>
          <p:cNvSpPr/>
          <p:nvPr/>
        </p:nvSpPr>
        <p:spPr>
          <a:xfrm>
            <a:off x="1015613" y="5609708"/>
            <a:ext cx="2369412" cy="238361"/>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Glasgow Climate Pact Progression</a:t>
            </a:r>
          </a:p>
        </p:txBody>
      </p:sp>
      <p:sp>
        <p:nvSpPr>
          <p:cNvPr id="117" name="Rectangle: Rounded Corners 116">
            <a:extLst>
              <a:ext uri="{FF2B5EF4-FFF2-40B4-BE49-F238E27FC236}">
                <a16:creationId xmlns:a16="http://schemas.microsoft.com/office/drawing/2014/main" id="{69BA1285-2E71-F52B-61DD-A869218EDE20}"/>
              </a:ext>
            </a:extLst>
          </p:cNvPr>
          <p:cNvSpPr/>
          <p:nvPr/>
        </p:nvSpPr>
        <p:spPr>
          <a:xfrm>
            <a:off x="3495596" y="5312418"/>
            <a:ext cx="2369412"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Early Warnings for all Action Plan</a:t>
            </a:r>
          </a:p>
        </p:txBody>
      </p:sp>
      <p:sp>
        <p:nvSpPr>
          <p:cNvPr id="118" name="Rectangle: Rounded Corners 117">
            <a:extLst>
              <a:ext uri="{FF2B5EF4-FFF2-40B4-BE49-F238E27FC236}">
                <a16:creationId xmlns:a16="http://schemas.microsoft.com/office/drawing/2014/main" id="{D39871B3-264F-C725-C252-B1D008F437BA}"/>
              </a:ext>
            </a:extLst>
          </p:cNvPr>
          <p:cNvSpPr/>
          <p:nvPr/>
        </p:nvSpPr>
        <p:spPr>
          <a:xfrm>
            <a:off x="1017842" y="5891715"/>
            <a:ext cx="2376957" cy="238361"/>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All in Pathway to 2030</a:t>
            </a:r>
          </a:p>
        </p:txBody>
      </p:sp>
      <p:sp>
        <p:nvSpPr>
          <p:cNvPr id="119" name="Rectangle: Rounded Corners 118">
            <a:extLst>
              <a:ext uri="{FF2B5EF4-FFF2-40B4-BE49-F238E27FC236}">
                <a16:creationId xmlns:a16="http://schemas.microsoft.com/office/drawing/2014/main" id="{C32801D8-0880-1321-C187-F5C7022ADB46}"/>
              </a:ext>
            </a:extLst>
          </p:cNvPr>
          <p:cNvSpPr/>
          <p:nvPr/>
        </p:nvSpPr>
        <p:spPr>
          <a:xfrm>
            <a:off x="3496035" y="5611217"/>
            <a:ext cx="2368973" cy="238361"/>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800" b="1" dirty="0">
                <a:solidFill>
                  <a:schemeClr val="accent3"/>
                </a:solidFill>
                <a:latin typeface="+mj-lt"/>
              </a:rPr>
              <a:t>Yearbook of Global Climate Action 2022</a:t>
            </a:r>
            <a:endParaRPr kumimoji="0" lang="en-US" sz="800" b="1" i="0" u="none" strike="noStrike" cap="none" spc="0" normalizeH="0" baseline="0" dirty="0">
              <a:ln>
                <a:noFill/>
              </a:ln>
              <a:solidFill>
                <a:schemeClr val="accent3"/>
              </a:solidFill>
              <a:effectLst/>
              <a:uFillTx/>
              <a:latin typeface="+mj-lt"/>
              <a:ea typeface="Calibri"/>
              <a:cs typeface="Calibri"/>
              <a:sym typeface="Calibri"/>
            </a:endParaRPr>
          </a:p>
        </p:txBody>
      </p:sp>
      <p:sp>
        <p:nvSpPr>
          <p:cNvPr id="120" name="Rectangle: Rounded Corners 119">
            <a:extLst>
              <a:ext uri="{FF2B5EF4-FFF2-40B4-BE49-F238E27FC236}">
                <a16:creationId xmlns:a16="http://schemas.microsoft.com/office/drawing/2014/main" id="{D57C2D49-30EE-9B19-EE9D-FBAAD972D711}"/>
              </a:ext>
            </a:extLst>
          </p:cNvPr>
          <p:cNvSpPr/>
          <p:nvPr/>
        </p:nvSpPr>
        <p:spPr>
          <a:xfrm>
            <a:off x="3479274" y="5905062"/>
            <a:ext cx="2385734" cy="238361"/>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Net Zero Pledge Report</a:t>
            </a:r>
          </a:p>
        </p:txBody>
      </p:sp>
      <p:sp>
        <p:nvSpPr>
          <p:cNvPr id="121" name="Rectangle: Rounded Corners 120">
            <a:extLst>
              <a:ext uri="{FF2B5EF4-FFF2-40B4-BE49-F238E27FC236}">
                <a16:creationId xmlns:a16="http://schemas.microsoft.com/office/drawing/2014/main" id="{3B8F3F8F-135E-3EF0-3C98-0C52C32CB9AF}"/>
              </a:ext>
            </a:extLst>
          </p:cNvPr>
          <p:cNvSpPr/>
          <p:nvPr/>
        </p:nvSpPr>
        <p:spPr>
          <a:xfrm>
            <a:off x="5973553" y="5312418"/>
            <a:ext cx="2369412"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Guidebook for Just Financing</a:t>
            </a:r>
          </a:p>
        </p:txBody>
      </p:sp>
      <p:sp>
        <p:nvSpPr>
          <p:cNvPr id="122" name="Rectangle: Rounded Corners 121">
            <a:extLst>
              <a:ext uri="{FF2B5EF4-FFF2-40B4-BE49-F238E27FC236}">
                <a16:creationId xmlns:a16="http://schemas.microsoft.com/office/drawing/2014/main" id="{7B3CE33F-EDBE-443C-BBD9-69F990745AF6}"/>
              </a:ext>
            </a:extLst>
          </p:cNvPr>
          <p:cNvSpPr/>
          <p:nvPr/>
        </p:nvSpPr>
        <p:spPr>
          <a:xfrm>
            <a:off x="5983692" y="5905063"/>
            <a:ext cx="2368973"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Climate Vulnerability Monitor</a:t>
            </a:r>
          </a:p>
        </p:txBody>
      </p:sp>
      <p:sp>
        <p:nvSpPr>
          <p:cNvPr id="123" name="Rectangle: Rounded Corners 122">
            <a:extLst>
              <a:ext uri="{FF2B5EF4-FFF2-40B4-BE49-F238E27FC236}">
                <a16:creationId xmlns:a16="http://schemas.microsoft.com/office/drawing/2014/main" id="{821C2279-51A3-99E0-D977-7DB0741CE37F}"/>
              </a:ext>
            </a:extLst>
          </p:cNvPr>
          <p:cNvSpPr/>
          <p:nvPr/>
        </p:nvSpPr>
        <p:spPr>
          <a:xfrm>
            <a:off x="5983692" y="5604471"/>
            <a:ext cx="2368973"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2022 Global Carbon Budget</a:t>
            </a:r>
          </a:p>
        </p:txBody>
      </p:sp>
      <p:sp>
        <p:nvSpPr>
          <p:cNvPr id="124" name="Rectangle: Rounded Corners 123">
            <a:extLst>
              <a:ext uri="{FF2B5EF4-FFF2-40B4-BE49-F238E27FC236}">
                <a16:creationId xmlns:a16="http://schemas.microsoft.com/office/drawing/2014/main" id="{C424EBB3-B03E-27E4-24FC-345F0B2A83DC}"/>
              </a:ext>
            </a:extLst>
          </p:cNvPr>
          <p:cNvSpPr/>
          <p:nvPr/>
        </p:nvSpPr>
        <p:spPr>
          <a:xfrm>
            <a:off x="8451510" y="5312417"/>
            <a:ext cx="2369412"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Methane Emissions Report</a:t>
            </a:r>
          </a:p>
        </p:txBody>
      </p:sp>
      <p:sp>
        <p:nvSpPr>
          <p:cNvPr id="125" name="Rectangle: Rounded Corners 124">
            <a:extLst>
              <a:ext uri="{FF2B5EF4-FFF2-40B4-BE49-F238E27FC236}">
                <a16:creationId xmlns:a16="http://schemas.microsoft.com/office/drawing/2014/main" id="{E9EA9AC3-FCE4-41DB-4EC4-FDE00C5FFCBB}"/>
              </a:ext>
            </a:extLst>
          </p:cNvPr>
          <p:cNvSpPr/>
          <p:nvPr/>
        </p:nvSpPr>
        <p:spPr>
          <a:xfrm>
            <a:off x="8471349" y="5604471"/>
            <a:ext cx="2369412"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Forest Tenure Pledge Report</a:t>
            </a:r>
          </a:p>
        </p:txBody>
      </p:sp>
      <p:sp>
        <p:nvSpPr>
          <p:cNvPr id="126" name="Rectangle: Rounded Corners 125">
            <a:extLst>
              <a:ext uri="{FF2B5EF4-FFF2-40B4-BE49-F238E27FC236}">
                <a16:creationId xmlns:a16="http://schemas.microsoft.com/office/drawing/2014/main" id="{007EE9BD-FBB6-14C7-9019-FEB9C0A03147}"/>
              </a:ext>
            </a:extLst>
          </p:cNvPr>
          <p:cNvSpPr/>
          <p:nvPr/>
        </p:nvSpPr>
        <p:spPr>
          <a:xfrm>
            <a:off x="8471349" y="5891715"/>
            <a:ext cx="2369412" cy="238360"/>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chemeClr val="accent3"/>
                </a:solidFill>
                <a:effectLst/>
                <a:uFillTx/>
                <a:latin typeface="+mj-lt"/>
                <a:ea typeface="Calibri"/>
                <a:cs typeface="Calibri"/>
                <a:sym typeface="Calibri"/>
              </a:rPr>
              <a:t>Land Gap Report</a:t>
            </a:r>
          </a:p>
        </p:txBody>
      </p:sp>
    </p:spTree>
    <p:extLst>
      <p:ext uri="{BB962C8B-B14F-4D97-AF65-F5344CB8AC3E}">
        <p14:creationId xmlns:p14="http://schemas.microsoft.com/office/powerpoint/2010/main" val="1209369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40704" y="500374"/>
            <a:ext cx="8487182" cy="423860"/>
          </a:xfrm>
        </p:spPr>
        <p:txBody>
          <a:bodyPr/>
          <a:lstStyle/>
          <a:p>
            <a:r>
              <a:rPr lang="en-US" sz="2400" dirty="0"/>
              <a:t>A Wider Gap in Promised “Implementation COP”</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F2D3865B-B239-6353-F0E5-509D56E3DD58}"/>
              </a:ext>
            </a:extLst>
          </p:cNvPr>
          <p:cNvSpPr txBox="1"/>
          <p:nvPr/>
        </p:nvSpPr>
        <p:spPr>
          <a:xfrm>
            <a:off x="1762432" y="1225231"/>
            <a:ext cx="969968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156"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949AB"/>
                </a:solidFill>
                <a:effectLst/>
                <a:uLnTx/>
                <a:uFillTx/>
                <a:latin typeface="Arial"/>
                <a:cs typeface="Calibri"/>
                <a:sym typeface="Calibri"/>
              </a:rPr>
              <a:t>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Implementation COP</a:t>
            </a:r>
            <a:r>
              <a:rPr kumimoji="0" lang="en-US" sz="900" b="0" i="0" u="none" strike="noStrike" kern="0" cap="none" spc="0" normalizeH="0" baseline="0" noProof="0" dirty="0">
                <a:ln>
                  <a:noFill/>
                </a:ln>
                <a:solidFill>
                  <a:srgbClr val="3949AB"/>
                </a:solidFill>
                <a:effectLst/>
                <a:uLnTx/>
                <a:uFillTx/>
                <a:latin typeface="Arial"/>
                <a:cs typeface="Calibri"/>
                <a:sym typeface="Calibri"/>
              </a:rPr>
              <a:t>," which was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promised</a:t>
            </a:r>
            <a:r>
              <a:rPr kumimoji="0" lang="en-US" sz="900" b="0" i="0" u="none" strike="noStrike" kern="0" cap="none" spc="0" normalizeH="0" baseline="0" noProof="0" dirty="0">
                <a:ln>
                  <a:noFill/>
                </a:ln>
                <a:solidFill>
                  <a:srgbClr val="3949AB"/>
                </a:solidFill>
                <a:effectLst/>
                <a:uLnTx/>
                <a:uFillTx/>
                <a:latin typeface="Arial"/>
                <a:cs typeface="Calibri"/>
                <a:sym typeface="Calibri"/>
              </a:rPr>
              <a:t> by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Egyptian presidency</a:t>
            </a:r>
            <a:r>
              <a:rPr kumimoji="0" lang="en-US" sz="900" b="0" i="0" u="none" strike="noStrike" kern="0" cap="none" spc="0" normalizeH="0" baseline="0" noProof="0" dirty="0">
                <a:ln>
                  <a:noFill/>
                </a:ln>
                <a:solidFill>
                  <a:srgbClr val="3949AB"/>
                </a:solidFill>
                <a:effectLst/>
                <a:uLnTx/>
                <a:uFillTx/>
                <a:latin typeface="Arial"/>
                <a:cs typeface="Calibri"/>
                <a:sym typeface="Calibri"/>
              </a:rPr>
              <a:t>, would witness a transition from previous commitments to balanced action on combating climate change and preparing for its impacts.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outcomes</a:t>
            </a:r>
            <a:r>
              <a:rPr kumimoji="0" lang="en-US" sz="900" b="0" i="0" u="none" strike="noStrike" kern="0" cap="none" spc="0" normalizeH="0" baseline="0" noProof="0" dirty="0">
                <a:ln>
                  <a:noFill/>
                </a:ln>
                <a:solidFill>
                  <a:srgbClr val="3949AB"/>
                </a:solidFill>
                <a:effectLst/>
                <a:uLnTx/>
                <a:uFillTx/>
                <a:latin typeface="Arial"/>
                <a:cs typeface="Calibri"/>
                <a:sym typeface="Calibri"/>
              </a:rPr>
              <a:t> were really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mixed</a:t>
            </a:r>
            <a:r>
              <a:rPr kumimoji="0" lang="en-US" sz="900" b="0" i="0" u="none" strike="noStrike" kern="0" cap="none" spc="0" normalizeH="0" baseline="0" noProof="0" dirty="0">
                <a:ln>
                  <a:noFill/>
                </a:ln>
                <a:solidFill>
                  <a:srgbClr val="3949AB"/>
                </a:solidFill>
                <a:effectLst/>
                <a:uLnTx/>
                <a:uFillTx/>
                <a:latin typeface="Arial"/>
                <a:cs typeface="Calibri"/>
                <a:sym typeface="Calibri"/>
              </a:rPr>
              <a:t>, focusing more on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effects of climate change </a:t>
            </a:r>
            <a:r>
              <a:rPr kumimoji="0" lang="en-US" sz="900" b="0" i="0" u="none" strike="noStrike" kern="0" cap="none" spc="0" normalizeH="0" baseline="0" noProof="0" dirty="0">
                <a:ln>
                  <a:noFill/>
                </a:ln>
                <a:solidFill>
                  <a:srgbClr val="3949AB"/>
                </a:solidFill>
                <a:effectLst/>
                <a:uLnTx/>
                <a:uFillTx/>
                <a:latin typeface="Arial"/>
                <a:cs typeface="Calibri"/>
                <a:sym typeface="Calibri"/>
              </a:rPr>
              <a:t>than its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causes</a:t>
            </a:r>
            <a:r>
              <a:rPr kumimoji="0" lang="en-US" sz="900" b="0" i="0" u="none" strike="noStrike" kern="0" cap="none" spc="0" normalizeH="0" baseline="0" noProof="0" dirty="0">
                <a:ln>
                  <a:noFill/>
                </a:ln>
                <a:solidFill>
                  <a:srgbClr val="3949AB"/>
                </a:solidFill>
                <a:effectLst/>
                <a:uLnTx/>
                <a:uFillTx/>
                <a:latin typeface="Arial"/>
                <a:cs typeface="Calibri"/>
                <a:sym typeface="Calibri"/>
              </a:rPr>
              <a:t>. However, a decision that did nothing to further attempts to remain below 1.5C, beyond what had been agreed at COP26 in Glasgow last year, drew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significant criticism </a:t>
            </a:r>
            <a:r>
              <a:rPr kumimoji="0" lang="en-US" sz="900" b="0" i="0" u="none" strike="noStrike" kern="0" cap="none" spc="0" normalizeH="0" baseline="0" noProof="0" dirty="0">
                <a:ln>
                  <a:noFill/>
                </a:ln>
                <a:solidFill>
                  <a:srgbClr val="3949AB"/>
                </a:solidFill>
                <a:effectLst/>
                <a:uLnTx/>
                <a:uFillTx/>
                <a:latin typeface="Arial"/>
                <a:cs typeface="Calibri"/>
                <a:sym typeface="Calibri"/>
              </a:rPr>
              <a:t>from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EU</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its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allies</a:t>
            </a:r>
            <a:r>
              <a:rPr kumimoji="0" lang="en-US" sz="900" b="0" i="0" u="none" strike="noStrike" kern="0" cap="none" spc="0" normalizeH="0" baseline="0" noProof="0" dirty="0">
                <a:ln>
                  <a:noFill/>
                </a:ln>
                <a:solidFill>
                  <a:srgbClr val="3949AB"/>
                </a:solidFill>
                <a:effectLst/>
                <a:uLnTx/>
                <a:uFillTx/>
                <a:latin typeface="Arial"/>
                <a:cs typeface="Calibri"/>
                <a:sym typeface="Calibri"/>
              </a:rPr>
              <a:t>. All of this occurred against a backdrop of converging worldwide food, oil, and debt problems, as well as allegations of human rights violations against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Egyptian government</a:t>
            </a:r>
            <a:r>
              <a:rPr kumimoji="0" lang="en-US" sz="900" b="0" i="0" u="none" strike="noStrike" kern="0" cap="none" spc="0" normalizeH="0" baseline="0" noProof="0" dirty="0">
                <a:ln>
                  <a:noFill/>
                </a:ln>
                <a:solidFill>
                  <a:srgbClr val="3949AB"/>
                </a:solidFill>
                <a:effectLst/>
                <a:uLnTx/>
                <a:uFillTx/>
                <a:latin typeface="Arial"/>
                <a:cs typeface="Calibri"/>
                <a:sym typeface="Calibri"/>
              </a:rPr>
              <a:t>.</a:t>
            </a:r>
          </a:p>
        </p:txBody>
      </p:sp>
      <p:cxnSp>
        <p:nvCxnSpPr>
          <p:cNvPr id="23" name="Straight Connector 22">
            <a:extLst>
              <a:ext uri="{FF2B5EF4-FFF2-40B4-BE49-F238E27FC236}">
                <a16:creationId xmlns:a16="http://schemas.microsoft.com/office/drawing/2014/main" id="{9FA3668F-371C-A917-1820-E012A53B8261}"/>
              </a:ext>
            </a:extLst>
          </p:cNvPr>
          <p:cNvCxnSpPr>
            <a:cxnSpLocks/>
          </p:cNvCxnSpPr>
          <p:nvPr/>
        </p:nvCxnSpPr>
        <p:spPr>
          <a:xfrm>
            <a:off x="838200" y="5317448"/>
            <a:ext cx="10363200"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A692F382-3020-4CC7-4B59-717BCCD0E270}"/>
              </a:ext>
            </a:extLst>
          </p:cNvPr>
          <p:cNvSpPr txBox="1"/>
          <p:nvPr/>
        </p:nvSpPr>
        <p:spPr>
          <a:xfrm>
            <a:off x="1371608" y="5410200"/>
            <a:ext cx="9569047"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156" rtl="0" eaLnBrk="1" fontAlgn="auto" latinLnBrk="0" hangingPunct="0">
              <a:lnSpc>
                <a:spcPct val="100000"/>
              </a:lnSpc>
              <a:spcBef>
                <a:spcPts val="0"/>
              </a:spcBef>
              <a:spcAft>
                <a:spcPts val="0"/>
              </a:spcAft>
              <a:buClrTx/>
              <a:buSzTx/>
              <a:buFontTx/>
              <a:buNone/>
              <a:tabLst/>
              <a:defRPr/>
            </a:pPr>
            <a:r>
              <a:rPr lang="en-US" sz="900" dirty="0">
                <a:solidFill>
                  <a:srgbClr val="3949AB"/>
                </a:solidFill>
                <a:latin typeface="Arial"/>
              </a:rPr>
              <a:t>Despite the </a:t>
            </a:r>
            <a:r>
              <a:rPr lang="en-US" sz="900" b="1" dirty="0">
                <a:solidFill>
                  <a:schemeClr val="accent3"/>
                </a:solidFill>
                <a:latin typeface="Arial"/>
              </a:rPr>
              <a:t>Indian</a:t>
            </a:r>
            <a:r>
              <a:rPr lang="en-US" sz="900" dirty="0">
                <a:solidFill>
                  <a:srgbClr val="3949AB"/>
                </a:solidFill>
                <a:latin typeface="Arial"/>
              </a:rPr>
              <a:t> proposal that all </a:t>
            </a:r>
            <a:r>
              <a:rPr lang="en-US" sz="900" b="1" dirty="0">
                <a:solidFill>
                  <a:schemeClr val="accent3"/>
                </a:solidFill>
                <a:latin typeface="Arial"/>
              </a:rPr>
              <a:t>fossil</a:t>
            </a:r>
            <a:r>
              <a:rPr lang="en-US" sz="900" dirty="0">
                <a:solidFill>
                  <a:srgbClr val="3949AB"/>
                </a:solidFill>
                <a:latin typeface="Arial"/>
              </a:rPr>
              <a:t> </a:t>
            </a:r>
            <a:r>
              <a:rPr lang="en-US" sz="900" b="1" dirty="0">
                <a:solidFill>
                  <a:schemeClr val="accent3"/>
                </a:solidFill>
                <a:latin typeface="Arial"/>
              </a:rPr>
              <a:t>fuels</a:t>
            </a:r>
            <a:r>
              <a:rPr lang="en-US" sz="900" dirty="0">
                <a:solidFill>
                  <a:srgbClr val="3949AB"/>
                </a:solidFill>
                <a:latin typeface="Arial"/>
              </a:rPr>
              <a:t> should be </a:t>
            </a:r>
            <a:r>
              <a:rPr lang="en-US" sz="900" b="1" dirty="0">
                <a:solidFill>
                  <a:schemeClr val="accent3"/>
                </a:solidFill>
                <a:latin typeface="Arial"/>
              </a:rPr>
              <a:t>phased out</a:t>
            </a:r>
            <a:r>
              <a:rPr lang="en-US" sz="900" dirty="0">
                <a:solidFill>
                  <a:srgbClr val="3949AB"/>
                </a:solidFill>
                <a:latin typeface="Arial"/>
              </a:rPr>
              <a:t>, the COP27 accord failed to go beyond the Glasgow climate pact's vow to "phase down unabated coal power." </a:t>
            </a:r>
          </a:p>
          <a:p>
            <a:pPr marL="0" marR="0" lvl="0" indent="0" algn="ctr" defTabSz="914156" rtl="0" eaLnBrk="1" fontAlgn="auto" latinLnBrk="0" hangingPunct="0">
              <a:lnSpc>
                <a:spcPct val="100000"/>
              </a:lnSpc>
              <a:spcBef>
                <a:spcPts val="0"/>
              </a:spcBef>
              <a:spcAft>
                <a:spcPts val="0"/>
              </a:spcAft>
              <a:buClrTx/>
              <a:buSzTx/>
              <a:buFontTx/>
              <a:buNone/>
              <a:tabLst/>
              <a:defRPr/>
            </a:pPr>
            <a:r>
              <a:rPr lang="en-US" sz="900" dirty="0">
                <a:solidFill>
                  <a:srgbClr val="3949AB"/>
                </a:solidFill>
                <a:latin typeface="Arial"/>
              </a:rPr>
              <a:t>In addition, </a:t>
            </a:r>
            <a:r>
              <a:rPr lang="en-US" sz="900" b="1" dirty="0">
                <a:solidFill>
                  <a:schemeClr val="accent3"/>
                </a:solidFill>
                <a:latin typeface="Arial"/>
              </a:rPr>
              <a:t>no new goals or promises </a:t>
            </a:r>
            <a:r>
              <a:rPr lang="en-US" sz="900" dirty="0">
                <a:solidFill>
                  <a:srgbClr val="3949AB"/>
                </a:solidFill>
                <a:latin typeface="Arial"/>
              </a:rPr>
              <a:t>were made in the </a:t>
            </a:r>
            <a:r>
              <a:rPr lang="en-US" sz="900" b="1" dirty="0">
                <a:solidFill>
                  <a:schemeClr val="accent3"/>
                </a:solidFill>
                <a:latin typeface="Arial"/>
              </a:rPr>
              <a:t>document</a:t>
            </a:r>
            <a:r>
              <a:rPr lang="en-US" sz="900" dirty="0">
                <a:solidFill>
                  <a:srgbClr val="3949AB"/>
                </a:solidFill>
                <a:latin typeface="Arial"/>
              </a:rPr>
              <a:t>, endangering the </a:t>
            </a:r>
            <a:r>
              <a:rPr lang="en-US" sz="900" b="1" dirty="0">
                <a:solidFill>
                  <a:schemeClr val="accent3"/>
                </a:solidFill>
                <a:latin typeface="Arial"/>
              </a:rPr>
              <a:t>Paris Agreement's </a:t>
            </a:r>
            <a:r>
              <a:rPr lang="en-US" sz="900" dirty="0">
                <a:solidFill>
                  <a:srgbClr val="3949AB"/>
                </a:solidFill>
                <a:latin typeface="Arial"/>
              </a:rPr>
              <a:t>ambition of keeping global temperature increases to 1.5°C. The negotiations at COP27 were significantly impacted by these issues. In the final version, </a:t>
            </a:r>
            <a:r>
              <a:rPr lang="en-US" sz="900" b="1" dirty="0">
                <a:solidFill>
                  <a:schemeClr val="accent3"/>
                </a:solidFill>
                <a:latin typeface="Arial"/>
              </a:rPr>
              <a:t>language</a:t>
            </a:r>
            <a:r>
              <a:rPr lang="en-US" sz="900" dirty="0">
                <a:solidFill>
                  <a:srgbClr val="3949AB"/>
                </a:solidFill>
                <a:latin typeface="Arial"/>
              </a:rPr>
              <a:t> advocating the </a:t>
            </a:r>
            <a:r>
              <a:rPr lang="en-US" sz="900" b="1" dirty="0">
                <a:solidFill>
                  <a:schemeClr val="accent3"/>
                </a:solidFill>
                <a:latin typeface="Arial"/>
              </a:rPr>
              <a:t>phase-out of fossil fuels </a:t>
            </a:r>
            <a:r>
              <a:rPr lang="en-US" sz="900" dirty="0">
                <a:solidFill>
                  <a:srgbClr val="3949AB"/>
                </a:solidFill>
                <a:latin typeface="Arial"/>
              </a:rPr>
              <a:t>was </a:t>
            </a:r>
            <a:r>
              <a:rPr lang="en-US" sz="900" b="1" dirty="0">
                <a:solidFill>
                  <a:schemeClr val="accent3"/>
                </a:solidFill>
                <a:latin typeface="Arial"/>
              </a:rPr>
              <a:t>removed</a:t>
            </a:r>
            <a:r>
              <a:rPr lang="en-US" sz="900" dirty="0">
                <a:solidFill>
                  <a:srgbClr val="3949AB"/>
                </a:solidFill>
                <a:latin typeface="Arial"/>
              </a:rPr>
              <a:t>, and </a:t>
            </a:r>
            <a:r>
              <a:rPr lang="en-US" sz="900" b="1" dirty="0">
                <a:solidFill>
                  <a:schemeClr val="accent3"/>
                </a:solidFill>
                <a:latin typeface="Arial"/>
              </a:rPr>
              <a:t>new language </a:t>
            </a:r>
            <a:r>
              <a:rPr lang="en-US" sz="900" dirty="0">
                <a:solidFill>
                  <a:srgbClr val="3949AB"/>
                </a:solidFill>
                <a:latin typeface="Arial"/>
              </a:rPr>
              <a:t>encouraging the rapid </a:t>
            </a:r>
            <a:r>
              <a:rPr lang="en-US" sz="900" b="1" dirty="0">
                <a:solidFill>
                  <a:schemeClr val="accent3"/>
                </a:solidFill>
                <a:latin typeface="Arial"/>
              </a:rPr>
              <a:t>development</a:t>
            </a:r>
            <a:r>
              <a:rPr lang="en-US" sz="900" dirty="0">
                <a:solidFill>
                  <a:srgbClr val="3949AB"/>
                </a:solidFill>
                <a:latin typeface="Arial"/>
              </a:rPr>
              <a:t> of "</a:t>
            </a:r>
            <a:r>
              <a:rPr lang="en-US" sz="900" b="1" dirty="0">
                <a:solidFill>
                  <a:schemeClr val="accent3"/>
                </a:solidFill>
                <a:latin typeface="Arial"/>
              </a:rPr>
              <a:t>low-emission</a:t>
            </a:r>
            <a:r>
              <a:rPr lang="en-US" sz="900" dirty="0">
                <a:solidFill>
                  <a:srgbClr val="3949AB"/>
                </a:solidFill>
                <a:latin typeface="Arial"/>
              </a:rPr>
              <a:t>" </a:t>
            </a:r>
            <a:r>
              <a:rPr lang="en-US" sz="900" b="1" dirty="0">
                <a:solidFill>
                  <a:schemeClr val="accent3"/>
                </a:solidFill>
                <a:latin typeface="Arial"/>
              </a:rPr>
              <a:t>energy systems </a:t>
            </a:r>
            <a:r>
              <a:rPr lang="en-US" sz="900" dirty="0">
                <a:solidFill>
                  <a:srgbClr val="3949AB"/>
                </a:solidFill>
                <a:latin typeface="Arial"/>
              </a:rPr>
              <a:t>was added. Many are concerned that this language will be used to support greater natural gas production. The success of </a:t>
            </a:r>
            <a:r>
              <a:rPr lang="en-US" sz="900" b="1" dirty="0">
                <a:solidFill>
                  <a:schemeClr val="accent3"/>
                </a:solidFill>
                <a:latin typeface="Arial"/>
              </a:rPr>
              <a:t>loss-and-damage</a:t>
            </a:r>
            <a:r>
              <a:rPr lang="en-US" sz="900" dirty="0">
                <a:solidFill>
                  <a:srgbClr val="3949AB"/>
                </a:solidFill>
                <a:latin typeface="Arial"/>
              </a:rPr>
              <a:t> discussions could be hampered by the failure to restrain fossil fuel interests.</a:t>
            </a:r>
          </a:p>
        </p:txBody>
      </p:sp>
      <p:sp>
        <p:nvSpPr>
          <p:cNvPr id="20" name="TextBox 19">
            <a:extLst>
              <a:ext uri="{FF2B5EF4-FFF2-40B4-BE49-F238E27FC236}">
                <a16:creationId xmlns:a16="http://schemas.microsoft.com/office/drawing/2014/main" id="{7810AFC4-37CF-8583-B208-6458EAFBED9A}"/>
              </a:ext>
            </a:extLst>
          </p:cNvPr>
          <p:cNvSpPr txBox="1"/>
          <p:nvPr/>
        </p:nvSpPr>
        <p:spPr>
          <a:xfrm>
            <a:off x="640704" y="4687671"/>
            <a:ext cx="10821424" cy="597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50000"/>
              </a:lnSpc>
            </a:pPr>
            <a:r>
              <a:rPr lang="en-US" sz="1400" b="1" dirty="0">
                <a:solidFill>
                  <a:schemeClr val="accent3"/>
                </a:solidFill>
                <a:latin typeface="+mj-lt"/>
              </a:rPr>
              <a:t>India's contribution </a:t>
            </a:r>
            <a:r>
              <a:rPr lang="en-US" sz="900" dirty="0">
                <a:solidFill>
                  <a:schemeClr val="accent1"/>
                </a:solidFill>
                <a:latin typeface="+mj-lt"/>
              </a:rPr>
              <a:t>to historical cumulative CO</a:t>
            </a:r>
            <a:r>
              <a:rPr lang="en-US" sz="900" baseline="-25000" dirty="0">
                <a:solidFill>
                  <a:schemeClr val="accent1"/>
                </a:solidFill>
                <a:latin typeface="+mj-lt"/>
              </a:rPr>
              <a:t>2</a:t>
            </a:r>
            <a:r>
              <a:rPr lang="en-US" sz="900" dirty="0">
                <a:solidFill>
                  <a:schemeClr val="accent1"/>
                </a:solidFill>
                <a:latin typeface="+mj-lt"/>
              </a:rPr>
              <a:t> emissions is </a:t>
            </a:r>
            <a:r>
              <a:rPr lang="en-US" sz="1400" b="1" dirty="0">
                <a:solidFill>
                  <a:schemeClr val="accent3"/>
                </a:solidFill>
                <a:latin typeface="+mj-lt"/>
              </a:rPr>
              <a:t>3%</a:t>
            </a:r>
            <a:r>
              <a:rPr lang="en-US" sz="900" dirty="0">
                <a:latin typeface="+mj-lt"/>
              </a:rPr>
              <a:t>, </a:t>
            </a:r>
            <a:r>
              <a:rPr lang="en-US" sz="900" dirty="0">
                <a:solidFill>
                  <a:schemeClr val="accent1"/>
                </a:solidFill>
                <a:latin typeface="+mj-lt"/>
              </a:rPr>
              <a:t>whereas the </a:t>
            </a:r>
            <a:r>
              <a:rPr lang="en-US" sz="1400" b="1" dirty="0">
                <a:solidFill>
                  <a:schemeClr val="accent4">
                    <a:lumMod val="75000"/>
                  </a:schemeClr>
                </a:solidFill>
                <a:latin typeface="+mj-lt"/>
              </a:rPr>
              <a:t>US</a:t>
            </a:r>
            <a:r>
              <a:rPr lang="en-US" sz="900" dirty="0">
                <a:solidFill>
                  <a:schemeClr val="accent1"/>
                </a:solidFill>
                <a:latin typeface="+mj-lt"/>
              </a:rPr>
              <a:t> and </a:t>
            </a:r>
            <a:r>
              <a:rPr lang="en-US" sz="1400" b="1" dirty="0">
                <a:solidFill>
                  <a:schemeClr val="accent4">
                    <a:lumMod val="75000"/>
                  </a:schemeClr>
                </a:solidFill>
                <a:latin typeface="+mj-lt"/>
              </a:rPr>
              <a:t>EU</a:t>
            </a:r>
            <a:r>
              <a:rPr lang="en-US" sz="900" dirty="0">
                <a:solidFill>
                  <a:schemeClr val="accent1"/>
                </a:solidFill>
                <a:latin typeface="+mj-lt"/>
              </a:rPr>
              <a:t>  contributed </a:t>
            </a:r>
            <a:r>
              <a:rPr lang="en-US" sz="1400" b="1" dirty="0">
                <a:solidFill>
                  <a:schemeClr val="accent4">
                    <a:lumMod val="75000"/>
                  </a:schemeClr>
                </a:solidFill>
                <a:latin typeface="+mj-lt"/>
              </a:rPr>
              <a:t>25%</a:t>
            </a:r>
            <a:r>
              <a:rPr lang="en-US" sz="900" dirty="0">
                <a:solidFill>
                  <a:schemeClr val="accent1"/>
                </a:solidFill>
                <a:latin typeface="+mj-lt"/>
              </a:rPr>
              <a:t> and </a:t>
            </a:r>
            <a:r>
              <a:rPr lang="en-US" sz="1400" b="1" dirty="0">
                <a:solidFill>
                  <a:schemeClr val="accent4">
                    <a:lumMod val="75000"/>
                  </a:schemeClr>
                </a:solidFill>
                <a:latin typeface="+mj-lt"/>
              </a:rPr>
              <a:t>17%</a:t>
            </a:r>
            <a:r>
              <a:rPr lang="en-US" sz="900" dirty="0">
                <a:solidFill>
                  <a:schemeClr val="accent1"/>
                </a:solidFill>
                <a:latin typeface="+mj-lt"/>
              </a:rPr>
              <a:t> respectively to total fossil CO</a:t>
            </a:r>
            <a:r>
              <a:rPr lang="en-US" sz="900" baseline="-25000" dirty="0">
                <a:solidFill>
                  <a:schemeClr val="accent1"/>
                </a:solidFill>
                <a:latin typeface="+mj-lt"/>
              </a:rPr>
              <a:t>2</a:t>
            </a:r>
            <a:r>
              <a:rPr lang="en-US" sz="900" dirty="0">
                <a:solidFill>
                  <a:schemeClr val="accent1"/>
                </a:solidFill>
                <a:latin typeface="+mj-lt"/>
              </a:rPr>
              <a:t> emissions from </a:t>
            </a:r>
            <a:r>
              <a:rPr lang="en-US" sz="1400" b="1" dirty="0">
                <a:solidFill>
                  <a:schemeClr val="accent3"/>
                </a:solidFill>
                <a:latin typeface="+mj-lt"/>
              </a:rPr>
              <a:t>1850 to 2019</a:t>
            </a:r>
            <a:r>
              <a:rPr lang="en-US" sz="900" dirty="0">
                <a:latin typeface="+mj-lt"/>
              </a:rPr>
              <a:t>. </a:t>
            </a:r>
            <a:r>
              <a:rPr lang="en-US" sz="900" dirty="0">
                <a:solidFill>
                  <a:schemeClr val="accent1"/>
                </a:solidFill>
                <a:latin typeface="+mj-lt"/>
              </a:rPr>
              <a:t>China contributed 13%, the Russian Federation 7%, and Indonesia and Brazil 1%.</a:t>
            </a:r>
          </a:p>
        </p:txBody>
      </p:sp>
      <p:cxnSp>
        <p:nvCxnSpPr>
          <p:cNvPr id="29" name="Straight Connector 28">
            <a:extLst>
              <a:ext uri="{FF2B5EF4-FFF2-40B4-BE49-F238E27FC236}">
                <a16:creationId xmlns:a16="http://schemas.microsoft.com/office/drawing/2014/main" id="{73CC7A37-52EF-998D-B587-E72386357683}"/>
              </a:ext>
            </a:extLst>
          </p:cNvPr>
          <p:cNvCxnSpPr>
            <a:cxnSpLocks/>
          </p:cNvCxnSpPr>
          <p:nvPr/>
        </p:nvCxnSpPr>
        <p:spPr>
          <a:xfrm>
            <a:off x="838200" y="4686728"/>
            <a:ext cx="10363200"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pic>
        <p:nvPicPr>
          <p:cNvPr id="31" name="Picture 30">
            <a:extLst>
              <a:ext uri="{FF2B5EF4-FFF2-40B4-BE49-F238E27FC236}">
                <a16:creationId xmlns:a16="http://schemas.microsoft.com/office/drawing/2014/main" id="{F5E3C0D2-6D3E-94FC-993C-5308EB541DCA}"/>
              </a:ext>
            </a:extLst>
          </p:cNvPr>
          <p:cNvPicPr>
            <a:picLocks noChangeAspect="1"/>
          </p:cNvPicPr>
          <p:nvPr/>
        </p:nvPicPr>
        <p:blipFill>
          <a:blip r:embed="rId5"/>
          <a:stretch>
            <a:fillRect/>
          </a:stretch>
        </p:blipFill>
        <p:spPr>
          <a:xfrm>
            <a:off x="609600" y="1264037"/>
            <a:ext cx="1140546" cy="640963"/>
          </a:xfrm>
          <a:prstGeom prst="rect">
            <a:avLst/>
          </a:prstGeom>
        </p:spPr>
      </p:pic>
      <p:cxnSp>
        <p:nvCxnSpPr>
          <p:cNvPr id="33" name="Straight Connector 32">
            <a:extLst>
              <a:ext uri="{FF2B5EF4-FFF2-40B4-BE49-F238E27FC236}">
                <a16:creationId xmlns:a16="http://schemas.microsoft.com/office/drawing/2014/main" id="{B2E8B115-881F-9D90-2258-73CB9DC80E6F}"/>
              </a:ext>
            </a:extLst>
          </p:cNvPr>
          <p:cNvCxnSpPr>
            <a:cxnSpLocks/>
          </p:cNvCxnSpPr>
          <p:nvPr/>
        </p:nvCxnSpPr>
        <p:spPr>
          <a:xfrm flipV="1">
            <a:off x="1849775" y="1869622"/>
            <a:ext cx="9525000" cy="36121"/>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36" name="Diagram 35">
            <a:extLst>
              <a:ext uri="{FF2B5EF4-FFF2-40B4-BE49-F238E27FC236}">
                <a16:creationId xmlns:a16="http://schemas.microsoft.com/office/drawing/2014/main" id="{91CC1C20-F951-1B07-1CF9-42DA2A100073}"/>
              </a:ext>
            </a:extLst>
          </p:cNvPr>
          <p:cNvGraphicFramePr/>
          <p:nvPr>
            <p:extLst>
              <p:ext uri="{D42A27DB-BD31-4B8C-83A1-F6EECF244321}">
                <p14:modId xmlns:p14="http://schemas.microsoft.com/office/powerpoint/2010/main" val="3582237534"/>
              </p:ext>
            </p:extLst>
          </p:nvPr>
        </p:nvGraphicFramePr>
        <p:xfrm>
          <a:off x="830892" y="2140984"/>
          <a:ext cx="10530216" cy="22884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7" name="Picture 36">
            <a:extLst>
              <a:ext uri="{FF2B5EF4-FFF2-40B4-BE49-F238E27FC236}">
                <a16:creationId xmlns:a16="http://schemas.microsoft.com/office/drawing/2014/main" id="{524324F5-E7C0-637B-245C-3F7F42CB5214}"/>
              </a:ext>
            </a:extLst>
          </p:cNvPr>
          <p:cNvPicPr>
            <a:picLocks noChangeAspect="1"/>
          </p:cNvPicPr>
          <p:nvPr/>
        </p:nvPicPr>
        <p:blipFill rotWithShape="1">
          <a:blip r:embed="rId11">
            <a:duotone>
              <a:schemeClr val="accent1">
                <a:shade val="45000"/>
                <a:satMod val="135000"/>
              </a:schemeClr>
              <a:prstClr val="white"/>
            </a:duotone>
          </a:blip>
          <a:srcRect t="15476" b="16904"/>
          <a:stretch/>
        </p:blipFill>
        <p:spPr>
          <a:xfrm>
            <a:off x="798873" y="2134954"/>
            <a:ext cx="648927" cy="412152"/>
          </a:xfrm>
          <a:prstGeom prst="rect">
            <a:avLst/>
          </a:prstGeom>
        </p:spPr>
      </p:pic>
      <p:pic>
        <p:nvPicPr>
          <p:cNvPr id="38" name="Picture 37">
            <a:extLst>
              <a:ext uri="{FF2B5EF4-FFF2-40B4-BE49-F238E27FC236}">
                <a16:creationId xmlns:a16="http://schemas.microsoft.com/office/drawing/2014/main" id="{49FC4D54-0196-7C07-2D68-B7E91591806B}"/>
              </a:ext>
            </a:extLst>
          </p:cNvPr>
          <p:cNvPicPr>
            <a:picLocks noChangeAspect="1"/>
          </p:cNvPicPr>
          <p:nvPr/>
        </p:nvPicPr>
        <p:blipFill>
          <a:blip r:embed="rId12">
            <a:duotone>
              <a:schemeClr val="accent3">
                <a:shade val="45000"/>
                <a:satMod val="135000"/>
              </a:schemeClr>
              <a:prstClr val="white"/>
            </a:duotone>
          </a:blip>
          <a:stretch>
            <a:fillRect/>
          </a:stretch>
        </p:blipFill>
        <p:spPr>
          <a:xfrm>
            <a:off x="10974257" y="2140042"/>
            <a:ext cx="410678" cy="410678"/>
          </a:xfrm>
          <a:prstGeom prst="rect">
            <a:avLst/>
          </a:prstGeom>
        </p:spPr>
      </p:pic>
    </p:spTree>
    <p:extLst>
      <p:ext uri="{BB962C8B-B14F-4D97-AF65-F5344CB8AC3E}">
        <p14:creationId xmlns:p14="http://schemas.microsoft.com/office/powerpoint/2010/main" val="98431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5D1F0E-36BA-5229-8955-4F4E415291F4}"/>
              </a:ext>
            </a:extLst>
          </p:cNvPr>
          <p:cNvPicPr>
            <a:picLocks noChangeAspect="1"/>
          </p:cNvPicPr>
          <p:nvPr/>
        </p:nvPicPr>
        <p:blipFill>
          <a:blip r:embed="rId2">
            <a:alphaModFix amt="8000"/>
          </a:blip>
          <a:stretch>
            <a:fillRect/>
          </a:stretch>
        </p:blipFill>
        <p:spPr>
          <a:xfrm>
            <a:off x="1586469" y="825394"/>
            <a:ext cx="7774038" cy="5542372"/>
          </a:xfrm>
          <a:prstGeom prst="rect">
            <a:avLst/>
          </a:prstGeom>
        </p:spPr>
      </p:pic>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40704" y="500374"/>
            <a:ext cx="8487182" cy="423860"/>
          </a:xfrm>
        </p:spPr>
        <p:txBody>
          <a:bodyPr/>
          <a:lstStyle/>
          <a:p>
            <a:r>
              <a:rPr lang="en-US" sz="2400" dirty="0"/>
              <a:t>Way Ahead towards COP28</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9600" y="96208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29D46ED3-9CC9-F14C-98D9-7770E67EE4F4}"/>
              </a:ext>
            </a:extLst>
          </p:cNvPr>
          <p:cNvPicPr>
            <a:picLocks noChangeAspect="1"/>
          </p:cNvPicPr>
          <p:nvPr/>
        </p:nvPicPr>
        <p:blipFill>
          <a:blip r:embed="rId3"/>
          <a:srcRect/>
          <a:stretch/>
        </p:blipFill>
        <p:spPr>
          <a:xfrm>
            <a:off x="10940655" y="530601"/>
            <a:ext cx="521490" cy="294793"/>
          </a:xfrm>
          <a:prstGeom prst="rect">
            <a:avLst/>
          </a:prstGeom>
        </p:spPr>
      </p:pic>
      <p:pic>
        <p:nvPicPr>
          <p:cNvPr id="4" name="Picture 3">
            <a:extLst>
              <a:ext uri="{FF2B5EF4-FFF2-40B4-BE49-F238E27FC236}">
                <a16:creationId xmlns:a16="http://schemas.microsoft.com/office/drawing/2014/main" id="{D887FA43-B6CD-EAFE-08DE-D91978642FA1}"/>
              </a:ext>
            </a:extLst>
          </p:cNvPr>
          <p:cNvPicPr>
            <a:picLocks noChangeAspect="1"/>
          </p:cNvPicPr>
          <p:nvPr/>
        </p:nvPicPr>
        <p:blipFill>
          <a:blip r:embed="rId4"/>
          <a:srcRect/>
          <a:stretch/>
        </p:blipFill>
        <p:spPr>
          <a:xfrm>
            <a:off x="10241053" y="429870"/>
            <a:ext cx="519220" cy="519220"/>
          </a:xfrm>
          <a:prstGeom prst="rect">
            <a:avLst/>
          </a:prstGeom>
        </p:spPr>
      </p:pic>
      <p:pic>
        <p:nvPicPr>
          <p:cNvPr id="6" name="Picture 5">
            <a:extLst>
              <a:ext uri="{FF2B5EF4-FFF2-40B4-BE49-F238E27FC236}">
                <a16:creationId xmlns:a16="http://schemas.microsoft.com/office/drawing/2014/main" id="{E056C8F0-473A-B46D-A254-E3AE08E05526}"/>
              </a:ext>
            </a:extLst>
          </p:cNvPr>
          <p:cNvPicPr>
            <a:picLocks noChangeAspect="1"/>
          </p:cNvPicPr>
          <p:nvPr/>
        </p:nvPicPr>
        <p:blipFill>
          <a:blip r:embed="rId5"/>
          <a:stretch>
            <a:fillRect/>
          </a:stretch>
        </p:blipFill>
        <p:spPr>
          <a:xfrm>
            <a:off x="9593127" y="500374"/>
            <a:ext cx="400304" cy="402539"/>
          </a:xfrm>
          <a:prstGeom prst="rect">
            <a:avLst/>
          </a:prstGeom>
        </p:spPr>
      </p:pic>
      <p:cxnSp>
        <p:nvCxnSpPr>
          <p:cNvPr id="7" name="Straight Connector 6">
            <a:extLst>
              <a:ext uri="{FF2B5EF4-FFF2-40B4-BE49-F238E27FC236}">
                <a16:creationId xmlns:a16="http://schemas.microsoft.com/office/drawing/2014/main" id="{32FF7FED-5803-6156-BC9E-00A4BD454AEA}"/>
              </a:ext>
            </a:extLst>
          </p:cNvPr>
          <p:cNvCxnSpPr>
            <a:cxnSpLocks/>
          </p:cNvCxnSpPr>
          <p:nvPr/>
        </p:nvCxnSpPr>
        <p:spPr>
          <a:xfrm>
            <a:off x="10126527" y="455298"/>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B1F148A5-5997-B405-12E3-B4267C2CBCD3}"/>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42E607EC-E6BB-4021-F51E-C8080C3B2AD1}"/>
              </a:ext>
            </a:extLst>
          </p:cNvPr>
          <p:cNvSpPr txBox="1"/>
          <p:nvPr/>
        </p:nvSpPr>
        <p:spPr>
          <a:xfrm>
            <a:off x="609599" y="1142208"/>
            <a:ext cx="1085254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156"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949AB"/>
                </a:solidFill>
                <a:effectLst/>
                <a:uLnTx/>
                <a:uFillTx/>
                <a:latin typeface="Arial"/>
                <a:cs typeface="Calibri"/>
                <a:sym typeface="Calibri"/>
              </a:rPr>
              <a:t>It is anticipated that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COP27</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COP28</a:t>
            </a:r>
            <a:r>
              <a:rPr kumimoji="0" lang="en-US" sz="900" b="0" i="0" u="none" strike="noStrike" kern="0" cap="none" spc="0" normalizeH="0" baseline="0" noProof="0" dirty="0">
                <a:ln>
                  <a:noFill/>
                </a:ln>
                <a:solidFill>
                  <a:srgbClr val="3949AB"/>
                </a:solidFill>
                <a:effectLst/>
                <a:uLnTx/>
                <a:uFillTx/>
                <a:latin typeface="Arial"/>
                <a:cs typeface="Calibri"/>
                <a:sym typeface="Calibri"/>
              </a:rPr>
              <a:t> discussions would result in a move toward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implementation</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solutions</a:t>
            </a:r>
            <a:r>
              <a:rPr kumimoji="0" lang="en-US" sz="900" b="0" i="0" u="none" strike="noStrike" kern="0" cap="none" spc="0" normalizeH="0" baseline="0" noProof="0" dirty="0">
                <a:ln>
                  <a:noFill/>
                </a:ln>
                <a:solidFill>
                  <a:srgbClr val="3949AB"/>
                </a:solidFill>
                <a:effectLst/>
                <a:uLnTx/>
                <a:uFillTx/>
                <a:latin typeface="Arial"/>
                <a:cs typeface="Calibri"/>
                <a:sym typeface="Calibri"/>
              </a:rPr>
              <a:t>. They must also commit to broad support and be inclusive of all needs and geographical areas if they are to succeed. If we want to build an equal and robust future for everyone, sharing solutions with emerging nations is crucial. The accomplishment of these goals is of great interest. One of the first in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Middle East</a:t>
            </a:r>
            <a:r>
              <a:rPr kumimoji="0" lang="en-US" sz="900" b="0" i="0" u="none" strike="noStrike" kern="0" cap="none" spc="0" normalizeH="0" baseline="0" noProof="0" dirty="0">
                <a:ln>
                  <a:noFill/>
                </a:ln>
                <a:solidFill>
                  <a:srgbClr val="3949AB"/>
                </a:solidFill>
                <a:effectLst/>
                <a:uLnTx/>
                <a:uFillTx/>
                <a:latin typeface="Arial"/>
                <a:cs typeface="Calibri"/>
                <a:sym typeface="Calibri"/>
              </a:rPr>
              <a:t>, the government of the United Arab Emirates has launched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Net Zero by 2050 </a:t>
            </a:r>
            <a:r>
              <a:rPr kumimoji="0" lang="en-US" sz="900" b="0" i="0" u="none" strike="noStrike" kern="0" cap="none" spc="0" normalizeH="0" baseline="0" noProof="0" dirty="0">
                <a:ln>
                  <a:noFill/>
                </a:ln>
                <a:solidFill>
                  <a:srgbClr val="3949AB"/>
                </a:solidFill>
                <a:effectLst/>
                <a:uLnTx/>
                <a:uFillTx/>
                <a:latin typeface="Arial"/>
                <a:cs typeface="Calibri"/>
                <a:sym typeface="Calibri"/>
              </a:rPr>
              <a:t>Strategic Initiative, which pledges to achieve carbon neutrality globally by the year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2050</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acknowledges the role emerging and developing economies play in the solution. Over 70 nations on six continents have received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US$17 billion </a:t>
            </a:r>
            <a:r>
              <a:rPr kumimoji="0" lang="en-US" sz="900" b="0" i="0" u="none" strike="noStrike" kern="0" cap="none" spc="0" normalizeH="0" baseline="0" noProof="0" dirty="0">
                <a:ln>
                  <a:noFill/>
                </a:ln>
                <a:solidFill>
                  <a:srgbClr val="3949AB"/>
                </a:solidFill>
                <a:effectLst/>
                <a:uLnTx/>
                <a:uFillTx/>
                <a:latin typeface="Arial"/>
                <a:cs typeface="Calibri"/>
                <a:sym typeface="Calibri"/>
              </a:rPr>
              <a:t>in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investments</a:t>
            </a:r>
            <a:r>
              <a:rPr kumimoji="0" lang="en-US" sz="900" b="0" i="0" u="none" strike="noStrike" kern="0" cap="none" spc="0" normalizeH="0" baseline="0" noProof="0" dirty="0">
                <a:ln>
                  <a:noFill/>
                </a:ln>
                <a:solidFill>
                  <a:srgbClr val="3949AB"/>
                </a:solidFill>
                <a:effectLst/>
                <a:uLnTx/>
                <a:uFillTx/>
                <a:latin typeface="Arial"/>
                <a:cs typeface="Calibri"/>
                <a:sym typeface="Calibri"/>
              </a:rPr>
              <a:t> from 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UAE</a:t>
            </a:r>
            <a:r>
              <a:rPr kumimoji="0" lang="en-US" sz="900" b="0" i="0" u="none" strike="noStrike" kern="0" cap="none" spc="0" normalizeH="0" baseline="0" noProof="0" dirty="0">
                <a:ln>
                  <a:noFill/>
                </a:ln>
                <a:solidFill>
                  <a:srgbClr val="3949AB"/>
                </a:solidFill>
                <a:effectLst/>
                <a:uLnTx/>
                <a:uFillTx/>
                <a:latin typeface="Arial"/>
                <a:cs typeface="Calibri"/>
                <a:sym typeface="Calibri"/>
              </a:rPr>
              <a:t> for renewable energy initiatives.</a:t>
            </a:r>
            <a:endParaRPr kumimoji="0" lang="en-US" sz="900" b="1" i="0" u="none" strike="noStrike" kern="0" cap="none" spc="0" normalizeH="0" baseline="0" noProof="0" dirty="0">
              <a:ln>
                <a:noFill/>
              </a:ln>
              <a:solidFill>
                <a:srgbClr val="FF7043"/>
              </a:solidFill>
              <a:effectLst/>
              <a:uLnTx/>
              <a:uFillTx/>
              <a:latin typeface="Arial"/>
              <a:cs typeface="Calibri"/>
              <a:sym typeface="Calibri"/>
            </a:endParaRPr>
          </a:p>
        </p:txBody>
      </p:sp>
      <p:sp>
        <p:nvSpPr>
          <p:cNvPr id="50" name="TextBox 49">
            <a:extLst>
              <a:ext uri="{FF2B5EF4-FFF2-40B4-BE49-F238E27FC236}">
                <a16:creationId xmlns:a16="http://schemas.microsoft.com/office/drawing/2014/main" id="{C435813F-273B-592F-EBC2-D0FB0CA487D8}"/>
              </a:ext>
            </a:extLst>
          </p:cNvPr>
          <p:cNvSpPr txBox="1"/>
          <p:nvPr/>
        </p:nvSpPr>
        <p:spPr>
          <a:xfrm>
            <a:off x="9383889" y="3130469"/>
            <a:ext cx="2205264" cy="2723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156"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949AB"/>
                </a:solidFill>
                <a:effectLst/>
                <a:uLnTx/>
                <a:uFillTx/>
                <a:latin typeface="Arial"/>
                <a:cs typeface="Calibri"/>
                <a:sym typeface="Calibri"/>
              </a:rPr>
              <a:t>The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Middle East </a:t>
            </a:r>
            <a:r>
              <a:rPr kumimoji="0" lang="en-US" sz="900" b="0" i="0" u="none" strike="noStrike" kern="0" cap="none" spc="0" normalizeH="0" baseline="0" noProof="0" dirty="0">
                <a:ln>
                  <a:noFill/>
                </a:ln>
                <a:solidFill>
                  <a:srgbClr val="3949AB"/>
                </a:solidFill>
                <a:effectLst/>
                <a:uLnTx/>
                <a:uFillTx/>
                <a:latin typeface="Arial"/>
                <a:cs typeface="Calibri"/>
                <a:sym typeface="Calibri"/>
              </a:rPr>
              <a:t>is a place of striking differences. It is home to both privileged and impoverished people,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industrialized</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emerging nations</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both abundant and scarce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energy</a:t>
            </a:r>
            <a:r>
              <a:rPr kumimoji="0" lang="en-US" sz="900" b="0" i="0" u="none" strike="noStrike" kern="0" cap="none" spc="0" normalizeH="0" baseline="0" noProof="0" dirty="0">
                <a:ln>
                  <a:noFill/>
                </a:ln>
                <a:solidFill>
                  <a:srgbClr val="3949AB"/>
                </a:solidFill>
                <a:effectLst/>
                <a:uLnTx/>
                <a:uFillTx/>
                <a:latin typeface="Arial"/>
                <a:cs typeface="Calibri"/>
                <a:sym typeface="Calibri"/>
              </a:rPr>
              <a:t> sources. Lack of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freshwater</a:t>
            </a:r>
            <a:r>
              <a:rPr kumimoji="0" lang="en-US" sz="900" b="0" i="0" u="none" strike="noStrike" kern="0" cap="none" spc="0" normalizeH="0" baseline="0" noProof="0" dirty="0">
                <a:ln>
                  <a:noFill/>
                </a:ln>
                <a:solidFill>
                  <a:srgbClr val="3949AB"/>
                </a:solidFill>
                <a:effectLst/>
                <a:uLnTx/>
                <a:uFillTx/>
                <a:latin typeface="Arial"/>
                <a:cs typeface="Calibri"/>
                <a:sym typeface="Calibri"/>
              </a:rPr>
              <a:t>, constant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construction</a:t>
            </a:r>
            <a:r>
              <a:rPr kumimoji="0" lang="en-US" sz="900" b="0" i="0" u="none" strike="noStrike" kern="0" cap="none" spc="0" normalizeH="0" baseline="0" noProof="0" dirty="0">
                <a:ln>
                  <a:noFill/>
                </a:ln>
                <a:solidFill>
                  <a:srgbClr val="3949AB"/>
                </a:solidFill>
                <a:effectLst/>
                <a:uLnTx/>
                <a:uFillTx/>
                <a:latin typeface="Arial"/>
                <a:cs typeface="Calibri"/>
                <a:sym typeface="Calibri"/>
              </a:rPr>
              <a:t>, and reliance on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air</a:t>
            </a:r>
            <a:r>
              <a:rPr kumimoji="0" lang="en-US" sz="900" b="0" i="0" u="none" strike="noStrike" kern="0" cap="none" spc="0" normalizeH="0" baseline="0" noProof="0" dirty="0">
                <a:ln>
                  <a:noFill/>
                </a:ln>
                <a:solidFill>
                  <a:srgbClr val="3949AB"/>
                </a:solidFill>
                <a:effectLst/>
                <a:uLnTx/>
                <a:uFillTx/>
                <a:latin typeface="Arial"/>
                <a:cs typeface="Calibri"/>
                <a:sym typeface="Calibri"/>
              </a:rPr>
              <a:t>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conditioning</a:t>
            </a:r>
            <a:r>
              <a:rPr kumimoji="0" lang="en-US" sz="900" b="0" i="0" u="none" strike="noStrike" kern="0" cap="none" spc="0" normalizeH="0" baseline="0" noProof="0" dirty="0">
                <a:ln>
                  <a:noFill/>
                </a:ln>
                <a:solidFill>
                  <a:srgbClr val="3949AB"/>
                </a:solidFill>
                <a:effectLst/>
                <a:uLnTx/>
                <a:uFillTx/>
                <a:latin typeface="Arial"/>
                <a:cs typeface="Calibri"/>
                <a:sym typeface="Calibri"/>
              </a:rPr>
              <a:t> all contribute to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high</a:t>
            </a:r>
            <a:r>
              <a:rPr kumimoji="0" lang="en-US" sz="900" b="0" i="0" u="none" strike="noStrike" kern="0" cap="none" spc="0" normalizeH="0" baseline="0" noProof="0" dirty="0">
                <a:ln>
                  <a:noFill/>
                </a:ln>
                <a:solidFill>
                  <a:srgbClr val="3949AB"/>
                </a:solidFill>
                <a:effectLst/>
                <a:uLnTx/>
                <a:uFillTx/>
                <a:latin typeface="Arial"/>
                <a:cs typeface="Calibri"/>
                <a:sym typeface="Calibri"/>
              </a:rPr>
              <a:t> </a:t>
            </a:r>
            <a:r>
              <a:rPr kumimoji="0" lang="en-US" sz="900" b="1" i="0" u="none" strike="noStrike" kern="0" cap="none" spc="0" normalizeH="0" baseline="0" noProof="0" dirty="0">
                <a:ln>
                  <a:noFill/>
                </a:ln>
                <a:solidFill>
                  <a:schemeClr val="accent3"/>
                </a:solidFill>
                <a:effectLst/>
                <a:uLnTx/>
                <a:uFillTx/>
                <a:latin typeface="Arial"/>
                <a:cs typeface="Calibri"/>
                <a:sym typeface="Calibri"/>
              </a:rPr>
              <a:t>carbon footprints</a:t>
            </a:r>
            <a:r>
              <a:rPr kumimoji="0" lang="en-US" sz="900" b="0" i="0" u="none" strike="noStrike" kern="0" cap="none" spc="0" normalizeH="0" baseline="0" noProof="0" dirty="0">
                <a:ln>
                  <a:noFill/>
                </a:ln>
                <a:solidFill>
                  <a:srgbClr val="3949AB"/>
                </a:solidFill>
                <a:effectLst/>
                <a:uLnTx/>
                <a:uFillTx/>
                <a:latin typeface="Arial"/>
                <a:cs typeface="Calibri"/>
                <a:sym typeface="Calibri"/>
              </a:rPr>
              <a:t>. Even if some nations are awash in oil, they nonetheless face daily energy challenges. At COP27 in Egypt and COP28 in the United Arab Emirates, it is hoped that the transition to clean renewable energy and robust water infrastructure would finally make forward. However, the issues are complicated, which makes implementation difficult.</a:t>
            </a:r>
          </a:p>
        </p:txBody>
      </p:sp>
      <p:pic>
        <p:nvPicPr>
          <p:cNvPr id="12" name="Picture 11">
            <a:extLst>
              <a:ext uri="{FF2B5EF4-FFF2-40B4-BE49-F238E27FC236}">
                <a16:creationId xmlns:a16="http://schemas.microsoft.com/office/drawing/2014/main" id="{CE84881C-AA21-AAA9-C76E-B151CCE4BB59}"/>
              </a:ext>
            </a:extLst>
          </p:cNvPr>
          <p:cNvPicPr>
            <a:picLocks noChangeAspect="1"/>
          </p:cNvPicPr>
          <p:nvPr/>
        </p:nvPicPr>
        <p:blipFill>
          <a:blip r:embed="rId6"/>
          <a:stretch>
            <a:fillRect/>
          </a:stretch>
        </p:blipFill>
        <p:spPr>
          <a:xfrm>
            <a:off x="9476159" y="1788539"/>
            <a:ext cx="1937139" cy="1043935"/>
          </a:xfrm>
          <a:prstGeom prst="rect">
            <a:avLst/>
          </a:prstGeom>
        </p:spPr>
      </p:pic>
      <p:graphicFrame>
        <p:nvGraphicFramePr>
          <p:cNvPr id="19" name="Diagram 18">
            <a:extLst>
              <a:ext uri="{FF2B5EF4-FFF2-40B4-BE49-F238E27FC236}">
                <a16:creationId xmlns:a16="http://schemas.microsoft.com/office/drawing/2014/main" id="{857DFEBB-1FEF-E5A2-AA31-87B90E44E017}"/>
              </a:ext>
            </a:extLst>
          </p:cNvPr>
          <p:cNvGraphicFramePr/>
          <p:nvPr>
            <p:extLst>
              <p:ext uri="{D42A27DB-BD31-4B8C-83A1-F6EECF244321}">
                <p14:modId xmlns:p14="http://schemas.microsoft.com/office/powerpoint/2010/main" val="4121757639"/>
              </p:ext>
            </p:extLst>
          </p:nvPr>
        </p:nvGraphicFramePr>
        <p:xfrm>
          <a:off x="602847" y="1910522"/>
          <a:ext cx="8525039" cy="42469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6289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E0F603-DC3D-0546-4E2B-6DAA348F395D}"/>
              </a:ext>
            </a:extLst>
          </p:cNvPr>
          <p:cNvPicPr>
            <a:picLocks noChangeAspect="1"/>
          </p:cNvPicPr>
          <p:nvPr/>
        </p:nvPicPr>
        <p:blipFill>
          <a:blip r:embed="rId2"/>
          <a:stretch>
            <a:fillRect/>
          </a:stretch>
        </p:blipFill>
        <p:spPr>
          <a:xfrm>
            <a:off x="0" y="0"/>
            <a:ext cx="12192000" cy="4114800"/>
          </a:xfrm>
          <a:prstGeom prst="rect">
            <a:avLst/>
          </a:prstGeom>
        </p:spPr>
      </p:pic>
      <p:sp>
        <p:nvSpPr>
          <p:cNvPr id="16" name="Title 1">
            <a:extLst>
              <a:ext uri="{FF2B5EF4-FFF2-40B4-BE49-F238E27FC236}">
                <a16:creationId xmlns:a16="http://schemas.microsoft.com/office/drawing/2014/main" id="{A40AD404-66BA-A1ED-C89A-45B8A466ABFE}"/>
              </a:ext>
            </a:extLst>
          </p:cNvPr>
          <p:cNvSpPr>
            <a:spLocks noGrp="1"/>
          </p:cNvSpPr>
          <p:nvPr>
            <p:ph type="title"/>
          </p:nvPr>
        </p:nvSpPr>
        <p:spPr>
          <a:xfrm>
            <a:off x="10896600" y="4295581"/>
            <a:ext cx="8487182" cy="423860"/>
          </a:xfrm>
        </p:spPr>
        <p:txBody>
          <a:bodyPr/>
          <a:lstStyle/>
          <a:p>
            <a:r>
              <a:rPr lang="en-US" sz="1800" dirty="0"/>
              <a:t>Contact Us</a:t>
            </a:r>
          </a:p>
        </p:txBody>
      </p:sp>
      <p:cxnSp>
        <p:nvCxnSpPr>
          <p:cNvPr id="17" name="Straight Connector 16">
            <a:extLst>
              <a:ext uri="{FF2B5EF4-FFF2-40B4-BE49-F238E27FC236}">
                <a16:creationId xmlns:a16="http://schemas.microsoft.com/office/drawing/2014/main" id="{9FE6C620-187A-4214-6223-935C6C63B836}"/>
              </a:ext>
            </a:extLst>
          </p:cNvPr>
          <p:cNvCxnSpPr>
            <a:cxnSpLocks/>
          </p:cNvCxnSpPr>
          <p:nvPr/>
        </p:nvCxnSpPr>
        <p:spPr>
          <a:xfrm>
            <a:off x="11353800" y="4648200"/>
            <a:ext cx="685800"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22" name="Rectangle: Rounded Corners 21">
            <a:extLst>
              <a:ext uri="{FF2B5EF4-FFF2-40B4-BE49-F238E27FC236}">
                <a16:creationId xmlns:a16="http://schemas.microsoft.com/office/drawing/2014/main" id="{D3BD9707-10AE-9C1A-4D02-B937CCBFA083}"/>
              </a:ext>
            </a:extLst>
          </p:cNvPr>
          <p:cNvSpPr/>
          <p:nvPr/>
        </p:nvSpPr>
        <p:spPr>
          <a:xfrm>
            <a:off x="304800" y="5072060"/>
            <a:ext cx="1828800" cy="40862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lang="en-US" sz="900" dirty="0"/>
              <a:t>Name with Designation</a:t>
            </a:r>
          </a:p>
          <a:p>
            <a:pPr marL="0" marR="0" indent="0" algn="l"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5"/>
                </a:solidFill>
                <a:effectLst/>
                <a:uFillTx/>
                <a:latin typeface="Calibri"/>
                <a:ea typeface="Calibri"/>
                <a:cs typeface="Calibri"/>
                <a:sym typeface="Calibri"/>
              </a:rPr>
              <a:t>Mob</a:t>
            </a:r>
            <a:r>
              <a:rPr lang="en-US" sz="900" dirty="0"/>
              <a:t>ile and Email ID</a:t>
            </a:r>
            <a:endParaRPr kumimoji="0" lang="en-US" sz="900" b="0" i="0" u="none" strike="noStrike" cap="none" spc="0" normalizeH="0" baseline="0" dirty="0">
              <a:ln>
                <a:noFill/>
              </a:ln>
              <a:solidFill>
                <a:schemeClr val="accent5"/>
              </a:solidFill>
              <a:effectLst/>
              <a:uFillTx/>
              <a:latin typeface="Calibri"/>
              <a:ea typeface="Calibri"/>
              <a:cs typeface="Calibri"/>
              <a:sym typeface="Calibri"/>
            </a:endParaRPr>
          </a:p>
        </p:txBody>
      </p:sp>
      <p:cxnSp>
        <p:nvCxnSpPr>
          <p:cNvPr id="24" name="Straight Connector 23">
            <a:extLst>
              <a:ext uri="{FF2B5EF4-FFF2-40B4-BE49-F238E27FC236}">
                <a16:creationId xmlns:a16="http://schemas.microsoft.com/office/drawing/2014/main" id="{4A9A6BE7-68AD-D312-4D90-8CE13CEF3808}"/>
              </a:ext>
            </a:extLst>
          </p:cNvPr>
          <p:cNvCxnSpPr>
            <a:cxnSpLocks/>
          </p:cNvCxnSpPr>
          <p:nvPr/>
        </p:nvCxnSpPr>
        <p:spPr>
          <a:xfrm>
            <a:off x="8763000" y="4719441"/>
            <a:ext cx="0" cy="1605159"/>
          </a:xfrm>
          <a:prstGeom prst="line">
            <a:avLst/>
          </a:prstGeom>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5FEFBECA-867D-4C0E-538E-2D71D73991A2}"/>
              </a:ext>
            </a:extLst>
          </p:cNvPr>
          <p:cNvSpPr/>
          <p:nvPr/>
        </p:nvSpPr>
        <p:spPr>
          <a:xfrm>
            <a:off x="1752600" y="4912039"/>
            <a:ext cx="457189" cy="568641"/>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29" name="Rectangle: Rounded Corners 28">
            <a:extLst>
              <a:ext uri="{FF2B5EF4-FFF2-40B4-BE49-F238E27FC236}">
                <a16:creationId xmlns:a16="http://schemas.microsoft.com/office/drawing/2014/main" id="{1686FF70-805A-C5A4-9D72-FDFCF1D3F765}"/>
              </a:ext>
            </a:extLst>
          </p:cNvPr>
          <p:cNvSpPr/>
          <p:nvPr/>
        </p:nvSpPr>
        <p:spPr>
          <a:xfrm>
            <a:off x="3465157" y="5072060"/>
            <a:ext cx="1828800" cy="40862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lang="en-US" sz="900" dirty="0"/>
              <a:t>Name with Designation</a:t>
            </a:r>
          </a:p>
          <a:p>
            <a:pPr marL="0" marR="0" indent="0" algn="l"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5"/>
                </a:solidFill>
                <a:effectLst/>
                <a:uFillTx/>
                <a:latin typeface="Calibri"/>
                <a:ea typeface="Calibri"/>
                <a:cs typeface="Calibri"/>
                <a:sym typeface="Calibri"/>
              </a:rPr>
              <a:t>Mob</a:t>
            </a:r>
            <a:r>
              <a:rPr lang="en-US" sz="900" dirty="0"/>
              <a:t>ile and Email ID</a:t>
            </a:r>
            <a:endParaRPr kumimoji="0" lang="en-US" sz="9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32" name="Rectangle 31">
            <a:extLst>
              <a:ext uri="{FF2B5EF4-FFF2-40B4-BE49-F238E27FC236}">
                <a16:creationId xmlns:a16="http://schemas.microsoft.com/office/drawing/2014/main" id="{509B0133-97D7-6E6F-4BD7-788CD986002B}"/>
              </a:ext>
            </a:extLst>
          </p:cNvPr>
          <p:cNvSpPr/>
          <p:nvPr/>
        </p:nvSpPr>
        <p:spPr>
          <a:xfrm>
            <a:off x="4912957" y="4912039"/>
            <a:ext cx="457189" cy="568641"/>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35" name="Rectangle: Rounded Corners 34">
            <a:extLst>
              <a:ext uri="{FF2B5EF4-FFF2-40B4-BE49-F238E27FC236}">
                <a16:creationId xmlns:a16="http://schemas.microsoft.com/office/drawing/2014/main" id="{FA6597AE-EBBC-B6BF-7B78-CF1300B4F393}"/>
              </a:ext>
            </a:extLst>
          </p:cNvPr>
          <p:cNvSpPr/>
          <p:nvPr/>
        </p:nvSpPr>
        <p:spPr>
          <a:xfrm>
            <a:off x="6625515" y="5072060"/>
            <a:ext cx="1828800" cy="40862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lang="en-US" sz="900" dirty="0"/>
              <a:t>Name with Designation</a:t>
            </a:r>
          </a:p>
          <a:p>
            <a:pPr marL="0" marR="0" indent="0" algn="l"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5"/>
                </a:solidFill>
                <a:effectLst/>
                <a:uFillTx/>
                <a:latin typeface="Calibri"/>
                <a:ea typeface="Calibri"/>
                <a:cs typeface="Calibri"/>
                <a:sym typeface="Calibri"/>
              </a:rPr>
              <a:t>Mob</a:t>
            </a:r>
            <a:r>
              <a:rPr lang="en-US" sz="900" dirty="0"/>
              <a:t>ile and Email ID</a:t>
            </a:r>
            <a:endParaRPr kumimoji="0" lang="en-US" sz="9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48" name="Rectangle 47">
            <a:extLst>
              <a:ext uri="{FF2B5EF4-FFF2-40B4-BE49-F238E27FC236}">
                <a16:creationId xmlns:a16="http://schemas.microsoft.com/office/drawing/2014/main" id="{93DB0B77-A6ED-859E-2936-C8B6863574C8}"/>
              </a:ext>
            </a:extLst>
          </p:cNvPr>
          <p:cNvSpPr/>
          <p:nvPr/>
        </p:nvSpPr>
        <p:spPr>
          <a:xfrm>
            <a:off x="8073315" y="4912039"/>
            <a:ext cx="457189" cy="568641"/>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49" name="Rectangle: Rounded Corners 48">
            <a:extLst>
              <a:ext uri="{FF2B5EF4-FFF2-40B4-BE49-F238E27FC236}">
                <a16:creationId xmlns:a16="http://schemas.microsoft.com/office/drawing/2014/main" id="{AEC129BD-50A0-4C5E-1ACC-5D44D3747771}"/>
              </a:ext>
            </a:extLst>
          </p:cNvPr>
          <p:cNvSpPr/>
          <p:nvPr/>
        </p:nvSpPr>
        <p:spPr>
          <a:xfrm>
            <a:off x="1219200" y="5791076"/>
            <a:ext cx="1828800" cy="40862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lang="en-US" sz="900" dirty="0"/>
              <a:t>Name with Designation</a:t>
            </a:r>
          </a:p>
          <a:p>
            <a:pPr marL="0" marR="0" indent="0" algn="l"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5"/>
                </a:solidFill>
                <a:effectLst/>
                <a:uFillTx/>
                <a:latin typeface="Calibri"/>
                <a:ea typeface="Calibri"/>
                <a:cs typeface="Calibri"/>
                <a:sym typeface="Calibri"/>
              </a:rPr>
              <a:t>Mob</a:t>
            </a:r>
            <a:r>
              <a:rPr lang="en-US" sz="900" dirty="0"/>
              <a:t>ile and Email ID</a:t>
            </a:r>
            <a:endParaRPr kumimoji="0" lang="en-US" sz="9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50" name="Rectangle 49">
            <a:extLst>
              <a:ext uri="{FF2B5EF4-FFF2-40B4-BE49-F238E27FC236}">
                <a16:creationId xmlns:a16="http://schemas.microsoft.com/office/drawing/2014/main" id="{D451DEEA-D18D-A22E-4681-41794BC6BC04}"/>
              </a:ext>
            </a:extLst>
          </p:cNvPr>
          <p:cNvSpPr/>
          <p:nvPr/>
        </p:nvSpPr>
        <p:spPr>
          <a:xfrm>
            <a:off x="2667000" y="5631055"/>
            <a:ext cx="457189" cy="568641"/>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51" name="Rectangle: Rounded Corners 50">
            <a:extLst>
              <a:ext uri="{FF2B5EF4-FFF2-40B4-BE49-F238E27FC236}">
                <a16:creationId xmlns:a16="http://schemas.microsoft.com/office/drawing/2014/main" id="{121474A6-198F-CB99-480A-396986CBD8F2}"/>
              </a:ext>
            </a:extLst>
          </p:cNvPr>
          <p:cNvSpPr/>
          <p:nvPr/>
        </p:nvSpPr>
        <p:spPr>
          <a:xfrm>
            <a:off x="4379557" y="5791076"/>
            <a:ext cx="1828800" cy="408620"/>
          </a:xfrm>
          <a:prstGeom prst="round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r>
              <a:rPr lang="en-US" sz="900" dirty="0"/>
              <a:t>Name with Designation</a:t>
            </a:r>
          </a:p>
          <a:p>
            <a:pPr marL="0" marR="0" indent="0" algn="l"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5"/>
                </a:solidFill>
                <a:effectLst/>
                <a:uFillTx/>
                <a:latin typeface="Calibri"/>
                <a:ea typeface="Calibri"/>
                <a:cs typeface="Calibri"/>
                <a:sym typeface="Calibri"/>
              </a:rPr>
              <a:t>Mob</a:t>
            </a:r>
            <a:r>
              <a:rPr lang="en-US" sz="900" dirty="0"/>
              <a:t>ile and Email ID</a:t>
            </a:r>
            <a:endParaRPr kumimoji="0" lang="en-US" sz="900" b="0" i="0" u="none" strike="noStrike" cap="none" spc="0" normalizeH="0" baseline="0" dirty="0">
              <a:ln>
                <a:noFill/>
              </a:ln>
              <a:solidFill>
                <a:schemeClr val="accent5"/>
              </a:solidFill>
              <a:effectLst/>
              <a:uFillTx/>
              <a:latin typeface="Calibri"/>
              <a:ea typeface="Calibri"/>
              <a:cs typeface="Calibri"/>
              <a:sym typeface="Calibri"/>
            </a:endParaRPr>
          </a:p>
        </p:txBody>
      </p:sp>
      <p:sp>
        <p:nvSpPr>
          <p:cNvPr id="52" name="Rectangle 51">
            <a:extLst>
              <a:ext uri="{FF2B5EF4-FFF2-40B4-BE49-F238E27FC236}">
                <a16:creationId xmlns:a16="http://schemas.microsoft.com/office/drawing/2014/main" id="{1974C733-9E24-3C10-C43B-295A530B566E}"/>
              </a:ext>
            </a:extLst>
          </p:cNvPr>
          <p:cNvSpPr/>
          <p:nvPr/>
        </p:nvSpPr>
        <p:spPr>
          <a:xfrm>
            <a:off x="5827357" y="5631055"/>
            <a:ext cx="457189" cy="568641"/>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Tree>
    <p:extLst>
      <p:ext uri="{BB962C8B-B14F-4D97-AF65-F5344CB8AC3E}">
        <p14:creationId xmlns:p14="http://schemas.microsoft.com/office/powerpoint/2010/main" val="254856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Evolution of UNFCCC Climate Action</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3" name="Rectangle: Rounded Corners 32">
            <a:extLst>
              <a:ext uri="{FF2B5EF4-FFF2-40B4-BE49-F238E27FC236}">
                <a16:creationId xmlns:a16="http://schemas.microsoft.com/office/drawing/2014/main" id="{5AE5EEAC-D2E0-2782-7A16-5DF0C341E47B}"/>
              </a:ext>
            </a:extLst>
          </p:cNvPr>
          <p:cNvSpPr/>
          <p:nvPr/>
        </p:nvSpPr>
        <p:spPr>
          <a:xfrm>
            <a:off x="1557257" y="1347426"/>
            <a:ext cx="4038600" cy="1548166"/>
          </a:xfrm>
          <a:prstGeom prst="roundRect">
            <a:avLst/>
          </a:prstGeom>
          <a:solidFill>
            <a:schemeClr val="bg2"/>
          </a:solidFill>
          <a:ln w="12700" cap="flat" cmpd="sng" algn="ctr">
            <a:noFill/>
            <a:prstDash val="solid"/>
            <a:miter lim="800000"/>
          </a:ln>
          <a:effectLst/>
        </p:spPr>
        <p:txBody>
          <a:bodyPr rtlCol="0" anchor="ctr"/>
          <a:lstStyle/>
          <a:p>
            <a:pPr lvl="5" indent="0" algn="ctr" defTabSz="457200" hangingPunct="1">
              <a:defRPr/>
            </a:pPr>
            <a:r>
              <a:rPr kumimoji="0" lang="en-US" sz="900" i="0" u="none" strike="noStrike" kern="0" cap="none" spc="0" normalizeH="0" baseline="0" noProof="0" dirty="0">
                <a:ln>
                  <a:noFill/>
                </a:ln>
                <a:solidFill>
                  <a:schemeClr val="tx1"/>
                </a:solidFill>
                <a:effectLst/>
                <a:uLnTx/>
                <a:uFillTx/>
                <a:latin typeface="+mj-lt"/>
                <a:ea typeface="+mn-ea"/>
                <a:cs typeface="+mn-cs"/>
              </a:rPr>
              <a:t>Except as otherwise agreed by the Parties, the COP convenes annually. Berlin, Germany hosted the first COP gathering in March 1995. Unless a Party volunteers to host the session, the COP meets in Bonn, the secretariat's home city. The five UN-recognized areas of Africa, Asia, Latin America and the Caribbean, Central and Eastern Europe, and Western Europe, as well as Others, alternately hold the COP Presidency.</a:t>
            </a:r>
          </a:p>
        </p:txBody>
      </p:sp>
      <p:sp>
        <p:nvSpPr>
          <p:cNvPr id="4" name="Rectangle: Rounded Corners 3">
            <a:extLst>
              <a:ext uri="{FF2B5EF4-FFF2-40B4-BE49-F238E27FC236}">
                <a16:creationId xmlns:a16="http://schemas.microsoft.com/office/drawing/2014/main" id="{510019B4-3013-5DBC-0659-5BF414EFE44F}"/>
              </a:ext>
            </a:extLst>
          </p:cNvPr>
          <p:cNvSpPr/>
          <p:nvPr/>
        </p:nvSpPr>
        <p:spPr>
          <a:xfrm>
            <a:off x="606196" y="1295400"/>
            <a:ext cx="951061" cy="2438395"/>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mj-lt"/>
                <a:cs typeface="Calibri" panose="020F0502020204030204" pitchFamily="34" charset="0"/>
              </a:rPr>
              <a:t>COP - Pre 2020 Ambition and Doha Amendment Progression</a:t>
            </a:r>
          </a:p>
        </p:txBody>
      </p:sp>
      <p:cxnSp>
        <p:nvCxnSpPr>
          <p:cNvPr id="8" name="Straight Connector 7">
            <a:extLst>
              <a:ext uri="{FF2B5EF4-FFF2-40B4-BE49-F238E27FC236}">
                <a16:creationId xmlns:a16="http://schemas.microsoft.com/office/drawing/2014/main" id="{9A4DE110-4398-1784-255F-8DDF77AF6E60}"/>
              </a:ext>
            </a:extLst>
          </p:cNvPr>
          <p:cNvCxnSpPr>
            <a:cxnSpLocks/>
          </p:cNvCxnSpPr>
          <p:nvPr/>
        </p:nvCxnSpPr>
        <p:spPr>
          <a:xfrm>
            <a:off x="5672057" y="1347426"/>
            <a:ext cx="0" cy="1450891"/>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11" name="Rectangle: Rounded Corners 10">
            <a:extLst>
              <a:ext uri="{FF2B5EF4-FFF2-40B4-BE49-F238E27FC236}">
                <a16:creationId xmlns:a16="http://schemas.microsoft.com/office/drawing/2014/main" id="{0E4BFCB9-CD83-B334-1A86-38A0ED207FAC}"/>
              </a:ext>
            </a:extLst>
          </p:cNvPr>
          <p:cNvSpPr/>
          <p:nvPr/>
        </p:nvSpPr>
        <p:spPr>
          <a:xfrm>
            <a:off x="5867400" y="990600"/>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How Pre 2020 Ambition was brought into place</a:t>
            </a:r>
          </a:p>
        </p:txBody>
      </p:sp>
      <p:cxnSp>
        <p:nvCxnSpPr>
          <p:cNvPr id="14" name="Straight Connector 13">
            <a:extLst>
              <a:ext uri="{FF2B5EF4-FFF2-40B4-BE49-F238E27FC236}">
                <a16:creationId xmlns:a16="http://schemas.microsoft.com/office/drawing/2014/main" id="{C8AD4C11-DDD8-5766-AA89-8132025B569A}"/>
              </a:ext>
            </a:extLst>
          </p:cNvPr>
          <p:cNvCxnSpPr/>
          <p:nvPr/>
        </p:nvCxnSpPr>
        <p:spPr>
          <a:xfrm>
            <a:off x="5996939" y="1338076"/>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1" name="Graphic 20" descr="Sustainability with solid fill">
            <a:extLst>
              <a:ext uri="{FF2B5EF4-FFF2-40B4-BE49-F238E27FC236}">
                <a16:creationId xmlns:a16="http://schemas.microsoft.com/office/drawing/2014/main" id="{E7E72AA7-3491-854B-3FC8-DA1104E831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895" y="1462295"/>
            <a:ext cx="381009" cy="381009"/>
          </a:xfrm>
          <a:prstGeom prst="rect">
            <a:avLst/>
          </a:prstGeom>
        </p:spPr>
      </p:pic>
      <p:sp>
        <p:nvSpPr>
          <p:cNvPr id="6" name="Rectangle: Top Corners Rounded 5">
            <a:extLst>
              <a:ext uri="{FF2B5EF4-FFF2-40B4-BE49-F238E27FC236}">
                <a16:creationId xmlns:a16="http://schemas.microsoft.com/office/drawing/2014/main" id="{93B2FDFC-6950-862E-3E38-9920E9EA9CBA}"/>
              </a:ext>
            </a:extLst>
          </p:cNvPr>
          <p:cNvSpPr/>
          <p:nvPr/>
        </p:nvSpPr>
        <p:spPr>
          <a:xfrm>
            <a:off x="5953288" y="1524000"/>
            <a:ext cx="1193778" cy="891130"/>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700" dirty="0">
                <a:latin typeface="+mj-lt"/>
                <a:cs typeface="Calibri" panose="020F0502020204030204" pitchFamily="34" charset="0"/>
              </a:rPr>
              <a:t>D</a:t>
            </a:r>
            <a:r>
              <a:rPr lang="en-US" sz="700" b="0" i="0" dirty="0">
                <a:solidFill>
                  <a:srgbClr val="424245"/>
                </a:solidFill>
                <a:effectLst/>
                <a:latin typeface="+mj-lt"/>
                <a:cs typeface="Calibri" panose="020F0502020204030204" pitchFamily="34" charset="0"/>
              </a:rPr>
              <a:t>angerous human interference with the climate system. </a:t>
            </a:r>
            <a:endParaRPr lang="en-US" sz="700" dirty="0">
              <a:latin typeface="+mj-lt"/>
              <a:cs typeface="Calibri" panose="020F0502020204030204" pitchFamily="34" charset="0"/>
            </a:endParaRPr>
          </a:p>
        </p:txBody>
      </p:sp>
      <p:sp>
        <p:nvSpPr>
          <p:cNvPr id="7" name="Freeform: Shape 6">
            <a:extLst>
              <a:ext uri="{FF2B5EF4-FFF2-40B4-BE49-F238E27FC236}">
                <a16:creationId xmlns:a16="http://schemas.microsoft.com/office/drawing/2014/main" id="{55C6AE51-0828-FA3F-6A8B-9EFFF35ADED8}"/>
              </a:ext>
            </a:extLst>
          </p:cNvPr>
          <p:cNvSpPr/>
          <p:nvPr/>
        </p:nvSpPr>
        <p:spPr>
          <a:xfrm>
            <a:off x="5953288" y="2415131"/>
            <a:ext cx="1193778" cy="383186"/>
          </a:xfrm>
          <a:custGeom>
            <a:avLst/>
            <a:gdLst>
              <a:gd name="connsiteX0" fmla="*/ 0 w 1193778"/>
              <a:gd name="connsiteY0" fmla="*/ 0 h 383186"/>
              <a:gd name="connsiteX1" fmla="*/ 1193778 w 1193778"/>
              <a:gd name="connsiteY1" fmla="*/ 0 h 383186"/>
              <a:gd name="connsiteX2" fmla="*/ 1193778 w 1193778"/>
              <a:gd name="connsiteY2" fmla="*/ 383186 h 383186"/>
              <a:gd name="connsiteX3" fmla="*/ 0 w 1193778"/>
              <a:gd name="connsiteY3" fmla="*/ 383186 h 383186"/>
              <a:gd name="connsiteX4" fmla="*/ 0 w 1193778"/>
              <a:gd name="connsiteY4" fmla="*/ 0 h 38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778" h="383186">
                <a:moveTo>
                  <a:pt x="0" y="0"/>
                </a:moveTo>
                <a:lnTo>
                  <a:pt x="1193778" y="0"/>
                </a:lnTo>
                <a:lnTo>
                  <a:pt x="1193778" y="383186"/>
                </a:lnTo>
                <a:lnTo>
                  <a:pt x="0" y="383186"/>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4290" tIns="0" rIns="364520" bIns="0" numCol="1" spcCol="1270" anchor="ctr" anchorCtr="0">
            <a:noAutofit/>
          </a:bodyPr>
          <a:lstStyle/>
          <a:p>
            <a:pPr lvl="3" indent="0" defTabSz="400050">
              <a:lnSpc>
                <a:spcPct val="90000"/>
              </a:lnSpc>
              <a:spcBef>
                <a:spcPct val="0"/>
              </a:spcBef>
              <a:spcAft>
                <a:spcPct val="35000"/>
              </a:spcAft>
            </a:pPr>
            <a:r>
              <a:rPr lang="en-US" sz="800" b="1" kern="1200" dirty="0">
                <a:latin typeface="+mj-lt"/>
                <a:cs typeface="Calibri" panose="020F0502020204030204" pitchFamily="34" charset="0"/>
              </a:rPr>
              <a:t>Levers of Trigger</a:t>
            </a:r>
          </a:p>
        </p:txBody>
      </p:sp>
      <p:sp>
        <p:nvSpPr>
          <p:cNvPr id="10" name="Rectangle: Top Corners Rounded 9">
            <a:extLst>
              <a:ext uri="{FF2B5EF4-FFF2-40B4-BE49-F238E27FC236}">
                <a16:creationId xmlns:a16="http://schemas.microsoft.com/office/drawing/2014/main" id="{76AEF1DE-730B-7433-551E-59FC4AB6D04F}"/>
              </a:ext>
            </a:extLst>
          </p:cNvPr>
          <p:cNvSpPr/>
          <p:nvPr/>
        </p:nvSpPr>
        <p:spPr>
          <a:xfrm>
            <a:off x="7349082" y="1524000"/>
            <a:ext cx="1193778" cy="891130"/>
          </a:xfrm>
          <a:prstGeom prst="round2SameRect">
            <a:avLst>
              <a:gd name="adj1" fmla="val 8000"/>
              <a:gd name="adj2" fmla="val 0"/>
            </a:avLst>
          </a:prstGeom>
        </p:spPr>
        <p:style>
          <a:lnRef idx="2">
            <a:schemeClr val="accent5">
              <a:hueOff val="4343610"/>
              <a:satOff val="14248"/>
              <a:lumOff val="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700" dirty="0">
                <a:solidFill>
                  <a:srgbClr val="424245"/>
                </a:solidFill>
                <a:latin typeface="+mj-lt"/>
                <a:cs typeface="Calibri" panose="020F0502020204030204" pitchFamily="34" charset="0"/>
              </a:rPr>
              <a:t>Agreed collaboration of financial, technical &amp; capacity building support by developed nations</a:t>
            </a:r>
          </a:p>
        </p:txBody>
      </p:sp>
      <p:sp>
        <p:nvSpPr>
          <p:cNvPr id="12" name="Freeform: Shape 11">
            <a:extLst>
              <a:ext uri="{FF2B5EF4-FFF2-40B4-BE49-F238E27FC236}">
                <a16:creationId xmlns:a16="http://schemas.microsoft.com/office/drawing/2014/main" id="{423B82F1-6AC4-A83F-D6D8-73715E3B7692}"/>
              </a:ext>
            </a:extLst>
          </p:cNvPr>
          <p:cNvSpPr/>
          <p:nvPr/>
        </p:nvSpPr>
        <p:spPr>
          <a:xfrm>
            <a:off x="7349082" y="2415131"/>
            <a:ext cx="1193778" cy="383186"/>
          </a:xfrm>
          <a:custGeom>
            <a:avLst/>
            <a:gdLst>
              <a:gd name="connsiteX0" fmla="*/ 0 w 1193778"/>
              <a:gd name="connsiteY0" fmla="*/ 0 h 383186"/>
              <a:gd name="connsiteX1" fmla="*/ 1193778 w 1193778"/>
              <a:gd name="connsiteY1" fmla="*/ 0 h 383186"/>
              <a:gd name="connsiteX2" fmla="*/ 1193778 w 1193778"/>
              <a:gd name="connsiteY2" fmla="*/ 383186 h 383186"/>
              <a:gd name="connsiteX3" fmla="*/ 0 w 1193778"/>
              <a:gd name="connsiteY3" fmla="*/ 383186 h 383186"/>
              <a:gd name="connsiteX4" fmla="*/ 0 w 1193778"/>
              <a:gd name="connsiteY4" fmla="*/ 0 h 38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778" h="383186">
                <a:moveTo>
                  <a:pt x="0" y="0"/>
                </a:moveTo>
                <a:lnTo>
                  <a:pt x="1193778" y="0"/>
                </a:lnTo>
                <a:lnTo>
                  <a:pt x="1193778" y="383186"/>
                </a:lnTo>
                <a:lnTo>
                  <a:pt x="0" y="383186"/>
                </a:lnTo>
                <a:lnTo>
                  <a:pt x="0" y="0"/>
                </a:lnTo>
                <a:close/>
              </a:path>
            </a:pathLst>
          </a:custGeom>
        </p:spPr>
        <p:style>
          <a:lnRef idx="2">
            <a:schemeClr val="accent5">
              <a:hueOff val="4343610"/>
              <a:satOff val="14248"/>
              <a:lumOff val="784"/>
              <a:alphaOff val="0"/>
            </a:schemeClr>
          </a:lnRef>
          <a:fillRef idx="1">
            <a:schemeClr val="accent5">
              <a:hueOff val="4343610"/>
              <a:satOff val="14248"/>
              <a:lumOff val="784"/>
              <a:alphaOff val="0"/>
            </a:schemeClr>
          </a:fillRef>
          <a:effectRef idx="0">
            <a:schemeClr val="accent5">
              <a:hueOff val="4343610"/>
              <a:satOff val="14248"/>
              <a:lumOff val="784"/>
              <a:alphaOff val="0"/>
            </a:schemeClr>
          </a:effectRef>
          <a:fontRef idx="minor">
            <a:schemeClr val="lt1"/>
          </a:fontRef>
        </p:style>
        <p:txBody>
          <a:bodyPr spcFirstLastPara="0" vert="horz" wrap="square" lIns="34290" tIns="0" rIns="364520" bIns="0" numCol="1" spcCol="1270" anchor="ctr" anchorCtr="0">
            <a:noAutofit/>
          </a:bodyPr>
          <a:lstStyle/>
          <a:p>
            <a:pPr marL="0" lvl="0" indent="0" algn="l" defTabSz="400050">
              <a:lnSpc>
                <a:spcPct val="90000"/>
              </a:lnSpc>
              <a:spcBef>
                <a:spcPct val="0"/>
              </a:spcBef>
              <a:spcAft>
                <a:spcPct val="35000"/>
              </a:spcAft>
              <a:buNone/>
            </a:pPr>
            <a:r>
              <a:rPr lang="en-US" sz="800" b="1" kern="1200" dirty="0">
                <a:latin typeface="+mj-lt"/>
                <a:cs typeface="Calibri" panose="020F0502020204030204" pitchFamily="34" charset="0"/>
              </a:rPr>
              <a:t>Implementation</a:t>
            </a:r>
          </a:p>
        </p:txBody>
      </p:sp>
      <p:sp>
        <p:nvSpPr>
          <p:cNvPr id="15" name="Rectangle: Top Corners Rounded 14">
            <a:extLst>
              <a:ext uri="{FF2B5EF4-FFF2-40B4-BE49-F238E27FC236}">
                <a16:creationId xmlns:a16="http://schemas.microsoft.com/office/drawing/2014/main" id="{68DD9E2C-B144-79B4-EA94-E0E233EDB92B}"/>
              </a:ext>
            </a:extLst>
          </p:cNvPr>
          <p:cNvSpPr/>
          <p:nvPr/>
        </p:nvSpPr>
        <p:spPr>
          <a:xfrm>
            <a:off x="8744876" y="1524000"/>
            <a:ext cx="1193778" cy="891130"/>
          </a:xfrm>
          <a:prstGeom prst="round2SameRect">
            <a:avLst>
              <a:gd name="adj1" fmla="val 8000"/>
              <a:gd name="adj2" fmla="val 0"/>
            </a:avLst>
          </a:prstGeom>
        </p:spPr>
        <p:style>
          <a:lnRef idx="2">
            <a:schemeClr val="accent5">
              <a:hueOff val="8687219"/>
              <a:satOff val="28496"/>
              <a:lumOff val="156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700" dirty="0">
                <a:latin typeface="+mj-lt"/>
                <a:cs typeface="Calibri" panose="020F0502020204030204" pitchFamily="34" charset="0"/>
              </a:rPr>
              <a:t>Perception and Progress communication of quantified emission limitation or reduction commitments </a:t>
            </a:r>
          </a:p>
        </p:txBody>
      </p:sp>
      <p:sp>
        <p:nvSpPr>
          <p:cNvPr id="16" name="Freeform: Shape 15">
            <a:extLst>
              <a:ext uri="{FF2B5EF4-FFF2-40B4-BE49-F238E27FC236}">
                <a16:creationId xmlns:a16="http://schemas.microsoft.com/office/drawing/2014/main" id="{A465C2CC-772C-F8CF-7BAB-D1862C5C6FAB}"/>
              </a:ext>
            </a:extLst>
          </p:cNvPr>
          <p:cNvSpPr/>
          <p:nvPr/>
        </p:nvSpPr>
        <p:spPr>
          <a:xfrm>
            <a:off x="8744876" y="2415131"/>
            <a:ext cx="1193778" cy="383186"/>
          </a:xfrm>
          <a:custGeom>
            <a:avLst/>
            <a:gdLst>
              <a:gd name="connsiteX0" fmla="*/ 0 w 1193778"/>
              <a:gd name="connsiteY0" fmla="*/ 0 h 383186"/>
              <a:gd name="connsiteX1" fmla="*/ 1193778 w 1193778"/>
              <a:gd name="connsiteY1" fmla="*/ 0 h 383186"/>
              <a:gd name="connsiteX2" fmla="*/ 1193778 w 1193778"/>
              <a:gd name="connsiteY2" fmla="*/ 383186 h 383186"/>
              <a:gd name="connsiteX3" fmla="*/ 0 w 1193778"/>
              <a:gd name="connsiteY3" fmla="*/ 383186 h 383186"/>
              <a:gd name="connsiteX4" fmla="*/ 0 w 1193778"/>
              <a:gd name="connsiteY4" fmla="*/ 0 h 38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778" h="383186">
                <a:moveTo>
                  <a:pt x="0" y="0"/>
                </a:moveTo>
                <a:lnTo>
                  <a:pt x="1193778" y="0"/>
                </a:lnTo>
                <a:lnTo>
                  <a:pt x="1193778" y="383186"/>
                </a:lnTo>
                <a:lnTo>
                  <a:pt x="0" y="383186"/>
                </a:lnTo>
                <a:lnTo>
                  <a:pt x="0" y="0"/>
                </a:lnTo>
                <a:close/>
              </a:path>
            </a:pathLst>
          </a:custGeom>
        </p:spPr>
        <p:style>
          <a:lnRef idx="2">
            <a:schemeClr val="accent5">
              <a:hueOff val="8687219"/>
              <a:satOff val="28496"/>
              <a:lumOff val="1569"/>
              <a:alphaOff val="0"/>
            </a:schemeClr>
          </a:lnRef>
          <a:fillRef idx="1">
            <a:schemeClr val="accent5">
              <a:hueOff val="8687219"/>
              <a:satOff val="28496"/>
              <a:lumOff val="1569"/>
              <a:alphaOff val="0"/>
            </a:schemeClr>
          </a:fillRef>
          <a:effectRef idx="0">
            <a:schemeClr val="accent5">
              <a:hueOff val="8687219"/>
              <a:satOff val="28496"/>
              <a:lumOff val="1569"/>
              <a:alphaOff val="0"/>
            </a:schemeClr>
          </a:effectRef>
          <a:fontRef idx="minor">
            <a:schemeClr val="lt1"/>
          </a:fontRef>
        </p:style>
        <p:txBody>
          <a:bodyPr spcFirstLastPara="0" vert="horz" wrap="square" lIns="34290" tIns="0" rIns="364520" bIns="0" numCol="1" spcCol="1270" anchor="ctr" anchorCtr="0">
            <a:noAutofit/>
          </a:bodyPr>
          <a:lstStyle/>
          <a:p>
            <a:pPr marL="0" lvl="0" indent="0" algn="l" defTabSz="400050">
              <a:lnSpc>
                <a:spcPct val="90000"/>
              </a:lnSpc>
              <a:spcBef>
                <a:spcPct val="0"/>
              </a:spcBef>
              <a:spcAft>
                <a:spcPct val="35000"/>
              </a:spcAft>
              <a:buNone/>
            </a:pPr>
            <a:r>
              <a:rPr lang="en-US" sz="800" b="1" kern="1200" dirty="0">
                <a:latin typeface="+mj-lt"/>
                <a:cs typeface="Calibri" panose="020F0502020204030204" pitchFamily="34" charset="0"/>
              </a:rPr>
              <a:t>Mitigation Efforts</a:t>
            </a:r>
          </a:p>
        </p:txBody>
      </p:sp>
      <p:sp>
        <p:nvSpPr>
          <p:cNvPr id="18" name="Rectangle: Top Corners Rounded 17">
            <a:extLst>
              <a:ext uri="{FF2B5EF4-FFF2-40B4-BE49-F238E27FC236}">
                <a16:creationId xmlns:a16="http://schemas.microsoft.com/office/drawing/2014/main" id="{8B368F0B-A579-307B-7809-AF5EA20C8B04}"/>
              </a:ext>
            </a:extLst>
          </p:cNvPr>
          <p:cNvSpPr/>
          <p:nvPr/>
        </p:nvSpPr>
        <p:spPr>
          <a:xfrm>
            <a:off x="10140671" y="1524000"/>
            <a:ext cx="1193778" cy="891130"/>
          </a:xfrm>
          <a:prstGeom prst="round2SameRect">
            <a:avLst>
              <a:gd name="adj1" fmla="val 8000"/>
              <a:gd name="adj2" fmla="val 0"/>
            </a:avLst>
          </a:prstGeom>
        </p:spPr>
        <p:style>
          <a:lnRef idx="2">
            <a:schemeClr val="accent5">
              <a:hueOff val="13030828"/>
              <a:satOff val="42744"/>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700" dirty="0">
                <a:latin typeface="+mj-lt"/>
                <a:cs typeface="Calibri" panose="020F0502020204030204" pitchFamily="34" charset="0"/>
              </a:rPr>
              <a:t>The Green Climate Fund and the Global Environment Facility provision financial support to developing nations</a:t>
            </a:r>
          </a:p>
        </p:txBody>
      </p:sp>
      <p:sp>
        <p:nvSpPr>
          <p:cNvPr id="19" name="Freeform: Shape 18">
            <a:extLst>
              <a:ext uri="{FF2B5EF4-FFF2-40B4-BE49-F238E27FC236}">
                <a16:creationId xmlns:a16="http://schemas.microsoft.com/office/drawing/2014/main" id="{07D4C82C-0A9F-5DAF-CCE3-9681D9948013}"/>
              </a:ext>
            </a:extLst>
          </p:cNvPr>
          <p:cNvSpPr/>
          <p:nvPr/>
        </p:nvSpPr>
        <p:spPr>
          <a:xfrm>
            <a:off x="10140671" y="2415130"/>
            <a:ext cx="1193778" cy="383186"/>
          </a:xfrm>
          <a:custGeom>
            <a:avLst/>
            <a:gdLst>
              <a:gd name="connsiteX0" fmla="*/ 0 w 1193778"/>
              <a:gd name="connsiteY0" fmla="*/ 0 h 383186"/>
              <a:gd name="connsiteX1" fmla="*/ 1193778 w 1193778"/>
              <a:gd name="connsiteY1" fmla="*/ 0 h 383186"/>
              <a:gd name="connsiteX2" fmla="*/ 1193778 w 1193778"/>
              <a:gd name="connsiteY2" fmla="*/ 383186 h 383186"/>
              <a:gd name="connsiteX3" fmla="*/ 0 w 1193778"/>
              <a:gd name="connsiteY3" fmla="*/ 383186 h 383186"/>
              <a:gd name="connsiteX4" fmla="*/ 0 w 1193778"/>
              <a:gd name="connsiteY4" fmla="*/ 0 h 38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778" h="383186">
                <a:moveTo>
                  <a:pt x="0" y="0"/>
                </a:moveTo>
                <a:lnTo>
                  <a:pt x="1193778" y="0"/>
                </a:lnTo>
                <a:lnTo>
                  <a:pt x="1193778" y="383186"/>
                </a:lnTo>
                <a:lnTo>
                  <a:pt x="0" y="383186"/>
                </a:lnTo>
                <a:lnTo>
                  <a:pt x="0" y="0"/>
                </a:lnTo>
                <a:close/>
              </a:path>
            </a:pathLst>
          </a:custGeom>
        </p:spPr>
        <p:style>
          <a:lnRef idx="2">
            <a:schemeClr val="accent5">
              <a:hueOff val="13030828"/>
              <a:satOff val="42744"/>
              <a:lumOff val="2353"/>
              <a:alphaOff val="0"/>
            </a:schemeClr>
          </a:lnRef>
          <a:fillRef idx="1">
            <a:schemeClr val="accent5">
              <a:hueOff val="13030828"/>
              <a:satOff val="42744"/>
              <a:lumOff val="2353"/>
              <a:alphaOff val="0"/>
            </a:schemeClr>
          </a:fillRef>
          <a:effectRef idx="0">
            <a:schemeClr val="accent5">
              <a:hueOff val="13030828"/>
              <a:satOff val="42744"/>
              <a:lumOff val="2353"/>
              <a:alphaOff val="0"/>
            </a:schemeClr>
          </a:effectRef>
          <a:fontRef idx="minor">
            <a:schemeClr val="lt1"/>
          </a:fontRef>
        </p:style>
        <p:txBody>
          <a:bodyPr spcFirstLastPara="0" vert="horz" wrap="square" lIns="34290" tIns="0" rIns="364520" bIns="0" numCol="1" spcCol="1270" anchor="ctr" anchorCtr="0">
            <a:noAutofit/>
          </a:bodyPr>
          <a:lstStyle/>
          <a:p>
            <a:pPr marL="0" lvl="0" indent="0" algn="l" defTabSz="400050">
              <a:lnSpc>
                <a:spcPct val="90000"/>
              </a:lnSpc>
              <a:spcBef>
                <a:spcPct val="0"/>
              </a:spcBef>
              <a:spcAft>
                <a:spcPct val="35000"/>
              </a:spcAft>
              <a:buNone/>
            </a:pPr>
            <a:r>
              <a:rPr lang="en-US" sz="800" b="1" kern="1200" dirty="0">
                <a:latin typeface="+mj-lt"/>
                <a:cs typeface="Calibri" panose="020F0502020204030204" pitchFamily="34" charset="0"/>
              </a:rPr>
              <a:t>Support Enhancement</a:t>
            </a:r>
          </a:p>
        </p:txBody>
      </p:sp>
      <p:pic>
        <p:nvPicPr>
          <p:cNvPr id="26" name="Graphic 25" descr="Open hand with solid fill">
            <a:extLst>
              <a:ext uri="{FF2B5EF4-FFF2-40B4-BE49-F238E27FC236}">
                <a16:creationId xmlns:a16="http://schemas.microsoft.com/office/drawing/2014/main" id="{475601A4-F4D1-D92A-0BC2-486BCDA55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49000" y="2495910"/>
            <a:ext cx="228600" cy="228600"/>
          </a:xfrm>
          <a:prstGeom prst="rect">
            <a:avLst/>
          </a:prstGeom>
        </p:spPr>
      </p:pic>
      <p:pic>
        <p:nvPicPr>
          <p:cNvPr id="28" name="Graphic 27" descr="Minimize with solid fill">
            <a:extLst>
              <a:ext uri="{FF2B5EF4-FFF2-40B4-BE49-F238E27FC236}">
                <a16:creationId xmlns:a16="http://schemas.microsoft.com/office/drawing/2014/main" id="{8144C8B5-EBE3-C71D-5D12-F2C23A5DC9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2622" y="2504170"/>
            <a:ext cx="211611" cy="211611"/>
          </a:xfrm>
          <a:prstGeom prst="rect">
            <a:avLst/>
          </a:prstGeom>
        </p:spPr>
      </p:pic>
      <p:pic>
        <p:nvPicPr>
          <p:cNvPr id="30" name="Graphic 29" descr="Blueprint with solid fill">
            <a:extLst>
              <a:ext uri="{FF2B5EF4-FFF2-40B4-BE49-F238E27FC236}">
                <a16:creationId xmlns:a16="http://schemas.microsoft.com/office/drawing/2014/main" id="{E6CAC995-6FD6-61F5-A1E7-2BDFF673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5800" y="2510274"/>
            <a:ext cx="192900" cy="192900"/>
          </a:xfrm>
          <a:prstGeom prst="rect">
            <a:avLst/>
          </a:prstGeom>
        </p:spPr>
      </p:pic>
      <p:pic>
        <p:nvPicPr>
          <p:cNvPr id="32" name="Graphic 31" descr="Run with solid fill">
            <a:extLst>
              <a:ext uri="{FF2B5EF4-FFF2-40B4-BE49-F238E27FC236}">
                <a16:creationId xmlns:a16="http://schemas.microsoft.com/office/drawing/2014/main" id="{D56FE056-CEB3-CE8C-C503-EDB37C7C76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5109" y="2490473"/>
            <a:ext cx="222529" cy="222529"/>
          </a:xfrm>
          <a:prstGeom prst="rect">
            <a:avLst/>
          </a:prstGeom>
        </p:spPr>
      </p:pic>
      <p:graphicFrame>
        <p:nvGraphicFramePr>
          <p:cNvPr id="35" name="Diagram 34">
            <a:extLst>
              <a:ext uri="{FF2B5EF4-FFF2-40B4-BE49-F238E27FC236}">
                <a16:creationId xmlns:a16="http://schemas.microsoft.com/office/drawing/2014/main" id="{5C63DDB5-425B-D657-7BB5-89AFB5F93850}"/>
              </a:ext>
            </a:extLst>
          </p:cNvPr>
          <p:cNvGraphicFramePr/>
          <p:nvPr>
            <p:extLst>
              <p:ext uri="{D42A27DB-BD31-4B8C-83A1-F6EECF244321}">
                <p14:modId xmlns:p14="http://schemas.microsoft.com/office/powerpoint/2010/main" val="1255529261"/>
              </p:ext>
            </p:extLst>
          </p:nvPr>
        </p:nvGraphicFramePr>
        <p:xfrm>
          <a:off x="2057402" y="3059471"/>
          <a:ext cx="9277047" cy="67432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41" name="Picture 40">
            <a:extLst>
              <a:ext uri="{FF2B5EF4-FFF2-40B4-BE49-F238E27FC236}">
                <a16:creationId xmlns:a16="http://schemas.microsoft.com/office/drawing/2014/main" id="{6830840E-0B75-FB4C-A139-67FC0E943BAA}"/>
              </a:ext>
            </a:extLst>
          </p:cNvPr>
          <p:cNvPicPr>
            <a:picLocks noChangeAspect="1"/>
          </p:cNvPicPr>
          <p:nvPr/>
        </p:nvPicPr>
        <p:blipFill>
          <a:blip r:embed="rId18">
            <a:biLevel thresh="25000"/>
          </a:blip>
          <a:stretch>
            <a:fillRect/>
          </a:stretch>
        </p:blipFill>
        <p:spPr>
          <a:xfrm>
            <a:off x="892280" y="3206131"/>
            <a:ext cx="378892" cy="381008"/>
          </a:xfrm>
          <a:prstGeom prst="rect">
            <a:avLst/>
          </a:prstGeom>
        </p:spPr>
      </p:pic>
      <p:cxnSp>
        <p:nvCxnSpPr>
          <p:cNvPr id="42" name="Straight Connector 41">
            <a:extLst>
              <a:ext uri="{FF2B5EF4-FFF2-40B4-BE49-F238E27FC236}">
                <a16:creationId xmlns:a16="http://schemas.microsoft.com/office/drawing/2014/main" id="{670CFBC6-B07C-040F-1050-C5867A97D6EE}"/>
              </a:ext>
            </a:extLst>
          </p:cNvPr>
          <p:cNvCxnSpPr>
            <a:cxnSpLocks/>
          </p:cNvCxnSpPr>
          <p:nvPr/>
        </p:nvCxnSpPr>
        <p:spPr>
          <a:xfrm>
            <a:off x="2433557" y="2798317"/>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A8641CA5-9363-C6BD-7DD5-9ED13A44B838}"/>
              </a:ext>
            </a:extLst>
          </p:cNvPr>
          <p:cNvCxnSpPr>
            <a:cxnSpLocks/>
          </p:cNvCxnSpPr>
          <p:nvPr/>
        </p:nvCxnSpPr>
        <p:spPr>
          <a:xfrm>
            <a:off x="2286000" y="1315691"/>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47" name="Arrow: Right 46">
            <a:extLst>
              <a:ext uri="{FF2B5EF4-FFF2-40B4-BE49-F238E27FC236}">
                <a16:creationId xmlns:a16="http://schemas.microsoft.com/office/drawing/2014/main" id="{E0AFB0FF-8637-0FF7-167A-DCDE9DE9168E}"/>
              </a:ext>
            </a:extLst>
          </p:cNvPr>
          <p:cNvSpPr/>
          <p:nvPr/>
        </p:nvSpPr>
        <p:spPr>
          <a:xfrm>
            <a:off x="1676401" y="3227718"/>
            <a:ext cx="297218" cy="337833"/>
          </a:xfrm>
          <a:prstGeom prst="rightArrow">
            <a:avLst/>
          </a:prstGeom>
          <a:solidFill>
            <a:srgbClr val="3949AB">
              <a:tint val="60000"/>
              <a:hueOff val="0"/>
              <a:satOff val="0"/>
              <a:lumOff val="0"/>
              <a:alphaOff val="0"/>
            </a:srgbClr>
          </a:solidFill>
          <a:ln>
            <a:noFill/>
          </a:ln>
          <a:effectLst/>
        </p:spPr>
        <p:txBody>
          <a:bodyPr spcFirstLastPara="0" vert="horz" wrap="square" lIns="0" tIns="0" rIns="0" bIns="0" numCol="1" spcCol="1270" anchor="ctr" anchorCtr="0">
            <a:noAutofit/>
          </a:bodyPr>
          <a:lstStyle/>
          <a:p>
            <a:endParaRPr lang="en-US" sz="900">
              <a:latin typeface="Calibri" panose="020F050202020403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7E525C10-F9D7-F265-0760-78735326EA45}"/>
              </a:ext>
            </a:extLst>
          </p:cNvPr>
          <p:cNvCxnSpPr>
            <a:cxnSpLocks/>
          </p:cNvCxnSpPr>
          <p:nvPr/>
        </p:nvCxnSpPr>
        <p:spPr>
          <a:xfrm flipH="1">
            <a:off x="537208" y="3886200"/>
            <a:ext cx="109194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C319B427-9F8B-0A89-20F1-8870C118A2A6}"/>
              </a:ext>
            </a:extLst>
          </p:cNvPr>
          <p:cNvCxnSpPr>
            <a:cxnSpLocks/>
          </p:cNvCxnSpPr>
          <p:nvPr/>
        </p:nvCxnSpPr>
        <p:spPr>
          <a:xfrm>
            <a:off x="2390614" y="2794463"/>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cxnSp>
        <p:nvCxnSpPr>
          <p:cNvPr id="50" name="Straight Connector 49">
            <a:extLst>
              <a:ext uri="{FF2B5EF4-FFF2-40B4-BE49-F238E27FC236}">
                <a16:creationId xmlns:a16="http://schemas.microsoft.com/office/drawing/2014/main" id="{7EFB64BF-4381-A553-ECD7-25C771DCBAE5}"/>
              </a:ext>
            </a:extLst>
          </p:cNvPr>
          <p:cNvCxnSpPr>
            <a:cxnSpLocks/>
          </p:cNvCxnSpPr>
          <p:nvPr/>
        </p:nvCxnSpPr>
        <p:spPr>
          <a:xfrm>
            <a:off x="2243057" y="1311837"/>
            <a:ext cx="2286000" cy="0"/>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51" name="Rectangle: Rounded Corners 50">
            <a:extLst>
              <a:ext uri="{FF2B5EF4-FFF2-40B4-BE49-F238E27FC236}">
                <a16:creationId xmlns:a16="http://schemas.microsoft.com/office/drawing/2014/main" id="{8ECB355F-2DAE-85D6-A94B-1A3E860353D3}"/>
              </a:ext>
            </a:extLst>
          </p:cNvPr>
          <p:cNvSpPr/>
          <p:nvPr/>
        </p:nvSpPr>
        <p:spPr>
          <a:xfrm>
            <a:off x="507711" y="3983475"/>
            <a:ext cx="292128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1" dirty="0">
                <a:solidFill>
                  <a:schemeClr val="accent3"/>
                </a:solidFill>
                <a:latin typeface="+mj-lt"/>
              </a:rPr>
              <a:t>Key Host Nations of Previous 5 COP Conferences</a:t>
            </a:r>
          </a:p>
        </p:txBody>
      </p:sp>
      <p:cxnSp>
        <p:nvCxnSpPr>
          <p:cNvPr id="52" name="Straight Connector 51">
            <a:extLst>
              <a:ext uri="{FF2B5EF4-FFF2-40B4-BE49-F238E27FC236}">
                <a16:creationId xmlns:a16="http://schemas.microsoft.com/office/drawing/2014/main" id="{F1E1060C-0408-B75F-9CEB-8E16939A316E}"/>
              </a:ext>
            </a:extLst>
          </p:cNvPr>
          <p:cNvCxnSpPr/>
          <p:nvPr/>
        </p:nvCxnSpPr>
        <p:spPr>
          <a:xfrm>
            <a:off x="685800" y="432202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6E1EA0B-AAA5-2073-E986-B5E6EBEEF2CA}"/>
              </a:ext>
            </a:extLst>
          </p:cNvPr>
          <p:cNvPicPr>
            <a:picLocks noChangeAspect="1"/>
          </p:cNvPicPr>
          <p:nvPr/>
        </p:nvPicPr>
        <p:blipFill>
          <a:blip r:embed="rId19"/>
          <a:stretch>
            <a:fillRect/>
          </a:stretch>
        </p:blipFill>
        <p:spPr>
          <a:xfrm>
            <a:off x="827381" y="4508897"/>
            <a:ext cx="433940" cy="289293"/>
          </a:xfrm>
          <a:prstGeom prst="rect">
            <a:avLst/>
          </a:prstGeom>
        </p:spPr>
      </p:pic>
      <p:sp>
        <p:nvSpPr>
          <p:cNvPr id="54" name="TextBox 53">
            <a:extLst>
              <a:ext uri="{FF2B5EF4-FFF2-40B4-BE49-F238E27FC236}">
                <a16:creationId xmlns:a16="http://schemas.microsoft.com/office/drawing/2014/main" id="{0C5FFB26-F1A1-9E45-1E17-C2D78A6920E3}"/>
              </a:ext>
            </a:extLst>
          </p:cNvPr>
          <p:cNvSpPr txBox="1"/>
          <p:nvPr/>
        </p:nvSpPr>
        <p:spPr>
          <a:xfrm>
            <a:off x="438015" y="4836566"/>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Egypt – COP27</a:t>
            </a:r>
          </a:p>
          <a:p>
            <a:pPr algn="ctr"/>
            <a:r>
              <a:rPr kumimoji="0" lang="en-US" sz="1000" b="1" i="0" u="none" strike="noStrike" kern="1200" cap="none" spc="0" normalizeH="0" baseline="0" noProof="0" dirty="0">
                <a:ln>
                  <a:noFill/>
                </a:ln>
                <a:solidFill>
                  <a:schemeClr val="accent1"/>
                </a:solidFill>
                <a:effectLst/>
                <a:uLnTx/>
                <a:uFillTx/>
                <a:ea typeface="+mn-ea"/>
                <a:cs typeface="+mn-cs"/>
              </a:rPr>
              <a:t>2022</a:t>
            </a:r>
          </a:p>
        </p:txBody>
      </p:sp>
      <p:pic>
        <p:nvPicPr>
          <p:cNvPr id="55" name="Picture 54">
            <a:extLst>
              <a:ext uri="{FF2B5EF4-FFF2-40B4-BE49-F238E27FC236}">
                <a16:creationId xmlns:a16="http://schemas.microsoft.com/office/drawing/2014/main" id="{511CE535-7528-5624-BE47-DC9CB09576AF}"/>
              </a:ext>
            </a:extLst>
          </p:cNvPr>
          <p:cNvPicPr>
            <a:picLocks noChangeAspect="1"/>
          </p:cNvPicPr>
          <p:nvPr/>
        </p:nvPicPr>
        <p:blipFill>
          <a:blip r:embed="rId20"/>
          <a:srcRect/>
          <a:stretch/>
        </p:blipFill>
        <p:spPr>
          <a:xfrm>
            <a:off x="1837166" y="4508897"/>
            <a:ext cx="433940" cy="289293"/>
          </a:xfrm>
          <a:prstGeom prst="rect">
            <a:avLst/>
          </a:prstGeom>
        </p:spPr>
      </p:pic>
      <p:sp>
        <p:nvSpPr>
          <p:cNvPr id="56" name="TextBox 55">
            <a:extLst>
              <a:ext uri="{FF2B5EF4-FFF2-40B4-BE49-F238E27FC236}">
                <a16:creationId xmlns:a16="http://schemas.microsoft.com/office/drawing/2014/main" id="{718B6762-6F37-3845-CA75-618FA4E6841A}"/>
              </a:ext>
            </a:extLst>
          </p:cNvPr>
          <p:cNvSpPr txBox="1"/>
          <p:nvPr/>
        </p:nvSpPr>
        <p:spPr>
          <a:xfrm>
            <a:off x="1447800" y="4836566"/>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UK – COP26</a:t>
            </a:r>
          </a:p>
          <a:p>
            <a:pPr algn="ctr"/>
            <a:r>
              <a:rPr kumimoji="0" lang="en-US" sz="1000" b="1" i="0" u="none" strike="noStrike" kern="1200" cap="none" spc="0" normalizeH="0" baseline="0" noProof="0" dirty="0">
                <a:ln>
                  <a:noFill/>
                </a:ln>
                <a:solidFill>
                  <a:schemeClr val="accent1"/>
                </a:solidFill>
                <a:effectLst/>
                <a:uLnTx/>
                <a:uFillTx/>
                <a:ea typeface="+mn-ea"/>
                <a:cs typeface="+mn-cs"/>
              </a:rPr>
              <a:t>2021</a:t>
            </a:r>
          </a:p>
        </p:txBody>
      </p:sp>
      <p:pic>
        <p:nvPicPr>
          <p:cNvPr id="57" name="Picture 56">
            <a:extLst>
              <a:ext uri="{FF2B5EF4-FFF2-40B4-BE49-F238E27FC236}">
                <a16:creationId xmlns:a16="http://schemas.microsoft.com/office/drawing/2014/main" id="{0D55C182-6B1D-979B-779F-E2D96928F7E9}"/>
              </a:ext>
            </a:extLst>
          </p:cNvPr>
          <p:cNvPicPr>
            <a:picLocks noChangeAspect="1"/>
          </p:cNvPicPr>
          <p:nvPr/>
        </p:nvPicPr>
        <p:blipFill>
          <a:blip r:embed="rId21"/>
          <a:srcRect/>
          <a:stretch/>
        </p:blipFill>
        <p:spPr>
          <a:xfrm>
            <a:off x="2803111" y="4508897"/>
            <a:ext cx="433397" cy="289293"/>
          </a:xfrm>
          <a:prstGeom prst="rect">
            <a:avLst/>
          </a:prstGeom>
        </p:spPr>
      </p:pic>
      <p:sp>
        <p:nvSpPr>
          <p:cNvPr id="58" name="TextBox 57">
            <a:extLst>
              <a:ext uri="{FF2B5EF4-FFF2-40B4-BE49-F238E27FC236}">
                <a16:creationId xmlns:a16="http://schemas.microsoft.com/office/drawing/2014/main" id="{8E08B8CC-DA72-F339-C6D7-6EF0E0356AC0}"/>
              </a:ext>
            </a:extLst>
          </p:cNvPr>
          <p:cNvSpPr txBox="1"/>
          <p:nvPr/>
        </p:nvSpPr>
        <p:spPr>
          <a:xfrm>
            <a:off x="2413474" y="4836566"/>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Spain – COP25</a:t>
            </a:r>
          </a:p>
          <a:p>
            <a:pPr algn="ctr"/>
            <a:r>
              <a:rPr kumimoji="0" lang="en-US" sz="1000" b="1" i="0" u="none" strike="noStrike" kern="1200" cap="none" spc="0" normalizeH="0" baseline="0" noProof="0" dirty="0">
                <a:ln>
                  <a:noFill/>
                </a:ln>
                <a:solidFill>
                  <a:schemeClr val="accent1"/>
                </a:solidFill>
                <a:effectLst/>
                <a:uLnTx/>
                <a:uFillTx/>
                <a:ea typeface="+mn-ea"/>
                <a:cs typeface="+mn-cs"/>
              </a:rPr>
              <a:t>2019</a:t>
            </a:r>
          </a:p>
        </p:txBody>
      </p:sp>
      <p:pic>
        <p:nvPicPr>
          <p:cNvPr id="59" name="Picture 58">
            <a:extLst>
              <a:ext uri="{FF2B5EF4-FFF2-40B4-BE49-F238E27FC236}">
                <a16:creationId xmlns:a16="http://schemas.microsoft.com/office/drawing/2014/main" id="{5C34951B-1438-8BFB-B458-9EFEACF7553C}"/>
              </a:ext>
            </a:extLst>
          </p:cNvPr>
          <p:cNvPicPr>
            <a:picLocks noChangeAspect="1"/>
          </p:cNvPicPr>
          <p:nvPr/>
        </p:nvPicPr>
        <p:blipFill>
          <a:blip r:embed="rId22"/>
          <a:srcRect/>
          <a:stretch/>
        </p:blipFill>
        <p:spPr>
          <a:xfrm>
            <a:off x="1173482" y="5336460"/>
            <a:ext cx="433940" cy="271212"/>
          </a:xfrm>
          <a:prstGeom prst="rect">
            <a:avLst/>
          </a:prstGeom>
          <a:ln>
            <a:solidFill>
              <a:schemeClr val="bg2">
                <a:lumMod val="65000"/>
              </a:schemeClr>
            </a:solidFill>
          </a:ln>
        </p:spPr>
      </p:pic>
      <p:sp>
        <p:nvSpPr>
          <p:cNvPr id="60" name="TextBox 59">
            <a:extLst>
              <a:ext uri="{FF2B5EF4-FFF2-40B4-BE49-F238E27FC236}">
                <a16:creationId xmlns:a16="http://schemas.microsoft.com/office/drawing/2014/main" id="{70164E37-D7C3-B52F-B026-AF4EFAA840E1}"/>
              </a:ext>
            </a:extLst>
          </p:cNvPr>
          <p:cNvSpPr txBox="1"/>
          <p:nvPr/>
        </p:nvSpPr>
        <p:spPr>
          <a:xfrm>
            <a:off x="784116" y="5655089"/>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Poland – COP24</a:t>
            </a:r>
          </a:p>
          <a:p>
            <a:pPr algn="ctr"/>
            <a:r>
              <a:rPr kumimoji="0" lang="en-US" sz="1000" b="1" i="0" u="none" strike="noStrike" kern="1200" cap="none" spc="0" normalizeH="0" baseline="0" noProof="0" dirty="0">
                <a:ln>
                  <a:noFill/>
                </a:ln>
                <a:solidFill>
                  <a:schemeClr val="accent1"/>
                </a:solidFill>
                <a:effectLst/>
                <a:uLnTx/>
                <a:uFillTx/>
                <a:ea typeface="+mn-ea"/>
                <a:cs typeface="+mn-cs"/>
              </a:rPr>
              <a:t>2018</a:t>
            </a:r>
          </a:p>
        </p:txBody>
      </p:sp>
      <p:pic>
        <p:nvPicPr>
          <p:cNvPr id="61" name="Picture 60">
            <a:extLst>
              <a:ext uri="{FF2B5EF4-FFF2-40B4-BE49-F238E27FC236}">
                <a16:creationId xmlns:a16="http://schemas.microsoft.com/office/drawing/2014/main" id="{F4FC1CC9-9665-2F8B-DFF4-783396A8957E}"/>
              </a:ext>
            </a:extLst>
          </p:cNvPr>
          <p:cNvPicPr>
            <a:picLocks noChangeAspect="1"/>
          </p:cNvPicPr>
          <p:nvPr/>
        </p:nvPicPr>
        <p:blipFill>
          <a:blip r:embed="rId23"/>
          <a:srcRect/>
          <a:stretch/>
        </p:blipFill>
        <p:spPr>
          <a:xfrm>
            <a:off x="2243057" y="5331218"/>
            <a:ext cx="433940" cy="265788"/>
          </a:xfrm>
          <a:prstGeom prst="rect">
            <a:avLst/>
          </a:prstGeom>
        </p:spPr>
      </p:pic>
      <p:sp>
        <p:nvSpPr>
          <p:cNvPr id="62" name="TextBox 61">
            <a:extLst>
              <a:ext uri="{FF2B5EF4-FFF2-40B4-BE49-F238E27FC236}">
                <a16:creationId xmlns:a16="http://schemas.microsoft.com/office/drawing/2014/main" id="{9F2413E2-731C-974D-32BA-31015BD7E7C2}"/>
              </a:ext>
            </a:extLst>
          </p:cNvPr>
          <p:cNvSpPr txBox="1"/>
          <p:nvPr/>
        </p:nvSpPr>
        <p:spPr>
          <a:xfrm>
            <a:off x="1853691" y="5647135"/>
            <a:ext cx="1259878" cy="400110"/>
          </a:xfrm>
          <a:prstGeom prst="rect">
            <a:avLst/>
          </a:prstGeom>
          <a:noFill/>
          <a:ln>
            <a:noFill/>
          </a:ln>
        </p:spPr>
        <p:txBody>
          <a:bodyPr wrap="square">
            <a:spAutoFit/>
          </a:bodyPr>
          <a:lstStyle/>
          <a:p>
            <a:pPr algn="ctr"/>
            <a:r>
              <a:rPr kumimoji="0" lang="en-US" sz="1000" b="1" i="0" u="none" strike="noStrike" kern="1200" cap="none" spc="0" normalizeH="0" baseline="0" noProof="0" dirty="0">
                <a:ln>
                  <a:noFill/>
                </a:ln>
                <a:solidFill>
                  <a:schemeClr val="accent1"/>
                </a:solidFill>
                <a:effectLst/>
                <a:uLnTx/>
                <a:uFillTx/>
                <a:ea typeface="+mn-ea"/>
                <a:cs typeface="+mn-cs"/>
              </a:rPr>
              <a:t>Germany – COP23</a:t>
            </a:r>
          </a:p>
          <a:p>
            <a:pPr algn="ctr"/>
            <a:r>
              <a:rPr kumimoji="0" lang="en-US" sz="1000" b="1" i="0" u="none" strike="noStrike" kern="1200" cap="none" spc="0" normalizeH="0" baseline="0" noProof="0" dirty="0">
                <a:ln>
                  <a:noFill/>
                </a:ln>
                <a:solidFill>
                  <a:schemeClr val="accent1"/>
                </a:solidFill>
                <a:effectLst/>
                <a:uLnTx/>
                <a:uFillTx/>
                <a:ea typeface="+mn-ea"/>
                <a:cs typeface="+mn-cs"/>
              </a:rPr>
              <a:t>2017</a:t>
            </a:r>
          </a:p>
        </p:txBody>
      </p:sp>
      <p:cxnSp>
        <p:nvCxnSpPr>
          <p:cNvPr id="63" name="Straight Connector 62">
            <a:extLst>
              <a:ext uri="{FF2B5EF4-FFF2-40B4-BE49-F238E27FC236}">
                <a16:creationId xmlns:a16="http://schemas.microsoft.com/office/drawing/2014/main" id="{499F1EE8-759E-23A8-AB6B-2BC7742CDCBA}"/>
              </a:ext>
            </a:extLst>
          </p:cNvPr>
          <p:cNvCxnSpPr>
            <a:cxnSpLocks/>
          </p:cNvCxnSpPr>
          <p:nvPr/>
        </p:nvCxnSpPr>
        <p:spPr>
          <a:xfrm>
            <a:off x="3673352" y="4020418"/>
            <a:ext cx="0" cy="2227982"/>
          </a:xfrm>
          <a:prstGeom prst="line">
            <a:avLst/>
          </a:prstGeom>
          <a:ln w="3175">
            <a:solidFill>
              <a:schemeClr val="accent4">
                <a:shade val="95000"/>
                <a:satMod val="104999"/>
                <a:alpha val="63000"/>
              </a:schemeClr>
            </a:solidFill>
          </a:ln>
        </p:spPr>
        <p:style>
          <a:lnRef idx="1">
            <a:schemeClr val="accent4"/>
          </a:lnRef>
          <a:fillRef idx="0">
            <a:schemeClr val="accent4"/>
          </a:fillRef>
          <a:effectRef idx="0">
            <a:schemeClr val="accent4"/>
          </a:effectRef>
          <a:fontRef idx="minor">
            <a:schemeClr val="tx1"/>
          </a:fontRef>
        </p:style>
      </p:cxnSp>
      <p:sp>
        <p:nvSpPr>
          <p:cNvPr id="65" name="Rectangle: Rounded Corners 64">
            <a:extLst>
              <a:ext uri="{FF2B5EF4-FFF2-40B4-BE49-F238E27FC236}">
                <a16:creationId xmlns:a16="http://schemas.microsoft.com/office/drawing/2014/main" id="{685E75FC-9EB1-70CF-FEF5-3C6B83EA03C4}"/>
              </a:ext>
            </a:extLst>
          </p:cNvPr>
          <p:cNvSpPr/>
          <p:nvPr/>
        </p:nvSpPr>
        <p:spPr>
          <a:xfrm>
            <a:off x="3950288" y="3983475"/>
            <a:ext cx="5141291"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1" dirty="0">
                <a:solidFill>
                  <a:schemeClr val="accent3"/>
                </a:solidFill>
                <a:latin typeface="+mj-lt"/>
              </a:rPr>
              <a:t>Key Climate Finance Provisions by Developed Nations (As per UN 2020 Synthesis Report) </a:t>
            </a:r>
          </a:p>
        </p:txBody>
      </p:sp>
      <p:cxnSp>
        <p:nvCxnSpPr>
          <p:cNvPr id="66" name="Straight Connector 65">
            <a:extLst>
              <a:ext uri="{FF2B5EF4-FFF2-40B4-BE49-F238E27FC236}">
                <a16:creationId xmlns:a16="http://schemas.microsoft.com/office/drawing/2014/main" id="{903B8DF6-46D3-AFF3-74D2-028D5748DE6A}"/>
              </a:ext>
            </a:extLst>
          </p:cNvPr>
          <p:cNvCxnSpPr/>
          <p:nvPr/>
        </p:nvCxnSpPr>
        <p:spPr>
          <a:xfrm>
            <a:off x="4058923" y="4324157"/>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8" name="Rectangle: Diagonal Corners Snipped 67">
            <a:extLst>
              <a:ext uri="{FF2B5EF4-FFF2-40B4-BE49-F238E27FC236}">
                <a16:creationId xmlns:a16="http://schemas.microsoft.com/office/drawing/2014/main" id="{D3D8F1CC-353B-E794-B742-BDF699D221E3}"/>
              </a:ext>
            </a:extLst>
          </p:cNvPr>
          <p:cNvSpPr/>
          <p:nvPr/>
        </p:nvSpPr>
        <p:spPr>
          <a:xfrm>
            <a:off x="4053152" y="4557246"/>
            <a:ext cx="1491069" cy="505640"/>
          </a:xfrm>
          <a:prstGeom prst="snip2DiagRect">
            <a:avLst/>
          </a:pr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813 Million</a:t>
            </a:r>
          </a:p>
        </p:txBody>
      </p:sp>
      <p:sp>
        <p:nvSpPr>
          <p:cNvPr id="69" name="Rectangle: Diagonal Corners Snipped 68">
            <a:extLst>
              <a:ext uri="{FF2B5EF4-FFF2-40B4-BE49-F238E27FC236}">
                <a16:creationId xmlns:a16="http://schemas.microsoft.com/office/drawing/2014/main" id="{561EBEAE-24B3-C137-77EE-48EB93BADA2E}"/>
              </a:ext>
            </a:extLst>
          </p:cNvPr>
          <p:cNvSpPr/>
          <p:nvPr/>
        </p:nvSpPr>
        <p:spPr>
          <a:xfrm>
            <a:off x="5927250" y="4559727"/>
            <a:ext cx="1501909" cy="503214"/>
          </a:xfrm>
          <a:prstGeom prst="snip2DiagRect">
            <a:avLst/>
          </a:prstGeom>
          <a:noFill/>
          <a:ln w="127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2.2 Billion</a:t>
            </a:r>
          </a:p>
        </p:txBody>
      </p:sp>
      <p:cxnSp>
        <p:nvCxnSpPr>
          <p:cNvPr id="70" name="Straight Connector 69">
            <a:extLst>
              <a:ext uri="{FF2B5EF4-FFF2-40B4-BE49-F238E27FC236}">
                <a16:creationId xmlns:a16="http://schemas.microsoft.com/office/drawing/2014/main" id="{F091D4E4-0528-9399-474E-3D7826CC8FD4}"/>
              </a:ext>
            </a:extLst>
          </p:cNvPr>
          <p:cNvCxnSpPr>
            <a:cxnSpLocks/>
          </p:cNvCxnSpPr>
          <p:nvPr/>
        </p:nvCxnSpPr>
        <p:spPr>
          <a:xfrm>
            <a:off x="4877426" y="4565491"/>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1527561-F076-3E75-6E62-F470535A5720}"/>
              </a:ext>
            </a:extLst>
          </p:cNvPr>
          <p:cNvCxnSpPr>
            <a:cxnSpLocks/>
          </p:cNvCxnSpPr>
          <p:nvPr/>
        </p:nvCxnSpPr>
        <p:spPr>
          <a:xfrm>
            <a:off x="6762597" y="4566859"/>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74" name="Rectangle: Diagonal Corners Snipped 73">
            <a:extLst>
              <a:ext uri="{FF2B5EF4-FFF2-40B4-BE49-F238E27FC236}">
                <a16:creationId xmlns:a16="http://schemas.microsoft.com/office/drawing/2014/main" id="{1E57AE5A-4D29-CB24-F0F4-2C21605AE917}"/>
              </a:ext>
            </a:extLst>
          </p:cNvPr>
          <p:cNvSpPr/>
          <p:nvPr/>
        </p:nvSpPr>
        <p:spPr>
          <a:xfrm>
            <a:off x="7817599" y="4543811"/>
            <a:ext cx="1501909" cy="503214"/>
          </a:xfrm>
          <a:prstGeom prst="snip2DiagRect">
            <a:avLst/>
          </a:prstGeom>
          <a:noFill/>
          <a:ln w="95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26.2 Billion</a:t>
            </a:r>
          </a:p>
        </p:txBody>
      </p:sp>
      <p:cxnSp>
        <p:nvCxnSpPr>
          <p:cNvPr id="75" name="Straight Connector 74">
            <a:extLst>
              <a:ext uri="{FF2B5EF4-FFF2-40B4-BE49-F238E27FC236}">
                <a16:creationId xmlns:a16="http://schemas.microsoft.com/office/drawing/2014/main" id="{6B1CF762-0F84-658D-D57F-A2CBA37D1F83}"/>
              </a:ext>
            </a:extLst>
          </p:cNvPr>
          <p:cNvCxnSpPr>
            <a:cxnSpLocks/>
          </p:cNvCxnSpPr>
          <p:nvPr/>
        </p:nvCxnSpPr>
        <p:spPr>
          <a:xfrm>
            <a:off x="8652690" y="4551976"/>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77" name="Rectangle: Diagonal Corners Snipped 76">
            <a:extLst>
              <a:ext uri="{FF2B5EF4-FFF2-40B4-BE49-F238E27FC236}">
                <a16:creationId xmlns:a16="http://schemas.microsoft.com/office/drawing/2014/main" id="{22611A9F-4E14-0CED-7845-F4C352B6AD03}"/>
              </a:ext>
            </a:extLst>
          </p:cNvPr>
          <p:cNvSpPr/>
          <p:nvPr/>
        </p:nvSpPr>
        <p:spPr>
          <a:xfrm>
            <a:off x="4844047" y="5287977"/>
            <a:ext cx="1501909" cy="503214"/>
          </a:xfrm>
          <a:prstGeom prst="snip2DiagRect">
            <a:avLst/>
          </a:pr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184 Million</a:t>
            </a:r>
          </a:p>
        </p:txBody>
      </p:sp>
      <p:cxnSp>
        <p:nvCxnSpPr>
          <p:cNvPr id="78" name="Straight Connector 77">
            <a:extLst>
              <a:ext uri="{FF2B5EF4-FFF2-40B4-BE49-F238E27FC236}">
                <a16:creationId xmlns:a16="http://schemas.microsoft.com/office/drawing/2014/main" id="{D918F205-7B89-9332-42EC-3AAE84CC79C1}"/>
              </a:ext>
            </a:extLst>
          </p:cNvPr>
          <p:cNvCxnSpPr>
            <a:cxnSpLocks/>
          </p:cNvCxnSpPr>
          <p:nvPr/>
        </p:nvCxnSpPr>
        <p:spPr>
          <a:xfrm>
            <a:off x="5677287" y="5295109"/>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80" name="Rectangle: Diagonal Corners Snipped 79">
            <a:extLst>
              <a:ext uri="{FF2B5EF4-FFF2-40B4-BE49-F238E27FC236}">
                <a16:creationId xmlns:a16="http://schemas.microsoft.com/office/drawing/2014/main" id="{DEF35E13-A0EB-5CFA-9D2C-49754861D95E}"/>
              </a:ext>
            </a:extLst>
          </p:cNvPr>
          <p:cNvSpPr/>
          <p:nvPr/>
        </p:nvSpPr>
        <p:spPr>
          <a:xfrm>
            <a:off x="6716277" y="5296222"/>
            <a:ext cx="1501909" cy="503214"/>
          </a:xfrm>
          <a:prstGeom prst="snip2DiagRect">
            <a:avLst/>
          </a:prstGeom>
          <a:noFill/>
          <a:ln w="127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560 Million</a:t>
            </a:r>
          </a:p>
        </p:txBody>
      </p:sp>
      <p:cxnSp>
        <p:nvCxnSpPr>
          <p:cNvPr id="81" name="Straight Connector 80">
            <a:extLst>
              <a:ext uri="{FF2B5EF4-FFF2-40B4-BE49-F238E27FC236}">
                <a16:creationId xmlns:a16="http://schemas.microsoft.com/office/drawing/2014/main" id="{CAF75AAA-C70B-9FF8-143B-452C8C90071E}"/>
              </a:ext>
            </a:extLst>
          </p:cNvPr>
          <p:cNvCxnSpPr>
            <a:cxnSpLocks/>
          </p:cNvCxnSpPr>
          <p:nvPr/>
        </p:nvCxnSpPr>
        <p:spPr>
          <a:xfrm>
            <a:off x="7551624" y="5303354"/>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631189D-2114-4496-5A02-CAF88B59C25E}"/>
              </a:ext>
            </a:extLst>
          </p:cNvPr>
          <p:cNvCxnSpPr>
            <a:cxnSpLocks/>
          </p:cNvCxnSpPr>
          <p:nvPr/>
        </p:nvCxnSpPr>
        <p:spPr>
          <a:xfrm>
            <a:off x="9441717" y="5311599"/>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86" name="Rectangle: Diagonal Corners Snipped 85">
            <a:extLst>
              <a:ext uri="{FF2B5EF4-FFF2-40B4-BE49-F238E27FC236}">
                <a16:creationId xmlns:a16="http://schemas.microsoft.com/office/drawing/2014/main" id="{CCCB61A3-4699-D550-BE37-4B7EF2C734C4}"/>
              </a:ext>
            </a:extLst>
          </p:cNvPr>
          <p:cNvSpPr/>
          <p:nvPr/>
        </p:nvSpPr>
        <p:spPr>
          <a:xfrm>
            <a:off x="9707769" y="4553089"/>
            <a:ext cx="1501909" cy="503214"/>
          </a:xfrm>
          <a:prstGeom prst="snip2DiagRect">
            <a:avLst/>
          </a:pr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11.6 Billion</a:t>
            </a:r>
          </a:p>
        </p:txBody>
      </p:sp>
      <p:cxnSp>
        <p:nvCxnSpPr>
          <p:cNvPr id="87" name="Straight Connector 86">
            <a:extLst>
              <a:ext uri="{FF2B5EF4-FFF2-40B4-BE49-F238E27FC236}">
                <a16:creationId xmlns:a16="http://schemas.microsoft.com/office/drawing/2014/main" id="{8AF2DBA2-6D84-C4E9-3518-C89992FAF0EE}"/>
              </a:ext>
            </a:extLst>
          </p:cNvPr>
          <p:cNvCxnSpPr>
            <a:cxnSpLocks/>
          </p:cNvCxnSpPr>
          <p:nvPr/>
        </p:nvCxnSpPr>
        <p:spPr>
          <a:xfrm>
            <a:off x="10540154" y="4560221"/>
            <a:ext cx="0" cy="50432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21552ED-7681-45D3-643F-A5FB89B43C0B}"/>
              </a:ext>
            </a:extLst>
          </p:cNvPr>
          <p:cNvCxnSpPr>
            <a:cxnSpLocks/>
          </p:cNvCxnSpPr>
          <p:nvPr/>
        </p:nvCxnSpPr>
        <p:spPr>
          <a:xfrm>
            <a:off x="4676614" y="4551976"/>
            <a:ext cx="0" cy="504327"/>
          </a:xfrm>
          <a:prstGeom prst="line">
            <a:avLst/>
          </a:prstGeom>
          <a:ln>
            <a:solidFill>
              <a:schemeClr val="accent1">
                <a:lumMod val="40000"/>
                <a:lumOff val="60000"/>
              </a:schemeClr>
            </a:solidFill>
          </a:ln>
        </p:spPr>
        <p:style>
          <a:lnRef idx="1">
            <a:schemeClr val="accent3"/>
          </a:lnRef>
          <a:fillRef idx="0">
            <a:schemeClr val="accent3"/>
          </a:fillRef>
          <a:effectRef idx="0">
            <a:schemeClr val="accent3"/>
          </a:effectRef>
          <a:fontRef idx="minor">
            <a:schemeClr val="tx1"/>
          </a:fontRef>
        </p:style>
      </p:cxnSp>
      <p:cxnSp>
        <p:nvCxnSpPr>
          <p:cNvPr id="89" name="Straight Connector 88">
            <a:extLst>
              <a:ext uri="{FF2B5EF4-FFF2-40B4-BE49-F238E27FC236}">
                <a16:creationId xmlns:a16="http://schemas.microsoft.com/office/drawing/2014/main" id="{E7B8E03C-94B5-A7C8-E6DE-7DFB4FD50549}"/>
              </a:ext>
            </a:extLst>
          </p:cNvPr>
          <p:cNvCxnSpPr>
            <a:cxnSpLocks/>
          </p:cNvCxnSpPr>
          <p:nvPr/>
        </p:nvCxnSpPr>
        <p:spPr>
          <a:xfrm>
            <a:off x="5486400" y="5286864"/>
            <a:ext cx="0" cy="504327"/>
          </a:xfrm>
          <a:prstGeom prst="line">
            <a:avLst/>
          </a:prstGeom>
          <a:ln>
            <a:solidFill>
              <a:schemeClr val="accent1">
                <a:lumMod val="60000"/>
                <a:lumOff val="40000"/>
              </a:schemeClr>
            </a:solidFill>
          </a:ln>
        </p:spPr>
        <p:style>
          <a:lnRef idx="1">
            <a:schemeClr val="accent3"/>
          </a:lnRef>
          <a:fillRef idx="0">
            <a:schemeClr val="accent3"/>
          </a:fillRef>
          <a:effectRef idx="0">
            <a:schemeClr val="accent3"/>
          </a:effectRef>
          <a:fontRef idx="minor">
            <a:schemeClr val="tx1"/>
          </a:fontRef>
        </p:style>
      </p:cxnSp>
      <p:cxnSp>
        <p:nvCxnSpPr>
          <p:cNvPr id="90" name="Straight Connector 89">
            <a:extLst>
              <a:ext uri="{FF2B5EF4-FFF2-40B4-BE49-F238E27FC236}">
                <a16:creationId xmlns:a16="http://schemas.microsoft.com/office/drawing/2014/main" id="{9A2E98EA-7151-6064-0EDF-4041F43C9EE4}"/>
              </a:ext>
            </a:extLst>
          </p:cNvPr>
          <p:cNvCxnSpPr>
            <a:cxnSpLocks/>
          </p:cNvCxnSpPr>
          <p:nvPr/>
        </p:nvCxnSpPr>
        <p:spPr>
          <a:xfrm>
            <a:off x="6629400" y="4566859"/>
            <a:ext cx="0" cy="504327"/>
          </a:xfrm>
          <a:prstGeom prst="line">
            <a:avLst/>
          </a:prstGeom>
          <a:ln>
            <a:solidFill>
              <a:schemeClr val="accent3">
                <a:lumMod val="40000"/>
                <a:lumOff val="60000"/>
              </a:schemeClr>
            </a:solidFill>
          </a:ln>
        </p:spPr>
        <p:style>
          <a:lnRef idx="1">
            <a:schemeClr val="accent3"/>
          </a:lnRef>
          <a:fillRef idx="0">
            <a:schemeClr val="accent3"/>
          </a:fillRef>
          <a:effectRef idx="0">
            <a:schemeClr val="accent3"/>
          </a:effectRef>
          <a:fontRef idx="minor">
            <a:schemeClr val="tx1"/>
          </a:fontRef>
        </p:style>
      </p:cxnSp>
      <p:cxnSp>
        <p:nvCxnSpPr>
          <p:cNvPr id="91" name="Straight Connector 90">
            <a:extLst>
              <a:ext uri="{FF2B5EF4-FFF2-40B4-BE49-F238E27FC236}">
                <a16:creationId xmlns:a16="http://schemas.microsoft.com/office/drawing/2014/main" id="{5B4A6CEB-0DF8-6DC4-6AAE-7DA85D56FDC3}"/>
              </a:ext>
            </a:extLst>
          </p:cNvPr>
          <p:cNvCxnSpPr>
            <a:cxnSpLocks/>
          </p:cNvCxnSpPr>
          <p:nvPr/>
        </p:nvCxnSpPr>
        <p:spPr>
          <a:xfrm>
            <a:off x="7354636" y="5286873"/>
            <a:ext cx="0" cy="504327"/>
          </a:xfrm>
          <a:prstGeom prst="line">
            <a:avLst/>
          </a:prstGeom>
          <a:ln>
            <a:solidFill>
              <a:schemeClr val="accent3">
                <a:lumMod val="40000"/>
                <a:lumOff val="60000"/>
              </a:schemeClr>
            </a:solidFill>
          </a:ln>
        </p:spPr>
        <p:style>
          <a:lnRef idx="1">
            <a:schemeClr val="accent3"/>
          </a:lnRef>
          <a:fillRef idx="0">
            <a:schemeClr val="accent3"/>
          </a:fillRef>
          <a:effectRef idx="0">
            <a:schemeClr val="accent3"/>
          </a:effectRef>
          <a:fontRef idx="minor">
            <a:schemeClr val="tx1"/>
          </a:fontRef>
        </p:style>
      </p:cxnSp>
      <p:cxnSp>
        <p:nvCxnSpPr>
          <p:cNvPr id="92" name="Straight Connector 91">
            <a:extLst>
              <a:ext uri="{FF2B5EF4-FFF2-40B4-BE49-F238E27FC236}">
                <a16:creationId xmlns:a16="http://schemas.microsoft.com/office/drawing/2014/main" id="{C46E37E9-783A-0F27-5FB3-408DCD49233C}"/>
              </a:ext>
            </a:extLst>
          </p:cNvPr>
          <p:cNvCxnSpPr>
            <a:cxnSpLocks/>
          </p:cNvCxnSpPr>
          <p:nvPr/>
        </p:nvCxnSpPr>
        <p:spPr>
          <a:xfrm>
            <a:off x="8455931" y="4559170"/>
            <a:ext cx="0" cy="504327"/>
          </a:xfrm>
          <a:prstGeom prst="line">
            <a:avLst/>
          </a:prstGeom>
          <a:ln>
            <a:solidFill>
              <a:schemeClr val="accent3">
                <a:lumMod val="40000"/>
                <a:lumOff val="60000"/>
              </a:schemeClr>
            </a:solidFill>
          </a:ln>
        </p:spPr>
        <p:style>
          <a:lnRef idx="1">
            <a:schemeClr val="accent3"/>
          </a:lnRef>
          <a:fillRef idx="0">
            <a:schemeClr val="accent3"/>
          </a:fillRef>
          <a:effectRef idx="0">
            <a:schemeClr val="accent3"/>
          </a:effectRef>
          <a:fontRef idx="minor">
            <a:schemeClr val="tx1"/>
          </a:fontRef>
        </p:style>
      </p:cxnSp>
      <p:cxnSp>
        <p:nvCxnSpPr>
          <p:cNvPr id="93" name="Straight Connector 92">
            <a:extLst>
              <a:ext uri="{FF2B5EF4-FFF2-40B4-BE49-F238E27FC236}">
                <a16:creationId xmlns:a16="http://schemas.microsoft.com/office/drawing/2014/main" id="{04A0B374-5098-5125-D26E-61509174BE84}"/>
              </a:ext>
            </a:extLst>
          </p:cNvPr>
          <p:cNvCxnSpPr>
            <a:cxnSpLocks/>
          </p:cNvCxnSpPr>
          <p:nvPr/>
        </p:nvCxnSpPr>
        <p:spPr>
          <a:xfrm>
            <a:off x="9220200" y="5303354"/>
            <a:ext cx="0" cy="504327"/>
          </a:xfrm>
          <a:prstGeom prst="line">
            <a:avLst/>
          </a:prstGeom>
          <a:ln>
            <a:solidFill>
              <a:schemeClr val="accent1">
                <a:lumMod val="60000"/>
                <a:lumOff val="40000"/>
              </a:schemeClr>
            </a:solidFill>
          </a:ln>
        </p:spPr>
        <p:style>
          <a:lnRef idx="1">
            <a:schemeClr val="accent3"/>
          </a:lnRef>
          <a:fillRef idx="0">
            <a:schemeClr val="accent3"/>
          </a:fillRef>
          <a:effectRef idx="0">
            <a:schemeClr val="accent3"/>
          </a:effectRef>
          <a:fontRef idx="minor">
            <a:schemeClr val="tx1"/>
          </a:fontRef>
        </p:style>
      </p:cxnSp>
      <p:cxnSp>
        <p:nvCxnSpPr>
          <p:cNvPr id="94" name="Straight Connector 93">
            <a:extLst>
              <a:ext uri="{FF2B5EF4-FFF2-40B4-BE49-F238E27FC236}">
                <a16:creationId xmlns:a16="http://schemas.microsoft.com/office/drawing/2014/main" id="{0076F1BF-BDF9-A54B-0064-D36F8924A216}"/>
              </a:ext>
            </a:extLst>
          </p:cNvPr>
          <p:cNvCxnSpPr>
            <a:cxnSpLocks/>
          </p:cNvCxnSpPr>
          <p:nvPr/>
        </p:nvCxnSpPr>
        <p:spPr>
          <a:xfrm>
            <a:off x="10363200" y="4558614"/>
            <a:ext cx="0" cy="504327"/>
          </a:xfrm>
          <a:prstGeom prst="line">
            <a:avLst/>
          </a:prstGeom>
          <a:ln>
            <a:solidFill>
              <a:schemeClr val="accent1">
                <a:lumMod val="60000"/>
                <a:lumOff val="40000"/>
              </a:schemeClr>
            </a:solidFill>
          </a:ln>
        </p:spPr>
        <p:style>
          <a:lnRef idx="1">
            <a:schemeClr val="accent3"/>
          </a:lnRef>
          <a:fillRef idx="0">
            <a:schemeClr val="accent3"/>
          </a:fillRef>
          <a:effectRef idx="0">
            <a:schemeClr val="accent3"/>
          </a:effectRef>
          <a:fontRef idx="minor">
            <a:schemeClr val="tx1"/>
          </a:fontRef>
        </p:style>
      </p:cxnSp>
      <p:pic>
        <p:nvPicPr>
          <p:cNvPr id="95" name="Picture 94">
            <a:extLst>
              <a:ext uri="{FF2B5EF4-FFF2-40B4-BE49-F238E27FC236}">
                <a16:creationId xmlns:a16="http://schemas.microsoft.com/office/drawing/2014/main" id="{F37D3BC0-8414-972D-8A50-0F1D00CB9EED}"/>
              </a:ext>
            </a:extLst>
          </p:cNvPr>
          <p:cNvPicPr>
            <a:picLocks noChangeAspect="1"/>
          </p:cNvPicPr>
          <p:nvPr/>
        </p:nvPicPr>
        <p:blipFill>
          <a:blip r:embed="rId24"/>
          <a:stretch>
            <a:fillRect/>
          </a:stretch>
        </p:blipFill>
        <p:spPr>
          <a:xfrm>
            <a:off x="4162783" y="4710148"/>
            <a:ext cx="402514" cy="201257"/>
          </a:xfrm>
          <a:prstGeom prst="snip2DiagRect">
            <a:avLst/>
          </a:prstGeom>
        </p:spPr>
      </p:pic>
      <p:sp>
        <p:nvSpPr>
          <p:cNvPr id="97" name="Rectangle: Diagonal Corners Snipped 96">
            <a:extLst>
              <a:ext uri="{FF2B5EF4-FFF2-40B4-BE49-F238E27FC236}">
                <a16:creationId xmlns:a16="http://schemas.microsoft.com/office/drawing/2014/main" id="{DA2656F0-5A07-2FD9-7947-C3A7E429B244}"/>
              </a:ext>
            </a:extLst>
          </p:cNvPr>
          <p:cNvSpPr/>
          <p:nvPr/>
        </p:nvSpPr>
        <p:spPr>
          <a:xfrm>
            <a:off x="8613717" y="5304467"/>
            <a:ext cx="1520879" cy="503214"/>
          </a:xfrm>
          <a:prstGeom prst="snip2DiagRect">
            <a:avLst/>
          </a:pr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sz="700" b="1" dirty="0">
                <a:solidFill>
                  <a:schemeClr val="accent1"/>
                </a:solidFill>
              </a:rPr>
              <a:t>USD 330 Million</a:t>
            </a:r>
          </a:p>
        </p:txBody>
      </p:sp>
      <p:pic>
        <p:nvPicPr>
          <p:cNvPr id="98" name="Picture 97">
            <a:extLst>
              <a:ext uri="{FF2B5EF4-FFF2-40B4-BE49-F238E27FC236}">
                <a16:creationId xmlns:a16="http://schemas.microsoft.com/office/drawing/2014/main" id="{B835962F-5947-0731-BFB0-99D4DFE7F6FE}"/>
              </a:ext>
            </a:extLst>
          </p:cNvPr>
          <p:cNvPicPr>
            <a:picLocks noChangeAspect="1"/>
          </p:cNvPicPr>
          <p:nvPr/>
        </p:nvPicPr>
        <p:blipFill>
          <a:blip r:embed="rId25"/>
          <a:stretch>
            <a:fillRect/>
          </a:stretch>
        </p:blipFill>
        <p:spPr>
          <a:xfrm>
            <a:off x="6077897" y="4709477"/>
            <a:ext cx="435372" cy="217686"/>
          </a:xfrm>
          <a:prstGeom prst="snip2DiagRect">
            <a:avLst/>
          </a:prstGeom>
        </p:spPr>
      </p:pic>
      <p:pic>
        <p:nvPicPr>
          <p:cNvPr id="99" name="Picture 98">
            <a:extLst>
              <a:ext uri="{FF2B5EF4-FFF2-40B4-BE49-F238E27FC236}">
                <a16:creationId xmlns:a16="http://schemas.microsoft.com/office/drawing/2014/main" id="{FDB86D35-89A9-4244-0317-D8A1219B5EC7}"/>
              </a:ext>
            </a:extLst>
          </p:cNvPr>
          <p:cNvPicPr>
            <a:picLocks noChangeAspect="1"/>
          </p:cNvPicPr>
          <p:nvPr/>
        </p:nvPicPr>
        <p:blipFill>
          <a:blip r:embed="rId26"/>
          <a:stretch>
            <a:fillRect/>
          </a:stretch>
        </p:blipFill>
        <p:spPr>
          <a:xfrm>
            <a:off x="7938151" y="4692813"/>
            <a:ext cx="415106" cy="222652"/>
          </a:xfrm>
          <a:prstGeom prst="snip2DiagRect">
            <a:avLst/>
          </a:prstGeom>
        </p:spPr>
      </p:pic>
      <p:pic>
        <p:nvPicPr>
          <p:cNvPr id="3" name="Picture 2">
            <a:extLst>
              <a:ext uri="{FF2B5EF4-FFF2-40B4-BE49-F238E27FC236}">
                <a16:creationId xmlns:a16="http://schemas.microsoft.com/office/drawing/2014/main" id="{D64F44F8-3ADA-6CD3-F9DB-CF00DD61E8B2}"/>
              </a:ext>
            </a:extLst>
          </p:cNvPr>
          <p:cNvPicPr>
            <a:picLocks noChangeAspect="1"/>
          </p:cNvPicPr>
          <p:nvPr/>
        </p:nvPicPr>
        <p:blipFill>
          <a:blip r:embed="rId27"/>
          <a:stretch>
            <a:fillRect/>
          </a:stretch>
        </p:blipFill>
        <p:spPr>
          <a:xfrm>
            <a:off x="9836981" y="4662491"/>
            <a:ext cx="397008" cy="264672"/>
          </a:xfrm>
          <a:prstGeom prst="snip2DiagRect">
            <a:avLst/>
          </a:prstGeom>
          <a:ln>
            <a:solidFill>
              <a:schemeClr val="bg2">
                <a:lumMod val="95000"/>
              </a:schemeClr>
            </a:solidFill>
          </a:ln>
        </p:spPr>
      </p:pic>
      <p:pic>
        <p:nvPicPr>
          <p:cNvPr id="9" name="Picture 8">
            <a:extLst>
              <a:ext uri="{FF2B5EF4-FFF2-40B4-BE49-F238E27FC236}">
                <a16:creationId xmlns:a16="http://schemas.microsoft.com/office/drawing/2014/main" id="{578C5B1A-D202-B49B-07C2-5AD6E40D752B}"/>
              </a:ext>
            </a:extLst>
          </p:cNvPr>
          <p:cNvPicPr>
            <a:picLocks noChangeAspect="1"/>
          </p:cNvPicPr>
          <p:nvPr/>
        </p:nvPicPr>
        <p:blipFill>
          <a:blip r:embed="rId28"/>
          <a:stretch>
            <a:fillRect/>
          </a:stretch>
        </p:blipFill>
        <p:spPr>
          <a:xfrm>
            <a:off x="4952913" y="5437633"/>
            <a:ext cx="436871" cy="218436"/>
          </a:xfrm>
          <a:prstGeom prst="snip2DiagRect">
            <a:avLst/>
          </a:prstGeom>
        </p:spPr>
      </p:pic>
      <p:pic>
        <p:nvPicPr>
          <p:cNvPr id="13" name="Picture 12">
            <a:extLst>
              <a:ext uri="{FF2B5EF4-FFF2-40B4-BE49-F238E27FC236}">
                <a16:creationId xmlns:a16="http://schemas.microsoft.com/office/drawing/2014/main" id="{41EC362B-89CE-423D-0353-B70E37A48DD5}"/>
              </a:ext>
            </a:extLst>
          </p:cNvPr>
          <p:cNvPicPr>
            <a:picLocks noChangeAspect="1"/>
          </p:cNvPicPr>
          <p:nvPr/>
        </p:nvPicPr>
        <p:blipFill>
          <a:blip r:embed="rId29"/>
          <a:stretch>
            <a:fillRect/>
          </a:stretch>
        </p:blipFill>
        <p:spPr>
          <a:xfrm>
            <a:off x="6885063" y="5416755"/>
            <a:ext cx="354747" cy="258522"/>
          </a:xfrm>
          <a:prstGeom prst="snip2DiagRect">
            <a:avLst/>
          </a:prstGeom>
        </p:spPr>
      </p:pic>
      <p:pic>
        <p:nvPicPr>
          <p:cNvPr id="17" name="Picture 16">
            <a:extLst>
              <a:ext uri="{FF2B5EF4-FFF2-40B4-BE49-F238E27FC236}">
                <a16:creationId xmlns:a16="http://schemas.microsoft.com/office/drawing/2014/main" id="{FB740C39-20F0-BB4F-1D44-2487950DBC60}"/>
              </a:ext>
            </a:extLst>
          </p:cNvPr>
          <p:cNvPicPr>
            <a:picLocks noChangeAspect="1"/>
          </p:cNvPicPr>
          <p:nvPr/>
        </p:nvPicPr>
        <p:blipFill>
          <a:blip r:embed="rId30"/>
          <a:stretch>
            <a:fillRect/>
          </a:stretch>
        </p:blipFill>
        <p:spPr>
          <a:xfrm>
            <a:off x="8832455" y="5418012"/>
            <a:ext cx="259130" cy="259130"/>
          </a:xfrm>
          <a:prstGeom prst="snip2DiagRect">
            <a:avLst/>
          </a:prstGeom>
        </p:spPr>
      </p:pic>
      <p:pic>
        <p:nvPicPr>
          <p:cNvPr id="20" name="Picture 19">
            <a:extLst>
              <a:ext uri="{FF2B5EF4-FFF2-40B4-BE49-F238E27FC236}">
                <a16:creationId xmlns:a16="http://schemas.microsoft.com/office/drawing/2014/main" id="{6A9683EF-A654-E301-EABF-18BAA92C1681}"/>
              </a:ext>
            </a:extLst>
          </p:cNvPr>
          <p:cNvPicPr>
            <a:picLocks noChangeAspect="1"/>
          </p:cNvPicPr>
          <p:nvPr/>
        </p:nvPicPr>
        <p:blipFill>
          <a:blip r:embed="rId20"/>
          <a:srcRect/>
          <a:stretch/>
        </p:blipFill>
        <p:spPr>
          <a:xfrm>
            <a:off x="1839597" y="4508897"/>
            <a:ext cx="433940" cy="289293"/>
          </a:xfrm>
          <a:prstGeom prst="rect">
            <a:avLst/>
          </a:prstGeom>
        </p:spPr>
      </p:pic>
    </p:spTree>
    <p:extLst>
      <p:ext uri="{BB962C8B-B14F-4D97-AF65-F5344CB8AC3E}">
        <p14:creationId xmlns:p14="http://schemas.microsoft.com/office/powerpoint/2010/main" val="387670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Evolution of Conference of the Parties (CoP) </a:t>
            </a:r>
          </a:p>
        </p:txBody>
      </p:sp>
      <p:sp>
        <p:nvSpPr>
          <p:cNvPr id="8" name="Picture Placeholder 7"/>
          <p:cNvSpPr>
            <a:spLocks noGrp="1"/>
          </p:cNvSpPr>
          <p:nvPr>
            <p:ph type="pic" sz="quarter" idx="11"/>
          </p:nvPr>
        </p:nvSpPr>
        <p:spPr/>
      </p:sp>
      <p:sp>
        <p:nvSpPr>
          <p:cNvPr id="3" name="Text Placeholder 2"/>
          <p:cNvSpPr>
            <a:spLocks noGrp="1"/>
          </p:cNvSpPr>
          <p:nvPr>
            <p:ph type="body" sz="quarter" idx="14"/>
          </p:nvPr>
        </p:nvSpPr>
        <p:spPr/>
        <p:txBody>
          <a:bodyPr/>
          <a:lstStyle/>
          <a:p>
            <a:r>
              <a:rPr lang="en-US" dirty="0"/>
              <a:t>02</a:t>
            </a:r>
          </a:p>
        </p:txBody>
      </p:sp>
      <p:pic>
        <p:nvPicPr>
          <p:cNvPr id="7" name="Picture Placeholder 3"/>
          <p:cNvPicPr>
            <a:picLocks noChangeAspect="1"/>
          </p:cNvPicPr>
          <p:nvPr/>
        </p:nvPicPr>
        <p:blipFill>
          <a:blip r:embed="rId2"/>
          <a:srcRect/>
          <a:stretch/>
        </p:blipFill>
        <p:spPr>
          <a:xfrm>
            <a:off x="0" y="-19667"/>
            <a:ext cx="12192000" cy="3460571"/>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8533254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Key Outcomes of Previous 3 COP Conferences</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4" name="Picture 3">
            <a:extLst>
              <a:ext uri="{FF2B5EF4-FFF2-40B4-BE49-F238E27FC236}">
                <a16:creationId xmlns:a16="http://schemas.microsoft.com/office/drawing/2014/main" id="{7323F5E5-A2C2-C2D0-C7FB-6D3FCB514B59}"/>
              </a:ext>
            </a:extLst>
          </p:cNvPr>
          <p:cNvPicPr>
            <a:picLocks noChangeAspect="1"/>
          </p:cNvPicPr>
          <p:nvPr/>
        </p:nvPicPr>
        <p:blipFill>
          <a:blip r:embed="rId2"/>
          <a:srcRect/>
          <a:stretch/>
        </p:blipFill>
        <p:spPr>
          <a:xfrm>
            <a:off x="529096" y="3204114"/>
            <a:ext cx="1217843" cy="696706"/>
          </a:xfrm>
          <a:prstGeom prst="rect">
            <a:avLst/>
          </a:prstGeom>
        </p:spPr>
      </p:pic>
      <p:pic>
        <p:nvPicPr>
          <p:cNvPr id="7" name="Picture 6">
            <a:extLst>
              <a:ext uri="{FF2B5EF4-FFF2-40B4-BE49-F238E27FC236}">
                <a16:creationId xmlns:a16="http://schemas.microsoft.com/office/drawing/2014/main" id="{BBF5B920-3723-AEAA-4B83-41071A007C74}"/>
              </a:ext>
            </a:extLst>
          </p:cNvPr>
          <p:cNvPicPr>
            <a:picLocks noChangeAspect="1"/>
          </p:cNvPicPr>
          <p:nvPr/>
        </p:nvPicPr>
        <p:blipFill>
          <a:blip r:embed="rId3"/>
          <a:stretch>
            <a:fillRect/>
          </a:stretch>
        </p:blipFill>
        <p:spPr>
          <a:xfrm>
            <a:off x="606196" y="4876801"/>
            <a:ext cx="1251389" cy="762000"/>
          </a:xfrm>
          <a:prstGeom prst="rect">
            <a:avLst/>
          </a:prstGeom>
        </p:spPr>
      </p:pic>
      <p:pic>
        <p:nvPicPr>
          <p:cNvPr id="8" name="Picture 7">
            <a:extLst>
              <a:ext uri="{FF2B5EF4-FFF2-40B4-BE49-F238E27FC236}">
                <a16:creationId xmlns:a16="http://schemas.microsoft.com/office/drawing/2014/main" id="{F5F24C41-223F-052D-CC09-4FD5DFB7AA85}"/>
              </a:ext>
            </a:extLst>
          </p:cNvPr>
          <p:cNvPicPr>
            <a:picLocks noChangeAspect="1"/>
          </p:cNvPicPr>
          <p:nvPr/>
        </p:nvPicPr>
        <p:blipFill>
          <a:blip r:embed="rId4"/>
          <a:stretch>
            <a:fillRect/>
          </a:stretch>
        </p:blipFill>
        <p:spPr>
          <a:xfrm>
            <a:off x="598651" y="1315700"/>
            <a:ext cx="1151047" cy="990598"/>
          </a:xfrm>
          <a:prstGeom prst="rect">
            <a:avLst/>
          </a:prstGeom>
        </p:spPr>
      </p:pic>
      <p:cxnSp>
        <p:nvCxnSpPr>
          <p:cNvPr id="10" name="Straight Connector 9">
            <a:extLst>
              <a:ext uri="{FF2B5EF4-FFF2-40B4-BE49-F238E27FC236}">
                <a16:creationId xmlns:a16="http://schemas.microsoft.com/office/drawing/2014/main" id="{1B46B5F0-F817-5BD2-278C-23E6D7593330}"/>
              </a:ext>
            </a:extLst>
          </p:cNvPr>
          <p:cNvCxnSpPr>
            <a:cxnSpLocks/>
          </p:cNvCxnSpPr>
          <p:nvPr/>
        </p:nvCxnSpPr>
        <p:spPr>
          <a:xfrm flipH="1">
            <a:off x="662939" y="2819400"/>
            <a:ext cx="10919461" cy="0"/>
          </a:xfrm>
          <a:prstGeom prst="line">
            <a:avLst/>
          </a:prstGeom>
          <a:noFill/>
          <a:ln w="12700" cap="flat">
            <a:solidFill>
              <a:schemeClr val="bg2">
                <a:lumMod val="75000"/>
                <a:alpha val="50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AE9450EB-14DE-C78B-5F5A-09E26552FAC8}"/>
              </a:ext>
            </a:extLst>
          </p:cNvPr>
          <p:cNvCxnSpPr>
            <a:cxnSpLocks/>
          </p:cNvCxnSpPr>
          <p:nvPr/>
        </p:nvCxnSpPr>
        <p:spPr>
          <a:xfrm flipH="1">
            <a:off x="662939" y="4495800"/>
            <a:ext cx="10919461" cy="0"/>
          </a:xfrm>
          <a:prstGeom prst="line">
            <a:avLst/>
          </a:prstGeom>
          <a:noFill/>
          <a:ln w="12700" cap="flat">
            <a:solidFill>
              <a:schemeClr val="bg2">
                <a:lumMod val="75000"/>
                <a:alpha val="50000"/>
              </a:schemeClr>
            </a:solidFill>
            <a:prstDash val="solid"/>
            <a:miter lim="8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68538EB6-00CF-9587-714E-D70838000A4E}"/>
              </a:ext>
            </a:extLst>
          </p:cNvPr>
          <p:cNvSpPr txBox="1"/>
          <p:nvPr/>
        </p:nvSpPr>
        <p:spPr>
          <a:xfrm>
            <a:off x="544235" y="2324189"/>
            <a:ext cx="1259878" cy="230832"/>
          </a:xfrm>
          <a:prstGeom prst="rect">
            <a:avLst/>
          </a:prstGeom>
          <a:noFill/>
          <a:ln>
            <a:noFill/>
          </a:ln>
        </p:spPr>
        <p:txBody>
          <a:bodyPr wrap="square">
            <a:spAutoFit/>
          </a:bodyPr>
          <a:lstStyle/>
          <a:p>
            <a:pPr algn="ctr"/>
            <a:r>
              <a:rPr kumimoji="0" lang="en-US" sz="900" b="1" i="0" u="none" strike="noStrike" kern="1200" cap="none" spc="0" normalizeH="0" baseline="0" noProof="0" dirty="0">
                <a:ln>
                  <a:noFill/>
                </a:ln>
                <a:solidFill>
                  <a:schemeClr val="accent1"/>
                </a:solidFill>
                <a:effectLst/>
                <a:uLnTx/>
                <a:uFillTx/>
                <a:latin typeface="+mj-lt"/>
                <a:ea typeface="+mn-ea"/>
                <a:cs typeface="+mn-cs"/>
              </a:rPr>
              <a:t>COP24 : Poland</a:t>
            </a:r>
          </a:p>
        </p:txBody>
      </p:sp>
      <p:sp>
        <p:nvSpPr>
          <p:cNvPr id="16" name="TextBox 15">
            <a:extLst>
              <a:ext uri="{FF2B5EF4-FFF2-40B4-BE49-F238E27FC236}">
                <a16:creationId xmlns:a16="http://schemas.microsoft.com/office/drawing/2014/main" id="{D097EB77-9ACA-87B5-DDD7-240519217C30}"/>
              </a:ext>
            </a:extLst>
          </p:cNvPr>
          <p:cNvSpPr txBox="1"/>
          <p:nvPr/>
        </p:nvSpPr>
        <p:spPr>
          <a:xfrm>
            <a:off x="489820" y="4061639"/>
            <a:ext cx="1259878" cy="230832"/>
          </a:xfrm>
          <a:prstGeom prst="rect">
            <a:avLst/>
          </a:prstGeom>
          <a:noFill/>
          <a:ln>
            <a:noFill/>
          </a:ln>
        </p:spPr>
        <p:txBody>
          <a:bodyPr wrap="square">
            <a:spAutoFit/>
          </a:bodyPr>
          <a:lstStyle/>
          <a:p>
            <a:pPr algn="ctr"/>
            <a:r>
              <a:rPr kumimoji="0" lang="en-US" sz="900" b="1" i="0" u="none" strike="noStrike" kern="1200" cap="none" spc="0" normalizeH="0" baseline="0" noProof="0" dirty="0">
                <a:ln>
                  <a:noFill/>
                </a:ln>
                <a:solidFill>
                  <a:schemeClr val="accent1"/>
                </a:solidFill>
                <a:effectLst/>
                <a:uLnTx/>
                <a:uFillTx/>
                <a:latin typeface="+mj-lt"/>
                <a:ea typeface="+mn-ea"/>
                <a:cs typeface="+mn-cs"/>
              </a:rPr>
              <a:t>COP25 : Spain</a:t>
            </a:r>
          </a:p>
        </p:txBody>
      </p:sp>
      <p:sp>
        <p:nvSpPr>
          <p:cNvPr id="21" name="TextBox 20">
            <a:extLst>
              <a:ext uri="{FF2B5EF4-FFF2-40B4-BE49-F238E27FC236}">
                <a16:creationId xmlns:a16="http://schemas.microsoft.com/office/drawing/2014/main" id="{781B081C-A752-05CD-1419-A0E0954888DA}"/>
              </a:ext>
            </a:extLst>
          </p:cNvPr>
          <p:cNvSpPr txBox="1"/>
          <p:nvPr/>
        </p:nvSpPr>
        <p:spPr>
          <a:xfrm>
            <a:off x="544235" y="5745519"/>
            <a:ext cx="1259878" cy="369332"/>
          </a:xfrm>
          <a:prstGeom prst="rect">
            <a:avLst/>
          </a:prstGeom>
          <a:noFill/>
          <a:ln>
            <a:noFill/>
          </a:ln>
        </p:spPr>
        <p:txBody>
          <a:bodyPr wrap="square">
            <a:spAutoFit/>
          </a:bodyPr>
          <a:lstStyle/>
          <a:p>
            <a:pPr algn="ctr"/>
            <a:r>
              <a:rPr kumimoji="0" lang="en-US" sz="900" b="1" i="0" u="none" strike="noStrike" kern="1200" cap="none" spc="0" normalizeH="0" baseline="0" noProof="0" dirty="0">
                <a:ln>
                  <a:noFill/>
                </a:ln>
                <a:solidFill>
                  <a:schemeClr val="accent1"/>
                </a:solidFill>
                <a:effectLst/>
                <a:uLnTx/>
                <a:uFillTx/>
                <a:latin typeface="+mj-lt"/>
                <a:ea typeface="+mn-ea"/>
                <a:cs typeface="+mn-cs"/>
              </a:rPr>
              <a:t>COP26 : UK and Ireland</a:t>
            </a:r>
          </a:p>
        </p:txBody>
      </p:sp>
      <p:sp>
        <p:nvSpPr>
          <p:cNvPr id="22" name="Circle: Hollow 21">
            <a:extLst>
              <a:ext uri="{FF2B5EF4-FFF2-40B4-BE49-F238E27FC236}">
                <a16:creationId xmlns:a16="http://schemas.microsoft.com/office/drawing/2014/main" id="{69379636-87C4-A0C1-AFD3-B83A2536949D}"/>
              </a:ext>
            </a:extLst>
          </p:cNvPr>
          <p:cNvSpPr/>
          <p:nvPr/>
        </p:nvSpPr>
        <p:spPr>
          <a:xfrm>
            <a:off x="2743102" y="1342440"/>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3" name="TextBox 22">
            <a:extLst>
              <a:ext uri="{FF2B5EF4-FFF2-40B4-BE49-F238E27FC236}">
                <a16:creationId xmlns:a16="http://schemas.microsoft.com/office/drawing/2014/main" id="{D48553A0-4621-4821-E245-41F8AF82A457}"/>
              </a:ext>
            </a:extLst>
          </p:cNvPr>
          <p:cNvSpPr txBox="1"/>
          <p:nvPr/>
        </p:nvSpPr>
        <p:spPr>
          <a:xfrm>
            <a:off x="2587396" y="2142378"/>
            <a:ext cx="1066800" cy="307777"/>
          </a:xfrm>
          <a:prstGeom prst="rect">
            <a:avLst/>
          </a:prstGeom>
          <a:noFill/>
        </p:spPr>
        <p:txBody>
          <a:bodyPr wrap="square">
            <a:spAutoFit/>
          </a:bodyPr>
          <a:lstStyle/>
          <a:p>
            <a:pPr algn="ctr"/>
            <a:r>
              <a:rPr lang="en-US" sz="700" b="1" kern="1200" dirty="0">
                <a:solidFill>
                  <a:schemeClr val="accent1"/>
                </a:solidFill>
                <a:latin typeface="+mj-lt"/>
                <a:ea typeface="+mn-ea"/>
                <a:cs typeface="+mn-cs"/>
              </a:rPr>
              <a:t>Total Delegate Participation</a:t>
            </a:r>
          </a:p>
        </p:txBody>
      </p:sp>
      <p:sp>
        <p:nvSpPr>
          <p:cNvPr id="24" name="TextBox 23">
            <a:extLst>
              <a:ext uri="{FF2B5EF4-FFF2-40B4-BE49-F238E27FC236}">
                <a16:creationId xmlns:a16="http://schemas.microsoft.com/office/drawing/2014/main" id="{A9F7024C-AFB9-1839-78AA-B68F9679C54E}"/>
              </a:ext>
            </a:extLst>
          </p:cNvPr>
          <p:cNvSpPr txBox="1"/>
          <p:nvPr/>
        </p:nvSpPr>
        <p:spPr>
          <a:xfrm>
            <a:off x="2796981" y="1591595"/>
            <a:ext cx="647630" cy="230832"/>
          </a:xfrm>
          <a:prstGeom prst="rect">
            <a:avLst/>
          </a:prstGeom>
          <a:noFill/>
        </p:spPr>
        <p:txBody>
          <a:bodyPr wrap="square">
            <a:spAutoFit/>
          </a:bodyPr>
          <a:lstStyle/>
          <a:p>
            <a:pPr algn="ctr"/>
            <a:r>
              <a:rPr lang="en-US" sz="900" b="1" dirty="0">
                <a:solidFill>
                  <a:schemeClr val="accent1"/>
                </a:solidFill>
                <a:latin typeface="+mj-lt"/>
              </a:rPr>
              <a:t>23,000</a:t>
            </a:r>
            <a:endParaRPr lang="en-US" sz="1600" dirty="0">
              <a:solidFill>
                <a:schemeClr val="accent1"/>
              </a:solidFill>
              <a:latin typeface="+mj-lt"/>
            </a:endParaRPr>
          </a:p>
        </p:txBody>
      </p:sp>
      <p:sp>
        <p:nvSpPr>
          <p:cNvPr id="27" name="Arrow: Right 26">
            <a:extLst>
              <a:ext uri="{FF2B5EF4-FFF2-40B4-BE49-F238E27FC236}">
                <a16:creationId xmlns:a16="http://schemas.microsoft.com/office/drawing/2014/main" id="{BF5A9B34-E74B-3F37-1763-A9D6CA36145C}"/>
              </a:ext>
            </a:extLst>
          </p:cNvPr>
          <p:cNvSpPr/>
          <p:nvPr/>
        </p:nvSpPr>
        <p:spPr>
          <a:xfrm>
            <a:off x="2003805" y="1685295"/>
            <a:ext cx="329483" cy="266788"/>
          </a:xfrm>
          <a:prstGeom prst="rightArrow">
            <a:avLst/>
          </a:prstGeom>
          <a:solidFill>
            <a:schemeClr val="accent3"/>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28" name="Circle: Hollow 27">
            <a:extLst>
              <a:ext uri="{FF2B5EF4-FFF2-40B4-BE49-F238E27FC236}">
                <a16:creationId xmlns:a16="http://schemas.microsoft.com/office/drawing/2014/main" id="{F0F94A29-8D2F-9301-108A-AFE03B443082}"/>
              </a:ext>
            </a:extLst>
          </p:cNvPr>
          <p:cNvSpPr/>
          <p:nvPr/>
        </p:nvSpPr>
        <p:spPr>
          <a:xfrm>
            <a:off x="3722942" y="1346179"/>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9" name="TextBox 28">
            <a:extLst>
              <a:ext uri="{FF2B5EF4-FFF2-40B4-BE49-F238E27FC236}">
                <a16:creationId xmlns:a16="http://schemas.microsoft.com/office/drawing/2014/main" id="{DF67AD48-740E-7103-24F6-973F8038BBD9}"/>
              </a:ext>
            </a:extLst>
          </p:cNvPr>
          <p:cNvSpPr txBox="1"/>
          <p:nvPr/>
        </p:nvSpPr>
        <p:spPr>
          <a:xfrm>
            <a:off x="3567236" y="2146117"/>
            <a:ext cx="1066800" cy="307777"/>
          </a:xfrm>
          <a:prstGeom prst="rect">
            <a:avLst/>
          </a:prstGeom>
          <a:noFill/>
        </p:spPr>
        <p:txBody>
          <a:bodyPr wrap="square">
            <a:spAutoFit/>
          </a:bodyPr>
          <a:lstStyle/>
          <a:p>
            <a:pPr algn="ctr"/>
            <a:r>
              <a:rPr lang="en-US" sz="700" b="1" kern="1200" dirty="0">
                <a:solidFill>
                  <a:schemeClr val="accent1"/>
                </a:solidFill>
                <a:latin typeface="+mj-lt"/>
                <a:ea typeface="+mn-ea"/>
                <a:cs typeface="+mn-cs"/>
              </a:rPr>
              <a:t>Total Nations Participation</a:t>
            </a:r>
          </a:p>
        </p:txBody>
      </p:sp>
      <p:sp>
        <p:nvSpPr>
          <p:cNvPr id="30" name="TextBox 29">
            <a:extLst>
              <a:ext uri="{FF2B5EF4-FFF2-40B4-BE49-F238E27FC236}">
                <a16:creationId xmlns:a16="http://schemas.microsoft.com/office/drawing/2014/main" id="{E47EA200-D59D-5643-7DE1-42A96DD7686F}"/>
              </a:ext>
            </a:extLst>
          </p:cNvPr>
          <p:cNvSpPr txBox="1"/>
          <p:nvPr/>
        </p:nvSpPr>
        <p:spPr>
          <a:xfrm>
            <a:off x="3827586" y="1583124"/>
            <a:ext cx="546100" cy="230832"/>
          </a:xfrm>
          <a:prstGeom prst="rect">
            <a:avLst/>
          </a:prstGeom>
          <a:noFill/>
        </p:spPr>
        <p:txBody>
          <a:bodyPr wrap="square">
            <a:spAutoFit/>
          </a:bodyPr>
          <a:lstStyle/>
          <a:p>
            <a:pPr algn="ctr"/>
            <a:r>
              <a:rPr lang="en-US" sz="900" b="1" dirty="0">
                <a:solidFill>
                  <a:schemeClr val="accent1"/>
                </a:solidFill>
                <a:latin typeface="+mj-lt"/>
              </a:rPr>
              <a:t>196</a:t>
            </a:r>
            <a:endParaRPr lang="en-US" sz="1600" dirty="0">
              <a:solidFill>
                <a:schemeClr val="accent1"/>
              </a:solidFill>
              <a:latin typeface="+mj-lt"/>
            </a:endParaRPr>
          </a:p>
        </p:txBody>
      </p:sp>
      <p:sp>
        <p:nvSpPr>
          <p:cNvPr id="31" name="Rectangle: Rounded Corners 30">
            <a:extLst>
              <a:ext uri="{FF2B5EF4-FFF2-40B4-BE49-F238E27FC236}">
                <a16:creationId xmlns:a16="http://schemas.microsoft.com/office/drawing/2014/main" id="{55E029D3-4DB6-104F-7537-785B27CC7471}"/>
              </a:ext>
            </a:extLst>
          </p:cNvPr>
          <p:cNvSpPr/>
          <p:nvPr/>
        </p:nvSpPr>
        <p:spPr>
          <a:xfrm>
            <a:off x="5025867" y="1449711"/>
            <a:ext cx="2057400" cy="558639"/>
          </a:xfrm>
          <a:prstGeom prst="roundRect">
            <a:avLst>
              <a:gd name="adj" fmla="val 12058"/>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700" b="1" i="0" u="none" strike="noStrike" cap="none" spc="0" normalizeH="0" baseline="0" dirty="0">
                <a:ln>
                  <a:noFill/>
                </a:ln>
                <a:solidFill>
                  <a:schemeClr val="accent1"/>
                </a:solidFill>
                <a:effectLst/>
                <a:uFillTx/>
                <a:latin typeface="+mj-lt"/>
                <a:ea typeface="Calibri"/>
                <a:cs typeface="Calibri"/>
                <a:sym typeface="Calibri"/>
              </a:rPr>
              <a:t>The Katowice Rulebook was to be resolved at COP24 for putting the Paris Agreement into operation. This concentration was on settling most of the rulebook's components.</a:t>
            </a:r>
          </a:p>
        </p:txBody>
      </p:sp>
      <p:sp>
        <p:nvSpPr>
          <p:cNvPr id="32" name="Rectangle: Rounded Corners 31">
            <a:extLst>
              <a:ext uri="{FF2B5EF4-FFF2-40B4-BE49-F238E27FC236}">
                <a16:creationId xmlns:a16="http://schemas.microsoft.com/office/drawing/2014/main" id="{8D580AB2-E6E4-8E19-20E2-1989C9234040}"/>
              </a:ext>
            </a:extLst>
          </p:cNvPr>
          <p:cNvSpPr/>
          <p:nvPr/>
        </p:nvSpPr>
        <p:spPr>
          <a:xfrm>
            <a:off x="5312646" y="2183399"/>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900" b="1" dirty="0">
                <a:solidFill>
                  <a:schemeClr val="bg2"/>
                </a:solidFill>
                <a:latin typeface="+mj-lt"/>
              </a:rPr>
              <a:t>Katowice Rulebook</a:t>
            </a:r>
            <a:endParaRPr kumimoji="0" lang="en-US" sz="900" b="1" i="0" u="none" strike="noStrike" cap="none" spc="0" normalizeH="0" baseline="0" dirty="0">
              <a:ln>
                <a:noFill/>
              </a:ln>
              <a:solidFill>
                <a:schemeClr val="bg2"/>
              </a:solidFill>
              <a:effectLst/>
              <a:uFillTx/>
              <a:latin typeface="+mj-lt"/>
              <a:ea typeface="Calibri"/>
              <a:cs typeface="Calibri"/>
              <a:sym typeface="Calibri"/>
            </a:endParaRPr>
          </a:p>
        </p:txBody>
      </p:sp>
      <p:sp>
        <p:nvSpPr>
          <p:cNvPr id="37" name="Rectangle: Rounded Corners 36">
            <a:extLst>
              <a:ext uri="{FF2B5EF4-FFF2-40B4-BE49-F238E27FC236}">
                <a16:creationId xmlns:a16="http://schemas.microsoft.com/office/drawing/2014/main" id="{C14B9CC0-58CA-FBC2-A754-5A11199B8D57}"/>
              </a:ext>
            </a:extLst>
          </p:cNvPr>
          <p:cNvSpPr/>
          <p:nvPr/>
        </p:nvSpPr>
        <p:spPr>
          <a:xfrm>
            <a:off x="9687465" y="2141523"/>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Financial Support</a:t>
            </a:r>
          </a:p>
        </p:txBody>
      </p:sp>
      <p:cxnSp>
        <p:nvCxnSpPr>
          <p:cNvPr id="39" name="Straight Connector 38">
            <a:extLst>
              <a:ext uri="{FF2B5EF4-FFF2-40B4-BE49-F238E27FC236}">
                <a16:creationId xmlns:a16="http://schemas.microsoft.com/office/drawing/2014/main" id="{01D7236B-19B5-7E39-7A3C-1DE507A0E45C}"/>
              </a:ext>
            </a:extLst>
          </p:cNvPr>
          <p:cNvCxnSpPr>
            <a:cxnSpLocks/>
          </p:cNvCxnSpPr>
          <p:nvPr/>
        </p:nvCxnSpPr>
        <p:spPr>
          <a:xfrm>
            <a:off x="4800600" y="1365175"/>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43" name="Rectangle: Rounded Corners 42">
            <a:extLst>
              <a:ext uri="{FF2B5EF4-FFF2-40B4-BE49-F238E27FC236}">
                <a16:creationId xmlns:a16="http://schemas.microsoft.com/office/drawing/2014/main" id="{97E902AD-FB8C-7DB4-42B4-7A98E08F9BFD}"/>
              </a:ext>
            </a:extLst>
          </p:cNvPr>
          <p:cNvSpPr/>
          <p:nvPr/>
        </p:nvSpPr>
        <p:spPr>
          <a:xfrm>
            <a:off x="7304181" y="1296191"/>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Parties to report their emissions and progress in reducing them every two years starting from 2024.</a:t>
            </a:r>
          </a:p>
        </p:txBody>
      </p:sp>
      <p:sp>
        <p:nvSpPr>
          <p:cNvPr id="35" name="Rectangle: Rounded Corners 34">
            <a:extLst>
              <a:ext uri="{FF2B5EF4-FFF2-40B4-BE49-F238E27FC236}">
                <a16:creationId xmlns:a16="http://schemas.microsoft.com/office/drawing/2014/main" id="{3BB59D5F-6B61-E1E2-3159-36A961B256B0}"/>
              </a:ext>
            </a:extLst>
          </p:cNvPr>
          <p:cNvSpPr/>
          <p:nvPr/>
        </p:nvSpPr>
        <p:spPr>
          <a:xfrm>
            <a:off x="7510255" y="2141523"/>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Reporting</a:t>
            </a:r>
          </a:p>
        </p:txBody>
      </p:sp>
      <p:cxnSp>
        <p:nvCxnSpPr>
          <p:cNvPr id="44" name="Straight Connector 43">
            <a:extLst>
              <a:ext uri="{FF2B5EF4-FFF2-40B4-BE49-F238E27FC236}">
                <a16:creationId xmlns:a16="http://schemas.microsoft.com/office/drawing/2014/main" id="{BC472360-23C1-E9B8-AB80-CAAFEBD442B3}"/>
              </a:ext>
            </a:extLst>
          </p:cNvPr>
          <p:cNvCxnSpPr>
            <a:cxnSpLocks/>
          </p:cNvCxnSpPr>
          <p:nvPr/>
        </p:nvCxnSpPr>
        <p:spPr>
          <a:xfrm>
            <a:off x="7250841" y="1296191"/>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36CBF6F7-F215-476E-1CC0-902C597FDFC9}"/>
              </a:ext>
            </a:extLst>
          </p:cNvPr>
          <p:cNvCxnSpPr>
            <a:cxnSpLocks/>
          </p:cNvCxnSpPr>
          <p:nvPr/>
        </p:nvCxnSpPr>
        <p:spPr>
          <a:xfrm>
            <a:off x="9380437" y="1365175"/>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46" name="Rectangle: Rounded Corners 45">
            <a:extLst>
              <a:ext uri="{FF2B5EF4-FFF2-40B4-BE49-F238E27FC236}">
                <a16:creationId xmlns:a16="http://schemas.microsoft.com/office/drawing/2014/main" id="{0E00CFC7-088C-17BE-8952-78995A0CE5D2}"/>
              </a:ext>
            </a:extLst>
          </p:cNvPr>
          <p:cNvSpPr/>
          <p:nvPr/>
        </p:nvSpPr>
        <p:spPr>
          <a:xfrm>
            <a:off x="9471667" y="1286501"/>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Developed countries commitment of $100 billion annually from 2020 to fund climate action in developing countries</a:t>
            </a:r>
          </a:p>
        </p:txBody>
      </p:sp>
      <p:sp>
        <p:nvSpPr>
          <p:cNvPr id="47" name="Circle: Hollow 46">
            <a:extLst>
              <a:ext uri="{FF2B5EF4-FFF2-40B4-BE49-F238E27FC236}">
                <a16:creationId xmlns:a16="http://schemas.microsoft.com/office/drawing/2014/main" id="{890B4E21-54C7-0E06-B56A-6D9D00A16E1B}"/>
              </a:ext>
            </a:extLst>
          </p:cNvPr>
          <p:cNvSpPr/>
          <p:nvPr/>
        </p:nvSpPr>
        <p:spPr>
          <a:xfrm>
            <a:off x="2743102" y="3110249"/>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48" name="TextBox 47">
            <a:extLst>
              <a:ext uri="{FF2B5EF4-FFF2-40B4-BE49-F238E27FC236}">
                <a16:creationId xmlns:a16="http://schemas.microsoft.com/office/drawing/2014/main" id="{5F3EB4AC-9587-430A-F0F5-541ED9D16E09}"/>
              </a:ext>
            </a:extLst>
          </p:cNvPr>
          <p:cNvSpPr txBox="1"/>
          <p:nvPr/>
        </p:nvSpPr>
        <p:spPr>
          <a:xfrm>
            <a:off x="2587396" y="3909677"/>
            <a:ext cx="1066800" cy="307777"/>
          </a:xfrm>
          <a:prstGeom prst="rect">
            <a:avLst/>
          </a:prstGeom>
          <a:noFill/>
        </p:spPr>
        <p:txBody>
          <a:bodyPr wrap="square">
            <a:spAutoFit/>
          </a:bodyPr>
          <a:lstStyle/>
          <a:p>
            <a:pPr algn="ctr"/>
            <a:r>
              <a:rPr lang="en-US" sz="700" b="1" kern="1200" dirty="0">
                <a:solidFill>
                  <a:schemeClr val="accent1"/>
                </a:solidFill>
                <a:latin typeface="+mj-lt"/>
                <a:ea typeface="+mn-ea"/>
                <a:cs typeface="+mn-cs"/>
              </a:rPr>
              <a:t>Total Delegate Participation</a:t>
            </a:r>
          </a:p>
        </p:txBody>
      </p:sp>
      <p:sp>
        <p:nvSpPr>
          <p:cNvPr id="49" name="TextBox 48">
            <a:extLst>
              <a:ext uri="{FF2B5EF4-FFF2-40B4-BE49-F238E27FC236}">
                <a16:creationId xmlns:a16="http://schemas.microsoft.com/office/drawing/2014/main" id="{460F5835-7FC4-6BE8-5A55-7EA03CF35781}"/>
              </a:ext>
            </a:extLst>
          </p:cNvPr>
          <p:cNvSpPr txBox="1"/>
          <p:nvPr/>
        </p:nvSpPr>
        <p:spPr>
          <a:xfrm>
            <a:off x="2796981" y="3359404"/>
            <a:ext cx="647630" cy="230832"/>
          </a:xfrm>
          <a:prstGeom prst="rect">
            <a:avLst/>
          </a:prstGeom>
          <a:noFill/>
        </p:spPr>
        <p:txBody>
          <a:bodyPr wrap="square">
            <a:spAutoFit/>
          </a:bodyPr>
          <a:lstStyle/>
          <a:p>
            <a:pPr algn="ctr"/>
            <a:r>
              <a:rPr lang="en-US" sz="900" b="1" dirty="0">
                <a:solidFill>
                  <a:schemeClr val="accent1"/>
                </a:solidFill>
                <a:latin typeface="+mj-lt"/>
              </a:rPr>
              <a:t>27,000</a:t>
            </a:r>
            <a:endParaRPr lang="en-US" sz="1600" dirty="0">
              <a:solidFill>
                <a:schemeClr val="accent1"/>
              </a:solidFill>
              <a:latin typeface="+mj-lt"/>
            </a:endParaRPr>
          </a:p>
        </p:txBody>
      </p:sp>
      <p:sp>
        <p:nvSpPr>
          <p:cNvPr id="50" name="Arrow: Right 49">
            <a:extLst>
              <a:ext uri="{FF2B5EF4-FFF2-40B4-BE49-F238E27FC236}">
                <a16:creationId xmlns:a16="http://schemas.microsoft.com/office/drawing/2014/main" id="{8C682F55-B8BF-C014-F42C-1B8C2FD774AC}"/>
              </a:ext>
            </a:extLst>
          </p:cNvPr>
          <p:cNvSpPr/>
          <p:nvPr/>
        </p:nvSpPr>
        <p:spPr>
          <a:xfrm>
            <a:off x="2003805" y="3463760"/>
            <a:ext cx="329483" cy="266788"/>
          </a:xfrm>
          <a:prstGeom prst="rightArrow">
            <a:avLst/>
          </a:prstGeom>
          <a:solidFill>
            <a:schemeClr val="accent3"/>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51" name="Circle: Hollow 50">
            <a:extLst>
              <a:ext uri="{FF2B5EF4-FFF2-40B4-BE49-F238E27FC236}">
                <a16:creationId xmlns:a16="http://schemas.microsoft.com/office/drawing/2014/main" id="{24C4A3F8-1EEB-7D3B-C428-C0DEA09C8F9C}"/>
              </a:ext>
            </a:extLst>
          </p:cNvPr>
          <p:cNvSpPr/>
          <p:nvPr/>
        </p:nvSpPr>
        <p:spPr>
          <a:xfrm>
            <a:off x="3722942" y="3113988"/>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57" name="TextBox 56">
            <a:extLst>
              <a:ext uri="{FF2B5EF4-FFF2-40B4-BE49-F238E27FC236}">
                <a16:creationId xmlns:a16="http://schemas.microsoft.com/office/drawing/2014/main" id="{73A0C0BE-CF32-5E8C-866E-EFB951C11FAA}"/>
              </a:ext>
            </a:extLst>
          </p:cNvPr>
          <p:cNvSpPr txBox="1"/>
          <p:nvPr/>
        </p:nvSpPr>
        <p:spPr>
          <a:xfrm>
            <a:off x="3567236" y="3892115"/>
            <a:ext cx="1066800" cy="415498"/>
          </a:xfrm>
          <a:prstGeom prst="rect">
            <a:avLst/>
          </a:prstGeom>
          <a:noFill/>
        </p:spPr>
        <p:txBody>
          <a:bodyPr wrap="square">
            <a:spAutoFit/>
          </a:bodyPr>
          <a:lstStyle/>
          <a:p>
            <a:pPr algn="ctr"/>
            <a:r>
              <a:rPr lang="en-US" sz="700" b="1" kern="1200" dirty="0">
                <a:solidFill>
                  <a:schemeClr val="accent1"/>
                </a:solidFill>
                <a:latin typeface="+mj-lt"/>
                <a:ea typeface="+mn-ea"/>
                <a:cs typeface="+mn-cs"/>
              </a:rPr>
              <a:t>Total Stakeholders committed to Net Zero by 2050s</a:t>
            </a:r>
          </a:p>
        </p:txBody>
      </p:sp>
      <p:sp>
        <p:nvSpPr>
          <p:cNvPr id="58" name="TextBox 57">
            <a:extLst>
              <a:ext uri="{FF2B5EF4-FFF2-40B4-BE49-F238E27FC236}">
                <a16:creationId xmlns:a16="http://schemas.microsoft.com/office/drawing/2014/main" id="{9EF81F3A-2C46-A9F6-5E7E-D83474715FF4}"/>
              </a:ext>
            </a:extLst>
          </p:cNvPr>
          <p:cNvSpPr txBox="1"/>
          <p:nvPr/>
        </p:nvSpPr>
        <p:spPr>
          <a:xfrm>
            <a:off x="3827586" y="3350933"/>
            <a:ext cx="546100" cy="230832"/>
          </a:xfrm>
          <a:prstGeom prst="rect">
            <a:avLst/>
          </a:prstGeom>
          <a:noFill/>
        </p:spPr>
        <p:txBody>
          <a:bodyPr wrap="square">
            <a:spAutoFit/>
          </a:bodyPr>
          <a:lstStyle/>
          <a:p>
            <a:pPr algn="ctr"/>
            <a:r>
              <a:rPr lang="en-US" sz="900" b="1" dirty="0">
                <a:solidFill>
                  <a:schemeClr val="accent1"/>
                </a:solidFill>
                <a:latin typeface="+mj-lt"/>
              </a:rPr>
              <a:t>1124</a:t>
            </a:r>
            <a:endParaRPr lang="en-US" sz="1600" dirty="0">
              <a:solidFill>
                <a:schemeClr val="accent1"/>
              </a:solidFill>
              <a:latin typeface="+mj-lt"/>
            </a:endParaRPr>
          </a:p>
        </p:txBody>
      </p:sp>
      <p:sp>
        <p:nvSpPr>
          <p:cNvPr id="60" name="Rectangle: Rounded Corners 59">
            <a:extLst>
              <a:ext uri="{FF2B5EF4-FFF2-40B4-BE49-F238E27FC236}">
                <a16:creationId xmlns:a16="http://schemas.microsoft.com/office/drawing/2014/main" id="{465F67D1-1708-564D-6A7E-6E911EBF83F6}"/>
              </a:ext>
            </a:extLst>
          </p:cNvPr>
          <p:cNvSpPr/>
          <p:nvPr/>
        </p:nvSpPr>
        <p:spPr>
          <a:xfrm>
            <a:off x="5025867" y="3217520"/>
            <a:ext cx="2057400" cy="558639"/>
          </a:xfrm>
          <a:prstGeom prst="roundRect">
            <a:avLst>
              <a:gd name="adj" fmla="val 12058"/>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700" b="1" i="0" u="none" strike="noStrike" cap="none" spc="0" normalizeH="0" baseline="0" dirty="0">
                <a:ln>
                  <a:noFill/>
                </a:ln>
                <a:solidFill>
                  <a:schemeClr val="accent1"/>
                </a:solidFill>
                <a:effectLst/>
                <a:uFillTx/>
                <a:latin typeface="+mj-lt"/>
                <a:ea typeface="Calibri"/>
                <a:cs typeface="Calibri"/>
                <a:sym typeface="Calibri"/>
              </a:rPr>
              <a:t>Countries agreed to table their new and improved carbon curbing plans with 73 countries committed to Net zero emissions by 2050</a:t>
            </a:r>
          </a:p>
        </p:txBody>
      </p:sp>
      <p:sp>
        <p:nvSpPr>
          <p:cNvPr id="64" name="Rectangle: Rounded Corners 63">
            <a:extLst>
              <a:ext uri="{FF2B5EF4-FFF2-40B4-BE49-F238E27FC236}">
                <a16:creationId xmlns:a16="http://schemas.microsoft.com/office/drawing/2014/main" id="{8A7D0AD0-B4C2-AE2C-B0E6-97A7DACD6241}"/>
              </a:ext>
            </a:extLst>
          </p:cNvPr>
          <p:cNvSpPr/>
          <p:nvPr/>
        </p:nvSpPr>
        <p:spPr>
          <a:xfrm>
            <a:off x="5312646" y="3951208"/>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lang="en-US" sz="900" b="1" dirty="0">
                <a:solidFill>
                  <a:schemeClr val="bg2"/>
                </a:solidFill>
                <a:latin typeface="+mj-lt"/>
              </a:rPr>
              <a:t>Carbon Market</a:t>
            </a:r>
            <a:endParaRPr kumimoji="0" lang="en-US" sz="900" b="1" i="0" u="none" strike="noStrike" cap="none" spc="0" normalizeH="0" baseline="0" dirty="0">
              <a:ln>
                <a:noFill/>
              </a:ln>
              <a:solidFill>
                <a:schemeClr val="bg2"/>
              </a:solidFill>
              <a:effectLst/>
              <a:uFillTx/>
              <a:latin typeface="+mj-lt"/>
              <a:ea typeface="Calibri"/>
              <a:cs typeface="Calibri"/>
              <a:sym typeface="Calibri"/>
            </a:endParaRPr>
          </a:p>
        </p:txBody>
      </p:sp>
      <p:sp>
        <p:nvSpPr>
          <p:cNvPr id="65" name="Rectangle: Rounded Corners 64">
            <a:extLst>
              <a:ext uri="{FF2B5EF4-FFF2-40B4-BE49-F238E27FC236}">
                <a16:creationId xmlns:a16="http://schemas.microsoft.com/office/drawing/2014/main" id="{E162867F-DB90-F351-6B7C-BA2096F31081}"/>
              </a:ext>
            </a:extLst>
          </p:cNvPr>
          <p:cNvSpPr/>
          <p:nvPr/>
        </p:nvSpPr>
        <p:spPr>
          <a:xfrm>
            <a:off x="9687465" y="3909332"/>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Climate Action Plan</a:t>
            </a:r>
          </a:p>
        </p:txBody>
      </p:sp>
      <p:cxnSp>
        <p:nvCxnSpPr>
          <p:cNvPr id="66" name="Straight Connector 65">
            <a:extLst>
              <a:ext uri="{FF2B5EF4-FFF2-40B4-BE49-F238E27FC236}">
                <a16:creationId xmlns:a16="http://schemas.microsoft.com/office/drawing/2014/main" id="{ACBE3119-2AED-1215-D210-B34C48DB7D6F}"/>
              </a:ext>
            </a:extLst>
          </p:cNvPr>
          <p:cNvCxnSpPr>
            <a:cxnSpLocks/>
          </p:cNvCxnSpPr>
          <p:nvPr/>
        </p:nvCxnSpPr>
        <p:spPr>
          <a:xfrm>
            <a:off x="4800600" y="3134874"/>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67" name="Rectangle: Rounded Corners 66">
            <a:extLst>
              <a:ext uri="{FF2B5EF4-FFF2-40B4-BE49-F238E27FC236}">
                <a16:creationId xmlns:a16="http://schemas.microsoft.com/office/drawing/2014/main" id="{249A3680-E45E-4FA1-3AB9-7A0F49ED90F9}"/>
              </a:ext>
            </a:extLst>
          </p:cNvPr>
          <p:cNvSpPr/>
          <p:nvPr/>
        </p:nvSpPr>
        <p:spPr>
          <a:xfrm>
            <a:off x="7304181" y="3064000"/>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Countries were unable to agree on the Paris Agreement's Article 6, which focuses on strategies for reducing climate change</a:t>
            </a:r>
          </a:p>
        </p:txBody>
      </p:sp>
      <p:sp>
        <p:nvSpPr>
          <p:cNvPr id="68" name="Rectangle: Rounded Corners 67">
            <a:extLst>
              <a:ext uri="{FF2B5EF4-FFF2-40B4-BE49-F238E27FC236}">
                <a16:creationId xmlns:a16="http://schemas.microsoft.com/office/drawing/2014/main" id="{FD55BC5F-984B-BDBA-2183-35C963694993}"/>
              </a:ext>
            </a:extLst>
          </p:cNvPr>
          <p:cNvSpPr/>
          <p:nvPr/>
        </p:nvSpPr>
        <p:spPr>
          <a:xfrm>
            <a:off x="7510255" y="3909332"/>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Non-Consensus of Art. 6</a:t>
            </a:r>
          </a:p>
        </p:txBody>
      </p:sp>
      <p:cxnSp>
        <p:nvCxnSpPr>
          <p:cNvPr id="69" name="Straight Connector 68">
            <a:extLst>
              <a:ext uri="{FF2B5EF4-FFF2-40B4-BE49-F238E27FC236}">
                <a16:creationId xmlns:a16="http://schemas.microsoft.com/office/drawing/2014/main" id="{79EFBF25-6862-5438-1596-A0B463C55F25}"/>
              </a:ext>
            </a:extLst>
          </p:cNvPr>
          <p:cNvCxnSpPr>
            <a:cxnSpLocks/>
          </p:cNvCxnSpPr>
          <p:nvPr/>
        </p:nvCxnSpPr>
        <p:spPr>
          <a:xfrm>
            <a:off x="7250841" y="3064000"/>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71" name="Straight Connector 70">
            <a:extLst>
              <a:ext uri="{FF2B5EF4-FFF2-40B4-BE49-F238E27FC236}">
                <a16:creationId xmlns:a16="http://schemas.microsoft.com/office/drawing/2014/main" id="{6C7B132C-6C0A-8976-03C1-8418DD055D49}"/>
              </a:ext>
            </a:extLst>
          </p:cNvPr>
          <p:cNvCxnSpPr>
            <a:cxnSpLocks/>
          </p:cNvCxnSpPr>
          <p:nvPr/>
        </p:nvCxnSpPr>
        <p:spPr>
          <a:xfrm>
            <a:off x="9380437" y="3132984"/>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72" name="Rectangle: Rounded Corners 71">
            <a:extLst>
              <a:ext uri="{FF2B5EF4-FFF2-40B4-BE49-F238E27FC236}">
                <a16:creationId xmlns:a16="http://schemas.microsoft.com/office/drawing/2014/main" id="{5A420813-2FA4-893A-F257-1B1CC8E11A12}"/>
              </a:ext>
            </a:extLst>
          </p:cNvPr>
          <p:cNvSpPr/>
          <p:nvPr/>
        </p:nvSpPr>
        <p:spPr>
          <a:xfrm>
            <a:off x="9471667" y="3054310"/>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Countries were unable to agree on standard deadlines for carrying out climate action programmes. Options were 5-year, 10-year, or a mix of either or both timeframes.</a:t>
            </a:r>
          </a:p>
        </p:txBody>
      </p:sp>
      <p:sp>
        <p:nvSpPr>
          <p:cNvPr id="73" name="Circle: Hollow 72">
            <a:extLst>
              <a:ext uri="{FF2B5EF4-FFF2-40B4-BE49-F238E27FC236}">
                <a16:creationId xmlns:a16="http://schemas.microsoft.com/office/drawing/2014/main" id="{183C2A51-EC8B-F006-CEDD-5F68BBD0BF4D}"/>
              </a:ext>
            </a:extLst>
          </p:cNvPr>
          <p:cNvSpPr/>
          <p:nvPr/>
        </p:nvSpPr>
        <p:spPr>
          <a:xfrm>
            <a:off x="2764456" y="4729363"/>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74" name="TextBox 73">
            <a:extLst>
              <a:ext uri="{FF2B5EF4-FFF2-40B4-BE49-F238E27FC236}">
                <a16:creationId xmlns:a16="http://schemas.microsoft.com/office/drawing/2014/main" id="{90046299-F724-4D84-D5B7-2A58026E9F97}"/>
              </a:ext>
            </a:extLst>
          </p:cNvPr>
          <p:cNvSpPr txBox="1"/>
          <p:nvPr/>
        </p:nvSpPr>
        <p:spPr>
          <a:xfrm>
            <a:off x="2608750" y="5529301"/>
            <a:ext cx="1066800" cy="369332"/>
          </a:xfrm>
          <a:prstGeom prst="rect">
            <a:avLst/>
          </a:prstGeom>
          <a:noFill/>
        </p:spPr>
        <p:txBody>
          <a:bodyPr wrap="square">
            <a:spAutoFit/>
          </a:bodyPr>
          <a:lstStyle/>
          <a:p>
            <a:pPr algn="ctr"/>
            <a:r>
              <a:rPr lang="en-US" sz="900" b="1" kern="1200" dirty="0">
                <a:solidFill>
                  <a:schemeClr val="accent1"/>
                </a:solidFill>
                <a:latin typeface="+mj-lt"/>
                <a:ea typeface="+mn-ea"/>
                <a:cs typeface="+mn-cs"/>
              </a:rPr>
              <a:t>Total Delegate Participation</a:t>
            </a:r>
          </a:p>
        </p:txBody>
      </p:sp>
      <p:sp>
        <p:nvSpPr>
          <p:cNvPr id="76" name="TextBox 75">
            <a:extLst>
              <a:ext uri="{FF2B5EF4-FFF2-40B4-BE49-F238E27FC236}">
                <a16:creationId xmlns:a16="http://schemas.microsoft.com/office/drawing/2014/main" id="{246597CE-2B6D-BC73-5626-FE1F72710F3B}"/>
              </a:ext>
            </a:extLst>
          </p:cNvPr>
          <p:cNvSpPr txBox="1"/>
          <p:nvPr/>
        </p:nvSpPr>
        <p:spPr>
          <a:xfrm>
            <a:off x="2818335" y="4978518"/>
            <a:ext cx="647630" cy="230832"/>
          </a:xfrm>
          <a:prstGeom prst="rect">
            <a:avLst/>
          </a:prstGeom>
          <a:noFill/>
        </p:spPr>
        <p:txBody>
          <a:bodyPr wrap="square">
            <a:spAutoFit/>
          </a:bodyPr>
          <a:lstStyle/>
          <a:p>
            <a:pPr algn="ctr"/>
            <a:r>
              <a:rPr lang="en-US" sz="900" b="1" dirty="0">
                <a:solidFill>
                  <a:schemeClr val="accent1"/>
                </a:solidFill>
                <a:latin typeface="+mj-lt"/>
              </a:rPr>
              <a:t>22,274</a:t>
            </a:r>
            <a:endParaRPr lang="en-US" sz="1600" dirty="0">
              <a:solidFill>
                <a:schemeClr val="accent1"/>
              </a:solidFill>
              <a:latin typeface="+mj-lt"/>
            </a:endParaRPr>
          </a:p>
        </p:txBody>
      </p:sp>
      <p:sp>
        <p:nvSpPr>
          <p:cNvPr id="77" name="Arrow: Right 76">
            <a:extLst>
              <a:ext uri="{FF2B5EF4-FFF2-40B4-BE49-F238E27FC236}">
                <a16:creationId xmlns:a16="http://schemas.microsoft.com/office/drawing/2014/main" id="{65E18C2E-1A6C-DCB5-A28C-4A63F0C036DD}"/>
              </a:ext>
            </a:extLst>
          </p:cNvPr>
          <p:cNvSpPr/>
          <p:nvPr/>
        </p:nvSpPr>
        <p:spPr>
          <a:xfrm>
            <a:off x="2025159" y="5072218"/>
            <a:ext cx="329483" cy="266788"/>
          </a:xfrm>
          <a:prstGeom prst="rightArrow">
            <a:avLst/>
          </a:prstGeom>
          <a:solidFill>
            <a:schemeClr val="accent3"/>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78" name="Circle: Hollow 77">
            <a:extLst>
              <a:ext uri="{FF2B5EF4-FFF2-40B4-BE49-F238E27FC236}">
                <a16:creationId xmlns:a16="http://schemas.microsoft.com/office/drawing/2014/main" id="{D19F1822-D9CD-DD3E-6527-C3DFFBA60052}"/>
              </a:ext>
            </a:extLst>
          </p:cNvPr>
          <p:cNvSpPr/>
          <p:nvPr/>
        </p:nvSpPr>
        <p:spPr>
          <a:xfrm>
            <a:off x="3744295" y="4731963"/>
            <a:ext cx="755389" cy="737054"/>
          </a:xfrm>
          <a:prstGeom prst="donut">
            <a:avLst>
              <a:gd name="adj" fmla="val 12580"/>
            </a:avLst>
          </a:prstGeom>
          <a:solidFill>
            <a:schemeClr val="accent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79" name="TextBox 78">
            <a:extLst>
              <a:ext uri="{FF2B5EF4-FFF2-40B4-BE49-F238E27FC236}">
                <a16:creationId xmlns:a16="http://schemas.microsoft.com/office/drawing/2014/main" id="{5B15272D-D06B-FE50-DFA5-B34CFEAB6F8B}"/>
              </a:ext>
            </a:extLst>
          </p:cNvPr>
          <p:cNvSpPr txBox="1"/>
          <p:nvPr/>
        </p:nvSpPr>
        <p:spPr>
          <a:xfrm>
            <a:off x="3588590" y="5533040"/>
            <a:ext cx="1066800" cy="369332"/>
          </a:xfrm>
          <a:prstGeom prst="rect">
            <a:avLst/>
          </a:prstGeom>
          <a:noFill/>
        </p:spPr>
        <p:txBody>
          <a:bodyPr wrap="square">
            <a:spAutoFit/>
          </a:bodyPr>
          <a:lstStyle/>
          <a:p>
            <a:pPr algn="ctr"/>
            <a:r>
              <a:rPr lang="en-US" sz="900" b="1" kern="1200" dirty="0">
                <a:solidFill>
                  <a:schemeClr val="accent1"/>
                </a:solidFill>
                <a:latin typeface="+mj-lt"/>
                <a:ea typeface="+mn-ea"/>
                <a:cs typeface="+mn-cs"/>
              </a:rPr>
              <a:t>Total Nations Participation</a:t>
            </a:r>
          </a:p>
        </p:txBody>
      </p:sp>
      <p:sp>
        <p:nvSpPr>
          <p:cNvPr id="81" name="TextBox 80">
            <a:extLst>
              <a:ext uri="{FF2B5EF4-FFF2-40B4-BE49-F238E27FC236}">
                <a16:creationId xmlns:a16="http://schemas.microsoft.com/office/drawing/2014/main" id="{6EDB7D43-3696-CFD8-45D0-54997F5B60BE}"/>
              </a:ext>
            </a:extLst>
          </p:cNvPr>
          <p:cNvSpPr txBox="1"/>
          <p:nvPr/>
        </p:nvSpPr>
        <p:spPr>
          <a:xfrm>
            <a:off x="3848940" y="4970047"/>
            <a:ext cx="546100" cy="230832"/>
          </a:xfrm>
          <a:prstGeom prst="rect">
            <a:avLst/>
          </a:prstGeom>
          <a:noFill/>
        </p:spPr>
        <p:txBody>
          <a:bodyPr wrap="square">
            <a:spAutoFit/>
          </a:bodyPr>
          <a:lstStyle/>
          <a:p>
            <a:pPr algn="ctr"/>
            <a:r>
              <a:rPr lang="en-US" sz="900" b="1" dirty="0">
                <a:solidFill>
                  <a:schemeClr val="accent1"/>
                </a:solidFill>
                <a:latin typeface="+mj-lt"/>
              </a:rPr>
              <a:t>120</a:t>
            </a:r>
            <a:endParaRPr lang="en-US" sz="1600" dirty="0">
              <a:solidFill>
                <a:schemeClr val="accent1"/>
              </a:solidFill>
              <a:latin typeface="+mj-lt"/>
            </a:endParaRPr>
          </a:p>
        </p:txBody>
      </p:sp>
      <p:sp>
        <p:nvSpPr>
          <p:cNvPr id="82" name="Rectangle: Rounded Corners 81">
            <a:extLst>
              <a:ext uri="{FF2B5EF4-FFF2-40B4-BE49-F238E27FC236}">
                <a16:creationId xmlns:a16="http://schemas.microsoft.com/office/drawing/2014/main" id="{B6D3D2B6-3F16-91FC-791C-8EB6FD79DCEF}"/>
              </a:ext>
            </a:extLst>
          </p:cNvPr>
          <p:cNvSpPr/>
          <p:nvPr/>
        </p:nvSpPr>
        <p:spPr>
          <a:xfrm>
            <a:off x="5041704" y="4972880"/>
            <a:ext cx="2057400" cy="443625"/>
          </a:xfrm>
          <a:prstGeom prst="roundRect">
            <a:avLst>
              <a:gd name="adj" fmla="val 12058"/>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700" b="1" i="0" u="none" strike="noStrike" cap="none" spc="0" normalizeH="0" baseline="0" dirty="0">
                <a:ln>
                  <a:noFill/>
                </a:ln>
                <a:solidFill>
                  <a:schemeClr val="accent1"/>
                </a:solidFill>
                <a:effectLst/>
                <a:uFillTx/>
                <a:latin typeface="+mj-lt"/>
                <a:ea typeface="Calibri"/>
                <a:cs typeface="Calibri"/>
                <a:sym typeface="Calibri"/>
              </a:rPr>
              <a:t>In order to make the 2020s a decade of climate action and support, nations formed the Glasgow Climate Pact.</a:t>
            </a:r>
          </a:p>
        </p:txBody>
      </p:sp>
      <p:sp>
        <p:nvSpPr>
          <p:cNvPr id="83" name="Rectangle: Rounded Corners 82">
            <a:extLst>
              <a:ext uri="{FF2B5EF4-FFF2-40B4-BE49-F238E27FC236}">
                <a16:creationId xmlns:a16="http://schemas.microsoft.com/office/drawing/2014/main" id="{00449767-1FE5-A1F7-63D9-8D038503F756}"/>
              </a:ext>
            </a:extLst>
          </p:cNvPr>
          <p:cNvSpPr/>
          <p:nvPr/>
        </p:nvSpPr>
        <p:spPr>
          <a:xfrm>
            <a:off x="5334000" y="5570322"/>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Glasgow Climat</a:t>
            </a:r>
            <a:r>
              <a:rPr lang="en-US" sz="900" b="1" dirty="0">
                <a:solidFill>
                  <a:schemeClr val="bg2"/>
                </a:solidFill>
                <a:latin typeface="+mj-lt"/>
              </a:rPr>
              <a:t>e Pact</a:t>
            </a:r>
            <a:endParaRPr kumimoji="0" lang="en-US" sz="900" b="1" i="0" u="none" strike="noStrike" cap="none" spc="0" normalizeH="0" baseline="0" dirty="0">
              <a:ln>
                <a:noFill/>
              </a:ln>
              <a:solidFill>
                <a:schemeClr val="bg2"/>
              </a:solidFill>
              <a:effectLst/>
              <a:uFillTx/>
              <a:latin typeface="+mj-lt"/>
              <a:ea typeface="Calibri"/>
              <a:cs typeface="Calibri"/>
              <a:sym typeface="Calibri"/>
            </a:endParaRPr>
          </a:p>
        </p:txBody>
      </p:sp>
      <p:sp>
        <p:nvSpPr>
          <p:cNvPr id="84" name="Rectangle: Rounded Corners 83">
            <a:extLst>
              <a:ext uri="{FF2B5EF4-FFF2-40B4-BE49-F238E27FC236}">
                <a16:creationId xmlns:a16="http://schemas.microsoft.com/office/drawing/2014/main" id="{087C703E-1DA1-F0BE-C619-F2F6D4C425D8}"/>
              </a:ext>
            </a:extLst>
          </p:cNvPr>
          <p:cNvSpPr/>
          <p:nvPr/>
        </p:nvSpPr>
        <p:spPr>
          <a:xfrm>
            <a:off x="9708819" y="5528446"/>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Katowice Agreement</a:t>
            </a:r>
          </a:p>
        </p:txBody>
      </p:sp>
      <p:cxnSp>
        <p:nvCxnSpPr>
          <p:cNvPr id="85" name="Straight Connector 84">
            <a:extLst>
              <a:ext uri="{FF2B5EF4-FFF2-40B4-BE49-F238E27FC236}">
                <a16:creationId xmlns:a16="http://schemas.microsoft.com/office/drawing/2014/main" id="{CE0EAA37-9F3E-338D-5EEA-411561D4D52C}"/>
              </a:ext>
            </a:extLst>
          </p:cNvPr>
          <p:cNvCxnSpPr>
            <a:cxnSpLocks/>
          </p:cNvCxnSpPr>
          <p:nvPr/>
        </p:nvCxnSpPr>
        <p:spPr>
          <a:xfrm>
            <a:off x="4821954" y="4753988"/>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86" name="Rectangle: Rounded Corners 85">
            <a:extLst>
              <a:ext uri="{FF2B5EF4-FFF2-40B4-BE49-F238E27FC236}">
                <a16:creationId xmlns:a16="http://schemas.microsoft.com/office/drawing/2014/main" id="{E5A35EDA-71B3-E1A6-F3F1-338C7654B9EB}"/>
              </a:ext>
            </a:extLst>
          </p:cNvPr>
          <p:cNvSpPr/>
          <p:nvPr/>
        </p:nvSpPr>
        <p:spPr>
          <a:xfrm>
            <a:off x="7325535" y="4683114"/>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151 nations had filed new climate plans known as nationally determined contributions, or NDCs, at the end of COP26 that called for them to cut their emissions by 2030.</a:t>
            </a:r>
          </a:p>
        </p:txBody>
      </p:sp>
      <p:sp>
        <p:nvSpPr>
          <p:cNvPr id="87" name="Rectangle: Rounded Corners 86">
            <a:extLst>
              <a:ext uri="{FF2B5EF4-FFF2-40B4-BE49-F238E27FC236}">
                <a16:creationId xmlns:a16="http://schemas.microsoft.com/office/drawing/2014/main" id="{5685F3DB-E87E-518C-9089-EC2D6C7CF875}"/>
              </a:ext>
            </a:extLst>
          </p:cNvPr>
          <p:cNvSpPr/>
          <p:nvPr/>
        </p:nvSpPr>
        <p:spPr>
          <a:xfrm>
            <a:off x="7531609" y="5528446"/>
            <a:ext cx="1524000" cy="255387"/>
          </a:xfrm>
          <a:prstGeom prst="roundRect">
            <a:avLst/>
          </a:prstGeom>
          <a:solidFill>
            <a:schemeClr val="accent3"/>
          </a:solidFill>
          <a:ln w="12700" cap="flat">
            <a:solidFill>
              <a:schemeClr val="accent3"/>
            </a:solidFill>
            <a:prstDash val="solid"/>
            <a:miter lim="800000"/>
          </a:ln>
          <a:effectLst>
            <a:reflection blurRad="6350" stA="50000" endA="300" endPos="55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bg2"/>
                </a:solidFill>
                <a:effectLst/>
                <a:uFillTx/>
                <a:latin typeface="+mj-lt"/>
                <a:ea typeface="Calibri"/>
                <a:cs typeface="Calibri"/>
                <a:sym typeface="Calibri"/>
              </a:rPr>
              <a:t>New Climate Plans</a:t>
            </a:r>
          </a:p>
        </p:txBody>
      </p:sp>
      <p:cxnSp>
        <p:nvCxnSpPr>
          <p:cNvPr id="89" name="Straight Connector 88">
            <a:extLst>
              <a:ext uri="{FF2B5EF4-FFF2-40B4-BE49-F238E27FC236}">
                <a16:creationId xmlns:a16="http://schemas.microsoft.com/office/drawing/2014/main" id="{D947F44F-9A2E-23ED-4176-1ACF9FCB38C1}"/>
              </a:ext>
            </a:extLst>
          </p:cNvPr>
          <p:cNvCxnSpPr>
            <a:cxnSpLocks/>
          </p:cNvCxnSpPr>
          <p:nvPr/>
        </p:nvCxnSpPr>
        <p:spPr>
          <a:xfrm>
            <a:off x="7272195" y="4683114"/>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22774ECA-12D2-36F7-62BF-BB9A75F61704}"/>
              </a:ext>
            </a:extLst>
          </p:cNvPr>
          <p:cNvCxnSpPr>
            <a:cxnSpLocks/>
          </p:cNvCxnSpPr>
          <p:nvPr/>
        </p:nvCxnSpPr>
        <p:spPr>
          <a:xfrm>
            <a:off x="9401791" y="4752098"/>
            <a:ext cx="0" cy="9906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92" name="Rectangle: Rounded Corners 91">
            <a:extLst>
              <a:ext uri="{FF2B5EF4-FFF2-40B4-BE49-F238E27FC236}">
                <a16:creationId xmlns:a16="http://schemas.microsoft.com/office/drawing/2014/main" id="{AFB2449E-7954-4D8F-335D-CFF0949EE679}"/>
              </a:ext>
            </a:extLst>
          </p:cNvPr>
          <p:cNvSpPr/>
          <p:nvPr/>
        </p:nvSpPr>
        <p:spPr>
          <a:xfrm>
            <a:off x="9521794" y="4724401"/>
            <a:ext cx="1855341" cy="86665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accent1"/>
                </a:solidFill>
                <a:latin typeface="+mj-lt"/>
                <a:cs typeface="Calibri" panose="020F0502020204030204" pitchFamily="34" charset="0"/>
              </a:rPr>
              <a:t>The main goal of COP26 to achieve consensus was attained among the signatories to the Paris Agreement on NDCs to reduce emissions.</a:t>
            </a:r>
          </a:p>
        </p:txBody>
      </p:sp>
    </p:spTree>
    <p:extLst>
      <p:ext uri="{BB962C8B-B14F-4D97-AF65-F5344CB8AC3E}">
        <p14:creationId xmlns:p14="http://schemas.microsoft.com/office/powerpoint/2010/main" val="403840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COP27 : An Overview</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0D7080D1-F632-74BD-9445-20708C0A3430}"/>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8" name="Picture 7">
            <a:extLst>
              <a:ext uri="{FF2B5EF4-FFF2-40B4-BE49-F238E27FC236}">
                <a16:creationId xmlns:a16="http://schemas.microsoft.com/office/drawing/2014/main" id="{3C831633-8917-9D7D-0ED7-0588FBD8609F}"/>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10" name="Picture 9">
            <a:extLst>
              <a:ext uri="{FF2B5EF4-FFF2-40B4-BE49-F238E27FC236}">
                <a16:creationId xmlns:a16="http://schemas.microsoft.com/office/drawing/2014/main" id="{2E33F08C-1BAD-8BD3-EE72-7FE26598B1CC}"/>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11" name="Straight Connector 10">
            <a:extLst>
              <a:ext uri="{FF2B5EF4-FFF2-40B4-BE49-F238E27FC236}">
                <a16:creationId xmlns:a16="http://schemas.microsoft.com/office/drawing/2014/main" id="{12C1C70E-37C6-B470-405D-1E5F9FF4FD09}"/>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62AE8F15-5263-5C6E-4A32-977A860524F1}"/>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22" name="Rectangle 21">
            <a:extLst>
              <a:ext uri="{FF2B5EF4-FFF2-40B4-BE49-F238E27FC236}">
                <a16:creationId xmlns:a16="http://schemas.microsoft.com/office/drawing/2014/main" id="{B5A8D3D6-73DB-8F7B-570D-DE4F34B99673}"/>
              </a:ext>
            </a:extLst>
          </p:cNvPr>
          <p:cNvSpPr/>
          <p:nvPr/>
        </p:nvSpPr>
        <p:spPr>
          <a:xfrm>
            <a:off x="606196" y="1555015"/>
            <a:ext cx="3420111" cy="304798"/>
          </a:xfrm>
          <a:prstGeom prst="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23" name="Rectangle 22">
            <a:extLst>
              <a:ext uri="{FF2B5EF4-FFF2-40B4-BE49-F238E27FC236}">
                <a16:creationId xmlns:a16="http://schemas.microsoft.com/office/drawing/2014/main" id="{8649C40C-99C4-211B-BBA4-35ED7D602122}"/>
              </a:ext>
            </a:extLst>
          </p:cNvPr>
          <p:cNvSpPr/>
          <p:nvPr/>
        </p:nvSpPr>
        <p:spPr>
          <a:xfrm>
            <a:off x="605816" y="2967536"/>
            <a:ext cx="3420109" cy="304798"/>
          </a:xfrm>
          <a:prstGeom prst="rect">
            <a:avLst/>
          </a:prstGeom>
          <a:solidFill>
            <a:schemeClr val="accent3"/>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433"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accent5"/>
              </a:solidFill>
              <a:effectLst/>
              <a:uFillTx/>
              <a:latin typeface="Calibri"/>
              <a:ea typeface="Calibri"/>
              <a:cs typeface="Calibri"/>
              <a:sym typeface="Calibri"/>
            </a:endParaRPr>
          </a:p>
        </p:txBody>
      </p:sp>
      <p:sp>
        <p:nvSpPr>
          <p:cNvPr id="29" name="TextBox 28">
            <a:extLst>
              <a:ext uri="{FF2B5EF4-FFF2-40B4-BE49-F238E27FC236}">
                <a16:creationId xmlns:a16="http://schemas.microsoft.com/office/drawing/2014/main" id="{DE5F6663-561B-0C6A-4932-14957365B2F1}"/>
              </a:ext>
            </a:extLst>
          </p:cNvPr>
          <p:cNvSpPr txBox="1"/>
          <p:nvPr/>
        </p:nvSpPr>
        <p:spPr>
          <a:xfrm>
            <a:off x="606192" y="1952009"/>
            <a:ext cx="3420115"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900" dirty="0">
                <a:solidFill>
                  <a:schemeClr val="tx1"/>
                </a:solidFill>
                <a:latin typeface="+mj-lt"/>
              </a:rPr>
              <a:t>The 27th United Nations Conference on Climate Change, also known as </a:t>
            </a:r>
            <a:r>
              <a:rPr lang="en-US" sz="900" b="1" dirty="0">
                <a:solidFill>
                  <a:schemeClr val="accent3"/>
                </a:solidFill>
                <a:latin typeface="+mj-lt"/>
              </a:rPr>
              <a:t>COP27</a:t>
            </a:r>
            <a:r>
              <a:rPr lang="en-US" sz="900" dirty="0">
                <a:solidFill>
                  <a:schemeClr val="tx1"/>
                </a:solidFill>
                <a:latin typeface="+mj-lt"/>
              </a:rPr>
              <a:t>, will take place in </a:t>
            </a:r>
            <a:r>
              <a:rPr lang="en-US" sz="900" b="1" dirty="0">
                <a:solidFill>
                  <a:schemeClr val="accent3"/>
                </a:solidFill>
                <a:latin typeface="+mj-lt"/>
              </a:rPr>
              <a:t>Sharm El Sheikh, Egypt</a:t>
            </a:r>
            <a:r>
              <a:rPr lang="en-US" sz="900" dirty="0">
                <a:solidFill>
                  <a:schemeClr val="tx1"/>
                </a:solidFill>
                <a:latin typeface="+mj-lt"/>
              </a:rPr>
              <a:t>, from </a:t>
            </a:r>
            <a:r>
              <a:rPr lang="en-US" sz="900" b="1" dirty="0">
                <a:solidFill>
                  <a:schemeClr val="accent3"/>
                </a:solidFill>
                <a:latin typeface="+mj-lt"/>
              </a:rPr>
              <a:t>November 6 to 18, 2022</a:t>
            </a:r>
            <a:r>
              <a:rPr lang="en-US" sz="900" dirty="0">
                <a:solidFill>
                  <a:schemeClr val="tx1"/>
                </a:solidFill>
                <a:latin typeface="+mj-lt"/>
              </a:rPr>
              <a:t>. More than 90 chiefs of state and ambassadors from </a:t>
            </a:r>
            <a:r>
              <a:rPr lang="en-US" sz="900" b="1" dirty="0">
                <a:solidFill>
                  <a:schemeClr val="accent3"/>
                </a:solidFill>
                <a:latin typeface="+mj-lt"/>
              </a:rPr>
              <a:t>190 nations</a:t>
            </a:r>
            <a:r>
              <a:rPr lang="en-US" sz="900" dirty="0">
                <a:solidFill>
                  <a:schemeClr val="tx1"/>
                </a:solidFill>
                <a:latin typeface="+mj-lt"/>
              </a:rPr>
              <a:t> are anticipated to participate, and it will be presided over </a:t>
            </a:r>
            <a:r>
              <a:rPr lang="en-US" sz="900" b="1" dirty="0">
                <a:solidFill>
                  <a:schemeClr val="accent3"/>
                </a:solidFill>
                <a:latin typeface="+mj-lt"/>
              </a:rPr>
              <a:t>by Egyptian Foreign Minister Sameh Shoukry</a:t>
            </a:r>
            <a:r>
              <a:rPr lang="en-US" sz="900" dirty="0">
                <a:solidFill>
                  <a:schemeClr val="tx1"/>
                </a:solidFill>
                <a:latin typeface="+mj-lt"/>
              </a:rPr>
              <a:t>.</a:t>
            </a:r>
          </a:p>
        </p:txBody>
      </p:sp>
      <p:sp>
        <p:nvSpPr>
          <p:cNvPr id="3" name="Rectangle: Rounded Corners 2">
            <a:extLst>
              <a:ext uri="{FF2B5EF4-FFF2-40B4-BE49-F238E27FC236}">
                <a16:creationId xmlns:a16="http://schemas.microsoft.com/office/drawing/2014/main" id="{2D0A341B-2AF6-CEB2-28C8-434AB92D0682}"/>
              </a:ext>
            </a:extLst>
          </p:cNvPr>
          <p:cNvSpPr/>
          <p:nvPr/>
        </p:nvSpPr>
        <p:spPr>
          <a:xfrm>
            <a:off x="533400" y="1082203"/>
            <a:ext cx="4114799"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Goals of discussions at COP27 Conference </a:t>
            </a:r>
          </a:p>
        </p:txBody>
      </p:sp>
      <p:cxnSp>
        <p:nvCxnSpPr>
          <p:cNvPr id="4" name="Straight Connector 3">
            <a:extLst>
              <a:ext uri="{FF2B5EF4-FFF2-40B4-BE49-F238E27FC236}">
                <a16:creationId xmlns:a16="http://schemas.microsoft.com/office/drawing/2014/main" id="{220A6CAC-6C62-7C60-1983-0FD24704A601}"/>
              </a:ext>
            </a:extLst>
          </p:cNvPr>
          <p:cNvCxnSpPr/>
          <p:nvPr/>
        </p:nvCxnSpPr>
        <p:spPr>
          <a:xfrm>
            <a:off x="662939" y="1429679"/>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124" name="Diagram 123">
            <a:extLst>
              <a:ext uri="{FF2B5EF4-FFF2-40B4-BE49-F238E27FC236}">
                <a16:creationId xmlns:a16="http://schemas.microsoft.com/office/drawing/2014/main" id="{DC757746-8308-C8E8-C527-7993ADFEBF91}"/>
              </a:ext>
            </a:extLst>
          </p:cNvPr>
          <p:cNvGraphicFramePr/>
          <p:nvPr>
            <p:extLst>
              <p:ext uri="{D42A27DB-BD31-4B8C-83A1-F6EECF244321}">
                <p14:modId xmlns:p14="http://schemas.microsoft.com/office/powerpoint/2010/main" val="4165299618"/>
              </p:ext>
            </p:extLst>
          </p:nvPr>
        </p:nvGraphicFramePr>
        <p:xfrm>
          <a:off x="4648200" y="1550751"/>
          <a:ext cx="6934200" cy="162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26" name="Straight Connector 125">
            <a:extLst>
              <a:ext uri="{FF2B5EF4-FFF2-40B4-BE49-F238E27FC236}">
                <a16:creationId xmlns:a16="http://schemas.microsoft.com/office/drawing/2014/main" id="{71D6E2D7-72BF-98F7-1BB5-BF67FA39C2E9}"/>
              </a:ext>
            </a:extLst>
          </p:cNvPr>
          <p:cNvCxnSpPr>
            <a:cxnSpLocks/>
          </p:cNvCxnSpPr>
          <p:nvPr/>
        </p:nvCxnSpPr>
        <p:spPr>
          <a:xfrm>
            <a:off x="4876800" y="1550751"/>
            <a:ext cx="0" cy="162141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7" name="Straight Connector 126">
            <a:extLst>
              <a:ext uri="{FF2B5EF4-FFF2-40B4-BE49-F238E27FC236}">
                <a16:creationId xmlns:a16="http://schemas.microsoft.com/office/drawing/2014/main" id="{DF4F1C92-8A26-BEDE-4841-86267ADA046F}"/>
              </a:ext>
            </a:extLst>
          </p:cNvPr>
          <p:cNvCxnSpPr>
            <a:cxnSpLocks/>
          </p:cNvCxnSpPr>
          <p:nvPr/>
        </p:nvCxnSpPr>
        <p:spPr>
          <a:xfrm>
            <a:off x="6629400" y="1550751"/>
            <a:ext cx="0" cy="162141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8" name="Straight Connector 127">
            <a:extLst>
              <a:ext uri="{FF2B5EF4-FFF2-40B4-BE49-F238E27FC236}">
                <a16:creationId xmlns:a16="http://schemas.microsoft.com/office/drawing/2014/main" id="{D09A7013-BD40-7273-0543-C9808538C4C4}"/>
              </a:ext>
            </a:extLst>
          </p:cNvPr>
          <p:cNvCxnSpPr>
            <a:cxnSpLocks/>
          </p:cNvCxnSpPr>
          <p:nvPr/>
        </p:nvCxnSpPr>
        <p:spPr>
          <a:xfrm>
            <a:off x="8382000" y="1550751"/>
            <a:ext cx="0" cy="162141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9" name="Straight Connector 128">
            <a:extLst>
              <a:ext uri="{FF2B5EF4-FFF2-40B4-BE49-F238E27FC236}">
                <a16:creationId xmlns:a16="http://schemas.microsoft.com/office/drawing/2014/main" id="{DB40D839-50F4-4A5A-FF7B-E6B3A9F1DE16}"/>
              </a:ext>
            </a:extLst>
          </p:cNvPr>
          <p:cNvCxnSpPr>
            <a:cxnSpLocks/>
          </p:cNvCxnSpPr>
          <p:nvPr/>
        </p:nvCxnSpPr>
        <p:spPr>
          <a:xfrm>
            <a:off x="10134600" y="1550751"/>
            <a:ext cx="0" cy="162141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31" name="Graphic 130" descr="Register with solid fill">
            <a:extLst>
              <a:ext uri="{FF2B5EF4-FFF2-40B4-BE49-F238E27FC236}">
                <a16:creationId xmlns:a16="http://schemas.microsoft.com/office/drawing/2014/main" id="{8638542D-9B17-E7F3-CF76-720B561FF8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8550" y="1595915"/>
            <a:ext cx="179063" cy="179063"/>
          </a:xfrm>
          <a:prstGeom prst="rect">
            <a:avLst/>
          </a:prstGeom>
        </p:spPr>
      </p:pic>
      <p:pic>
        <p:nvPicPr>
          <p:cNvPr id="133" name="Graphic 132" descr="Board Of Directors with solid fill">
            <a:extLst>
              <a:ext uri="{FF2B5EF4-FFF2-40B4-BE49-F238E27FC236}">
                <a16:creationId xmlns:a16="http://schemas.microsoft.com/office/drawing/2014/main" id="{CF11C714-A56B-5295-7EFE-EC89D5AAF1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51251" y="1591954"/>
            <a:ext cx="178961" cy="178961"/>
          </a:xfrm>
          <a:prstGeom prst="rect">
            <a:avLst/>
          </a:prstGeom>
        </p:spPr>
      </p:pic>
      <p:pic>
        <p:nvPicPr>
          <p:cNvPr id="135" name="Graphic 134" descr="Badge Tick with solid fill">
            <a:extLst>
              <a:ext uri="{FF2B5EF4-FFF2-40B4-BE49-F238E27FC236}">
                <a16:creationId xmlns:a16="http://schemas.microsoft.com/office/drawing/2014/main" id="{7B68FFE5-ECFD-BF59-A30F-7881D0DD10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1496" y="1591954"/>
            <a:ext cx="230919" cy="230919"/>
          </a:xfrm>
          <a:prstGeom prst="rect">
            <a:avLst/>
          </a:prstGeom>
        </p:spPr>
      </p:pic>
      <p:pic>
        <p:nvPicPr>
          <p:cNvPr id="137" name="Graphic 136" descr="Shield with solid fill">
            <a:extLst>
              <a:ext uri="{FF2B5EF4-FFF2-40B4-BE49-F238E27FC236}">
                <a16:creationId xmlns:a16="http://schemas.microsoft.com/office/drawing/2014/main" id="{DC5A4654-90C9-A579-9E16-FF5E4477F6E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05414" y="1591954"/>
            <a:ext cx="219600" cy="219600"/>
          </a:xfrm>
          <a:prstGeom prst="rect">
            <a:avLst/>
          </a:prstGeom>
        </p:spPr>
      </p:pic>
      <p:cxnSp>
        <p:nvCxnSpPr>
          <p:cNvPr id="138" name="Straight Connector 137">
            <a:extLst>
              <a:ext uri="{FF2B5EF4-FFF2-40B4-BE49-F238E27FC236}">
                <a16:creationId xmlns:a16="http://schemas.microsoft.com/office/drawing/2014/main" id="{BF11A15C-DA28-2151-4AFB-7836690C87B6}"/>
              </a:ext>
            </a:extLst>
          </p:cNvPr>
          <p:cNvCxnSpPr>
            <a:cxnSpLocks/>
          </p:cNvCxnSpPr>
          <p:nvPr/>
        </p:nvCxnSpPr>
        <p:spPr>
          <a:xfrm>
            <a:off x="4338082" y="1550751"/>
            <a:ext cx="0" cy="1878249"/>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146" name="Rectangle: Rounded Corners 145">
            <a:extLst>
              <a:ext uri="{FF2B5EF4-FFF2-40B4-BE49-F238E27FC236}">
                <a16:creationId xmlns:a16="http://schemas.microsoft.com/office/drawing/2014/main" id="{6A54EEC3-D85A-AF4D-7200-465D5D4F1032}"/>
              </a:ext>
            </a:extLst>
          </p:cNvPr>
          <p:cNvSpPr/>
          <p:nvPr/>
        </p:nvSpPr>
        <p:spPr>
          <a:xfrm>
            <a:off x="605816" y="3639244"/>
            <a:ext cx="4804384" cy="338554"/>
          </a:xfrm>
          <a:prstGeom prst="roundRect">
            <a:avLst/>
          </a:prstGeom>
          <a:solidFill>
            <a:schemeClr val="bg2"/>
          </a:solidFill>
          <a:ln w="9525">
            <a:noFill/>
          </a:ln>
        </p:spPr>
        <p:style>
          <a:lnRef idx="2">
            <a:schemeClr val="accent4"/>
          </a:lnRef>
          <a:fillRef idx="1">
            <a:schemeClr val="lt1"/>
          </a:fillRef>
          <a:effectRef idx="0">
            <a:schemeClr val="accent4"/>
          </a:effectRef>
          <a:fontRef idx="minor">
            <a:schemeClr val="dk1"/>
          </a:fontRef>
        </p:style>
        <p:txBody>
          <a:bodyPr rtlCol="0" anchor="ctr"/>
          <a:lstStyle/>
          <a:p>
            <a:r>
              <a:rPr lang="en-US" sz="900" b="1" dirty="0">
                <a:solidFill>
                  <a:schemeClr val="accent3"/>
                </a:solidFill>
                <a:latin typeface="+mj-lt"/>
              </a:rPr>
              <a:t>Key Mechanisms and Action of Climate Support to be discussed at COP27</a:t>
            </a:r>
          </a:p>
        </p:txBody>
      </p:sp>
      <p:cxnSp>
        <p:nvCxnSpPr>
          <p:cNvPr id="147" name="Straight Connector 146">
            <a:extLst>
              <a:ext uri="{FF2B5EF4-FFF2-40B4-BE49-F238E27FC236}">
                <a16:creationId xmlns:a16="http://schemas.microsoft.com/office/drawing/2014/main" id="{E7E595D3-7B91-84AD-5FD6-797348EA45D6}"/>
              </a:ext>
            </a:extLst>
          </p:cNvPr>
          <p:cNvCxnSpPr/>
          <p:nvPr/>
        </p:nvCxnSpPr>
        <p:spPr>
          <a:xfrm>
            <a:off x="735355" y="3986720"/>
            <a:ext cx="9210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AEFBA5B-708F-0C37-3859-160D9002888A}"/>
              </a:ext>
            </a:extLst>
          </p:cNvPr>
          <p:cNvCxnSpPr>
            <a:cxnSpLocks/>
          </p:cNvCxnSpPr>
          <p:nvPr/>
        </p:nvCxnSpPr>
        <p:spPr>
          <a:xfrm flipH="1">
            <a:off x="662939" y="3505200"/>
            <a:ext cx="109194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150" name="Diagram 149">
            <a:extLst>
              <a:ext uri="{FF2B5EF4-FFF2-40B4-BE49-F238E27FC236}">
                <a16:creationId xmlns:a16="http://schemas.microsoft.com/office/drawing/2014/main" id="{DD76FDDD-5E5A-2E12-76A1-A434F67B9821}"/>
              </a:ext>
            </a:extLst>
          </p:cNvPr>
          <p:cNvGraphicFramePr/>
          <p:nvPr>
            <p:extLst>
              <p:ext uri="{D42A27DB-BD31-4B8C-83A1-F6EECF244321}">
                <p14:modId xmlns:p14="http://schemas.microsoft.com/office/powerpoint/2010/main" val="465446670"/>
              </p:ext>
            </p:extLst>
          </p:nvPr>
        </p:nvGraphicFramePr>
        <p:xfrm>
          <a:off x="381000" y="4147382"/>
          <a:ext cx="11620500" cy="205737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583943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0195-097F-75C1-1789-362B83C23D94}"/>
              </a:ext>
            </a:extLst>
          </p:cNvPr>
          <p:cNvSpPr>
            <a:spLocks noGrp="1"/>
          </p:cNvSpPr>
          <p:nvPr>
            <p:ph type="title"/>
          </p:nvPr>
        </p:nvSpPr>
        <p:spPr>
          <a:xfrm>
            <a:off x="609600" y="490540"/>
            <a:ext cx="10972800" cy="423860"/>
          </a:xfrm>
        </p:spPr>
        <p:txBody>
          <a:bodyPr/>
          <a:lstStyle/>
          <a:p>
            <a:r>
              <a:rPr lang="en-US" sz="2400" dirty="0"/>
              <a:t>Significance of COP27 for Investors</a:t>
            </a:r>
          </a:p>
        </p:txBody>
      </p:sp>
      <p:cxnSp>
        <p:nvCxnSpPr>
          <p:cNvPr id="5" name="Straight Connector 4">
            <a:extLst>
              <a:ext uri="{FF2B5EF4-FFF2-40B4-BE49-F238E27FC236}">
                <a16:creationId xmlns:a16="http://schemas.microsoft.com/office/drawing/2014/main" id="{F3CB550E-55D3-A58E-3AB0-51E14C5ACE19}"/>
              </a:ext>
            </a:extLst>
          </p:cNvPr>
          <p:cNvCxnSpPr/>
          <p:nvPr/>
        </p:nvCxnSpPr>
        <p:spPr>
          <a:xfrm>
            <a:off x="606196" y="990600"/>
            <a:ext cx="2514600" cy="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0D7080D1-F632-74BD-9445-20708C0A3430}"/>
              </a:ext>
            </a:extLst>
          </p:cNvPr>
          <p:cNvPicPr>
            <a:picLocks noChangeAspect="1"/>
          </p:cNvPicPr>
          <p:nvPr/>
        </p:nvPicPr>
        <p:blipFill>
          <a:blip r:embed="rId2"/>
          <a:stretch>
            <a:fillRect/>
          </a:stretch>
        </p:blipFill>
        <p:spPr>
          <a:xfrm>
            <a:off x="10940655" y="515650"/>
            <a:ext cx="521490" cy="347660"/>
          </a:xfrm>
          <a:prstGeom prst="rect">
            <a:avLst/>
          </a:prstGeom>
        </p:spPr>
      </p:pic>
      <p:pic>
        <p:nvPicPr>
          <p:cNvPr id="8" name="Picture 7">
            <a:extLst>
              <a:ext uri="{FF2B5EF4-FFF2-40B4-BE49-F238E27FC236}">
                <a16:creationId xmlns:a16="http://schemas.microsoft.com/office/drawing/2014/main" id="{3C831633-8917-9D7D-0ED7-0588FBD8609F}"/>
              </a:ext>
            </a:extLst>
          </p:cNvPr>
          <p:cNvPicPr>
            <a:picLocks noChangeAspect="1"/>
          </p:cNvPicPr>
          <p:nvPr/>
        </p:nvPicPr>
        <p:blipFill>
          <a:blip r:embed="rId3"/>
          <a:stretch>
            <a:fillRect/>
          </a:stretch>
        </p:blipFill>
        <p:spPr>
          <a:xfrm>
            <a:off x="9896321" y="442860"/>
            <a:ext cx="838200" cy="519220"/>
          </a:xfrm>
          <a:prstGeom prst="rect">
            <a:avLst/>
          </a:prstGeom>
        </p:spPr>
      </p:pic>
      <p:pic>
        <p:nvPicPr>
          <p:cNvPr id="10" name="Picture 9">
            <a:extLst>
              <a:ext uri="{FF2B5EF4-FFF2-40B4-BE49-F238E27FC236}">
                <a16:creationId xmlns:a16="http://schemas.microsoft.com/office/drawing/2014/main" id="{2E33F08C-1BAD-8BD3-EE72-7FE26598B1CC}"/>
              </a:ext>
            </a:extLst>
          </p:cNvPr>
          <p:cNvPicPr>
            <a:picLocks noChangeAspect="1"/>
          </p:cNvPicPr>
          <p:nvPr/>
        </p:nvPicPr>
        <p:blipFill>
          <a:blip r:embed="rId4"/>
          <a:stretch>
            <a:fillRect/>
          </a:stretch>
        </p:blipFill>
        <p:spPr>
          <a:xfrm>
            <a:off x="9296400" y="511856"/>
            <a:ext cx="400304" cy="402539"/>
          </a:xfrm>
          <a:prstGeom prst="rect">
            <a:avLst/>
          </a:prstGeom>
        </p:spPr>
      </p:pic>
      <p:cxnSp>
        <p:nvCxnSpPr>
          <p:cNvPr id="11" name="Straight Connector 10">
            <a:extLst>
              <a:ext uri="{FF2B5EF4-FFF2-40B4-BE49-F238E27FC236}">
                <a16:creationId xmlns:a16="http://schemas.microsoft.com/office/drawing/2014/main" id="{12C1C70E-37C6-B470-405D-1E5F9FF4FD09}"/>
              </a:ext>
            </a:extLst>
          </p:cNvPr>
          <p:cNvCxnSpPr>
            <a:cxnSpLocks/>
          </p:cNvCxnSpPr>
          <p:nvPr/>
        </p:nvCxnSpPr>
        <p:spPr>
          <a:xfrm>
            <a:off x="9829800" y="46678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62AE8F15-5263-5C6E-4A32-977A860524F1}"/>
              </a:ext>
            </a:extLst>
          </p:cNvPr>
          <p:cNvCxnSpPr>
            <a:cxnSpLocks/>
          </p:cNvCxnSpPr>
          <p:nvPr/>
        </p:nvCxnSpPr>
        <p:spPr>
          <a:xfrm>
            <a:off x="10820400" y="457200"/>
            <a:ext cx="0" cy="44540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B6144CF1-1EF4-2693-0123-E15D8AD3143D}"/>
              </a:ext>
            </a:extLst>
          </p:cNvPr>
          <p:cNvPicPr>
            <a:picLocks noChangeAspect="1"/>
          </p:cNvPicPr>
          <p:nvPr/>
        </p:nvPicPr>
        <p:blipFill>
          <a:blip r:embed="rId5"/>
          <a:stretch>
            <a:fillRect/>
          </a:stretch>
        </p:blipFill>
        <p:spPr>
          <a:xfrm>
            <a:off x="1066800" y="1295400"/>
            <a:ext cx="946192" cy="762000"/>
          </a:xfrm>
          <a:prstGeom prst="rect">
            <a:avLst/>
          </a:prstGeom>
        </p:spPr>
      </p:pic>
      <p:cxnSp>
        <p:nvCxnSpPr>
          <p:cNvPr id="6" name="Straight Connector 5">
            <a:extLst>
              <a:ext uri="{FF2B5EF4-FFF2-40B4-BE49-F238E27FC236}">
                <a16:creationId xmlns:a16="http://schemas.microsoft.com/office/drawing/2014/main" id="{2B3C7D2E-BBB8-1137-04C7-26A9C8630D26}"/>
              </a:ext>
            </a:extLst>
          </p:cNvPr>
          <p:cNvCxnSpPr>
            <a:cxnSpLocks/>
          </p:cNvCxnSpPr>
          <p:nvPr/>
        </p:nvCxnSpPr>
        <p:spPr>
          <a:xfrm>
            <a:off x="2286000" y="1257300"/>
            <a:ext cx="0" cy="838200"/>
          </a:xfrm>
          <a:prstGeom prst="line">
            <a:avLst/>
          </a:prstGeom>
          <a:ln>
            <a:solidFill>
              <a:schemeClr val="accent3">
                <a:shade val="95000"/>
                <a:satMod val="104999"/>
                <a:alpha val="26000"/>
              </a:schemeClr>
            </a:solidFill>
          </a:ln>
        </p:spPr>
        <p:style>
          <a:lnRef idx="1">
            <a:schemeClr val="accent3"/>
          </a:lnRef>
          <a:fillRef idx="0">
            <a:schemeClr val="accent3"/>
          </a:fillRef>
          <a:effectRef idx="0">
            <a:schemeClr val="accent3"/>
          </a:effectRef>
          <a:fontRef idx="minor">
            <a:schemeClr val="tx1"/>
          </a:fontRef>
        </p:style>
      </p:cxnSp>
      <p:graphicFrame>
        <p:nvGraphicFramePr>
          <p:cNvPr id="9" name="Diagram 8">
            <a:extLst>
              <a:ext uri="{FF2B5EF4-FFF2-40B4-BE49-F238E27FC236}">
                <a16:creationId xmlns:a16="http://schemas.microsoft.com/office/drawing/2014/main" id="{615C3E01-9060-2A5B-3ECF-BDCD38789E9A}"/>
              </a:ext>
            </a:extLst>
          </p:cNvPr>
          <p:cNvGraphicFramePr/>
          <p:nvPr>
            <p:extLst>
              <p:ext uri="{D42A27DB-BD31-4B8C-83A1-F6EECF244321}">
                <p14:modId xmlns:p14="http://schemas.microsoft.com/office/powerpoint/2010/main" val="3264110985"/>
              </p:ext>
            </p:extLst>
          </p:nvPr>
        </p:nvGraphicFramePr>
        <p:xfrm>
          <a:off x="2559009" y="1397013"/>
          <a:ext cx="8872635" cy="774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a:extLst>
              <a:ext uri="{FF2B5EF4-FFF2-40B4-BE49-F238E27FC236}">
                <a16:creationId xmlns:a16="http://schemas.microsoft.com/office/drawing/2014/main" id="{320C7B1F-4618-912A-9532-590947ED169A}"/>
              </a:ext>
            </a:extLst>
          </p:cNvPr>
          <p:cNvSpPr/>
          <p:nvPr/>
        </p:nvSpPr>
        <p:spPr>
          <a:xfrm>
            <a:off x="784031" y="2210288"/>
            <a:ext cx="10678114" cy="230830"/>
          </a:xfrm>
          <a:prstGeom prst="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i="0" u="none" strike="noStrike" cap="none" spc="0" normalizeH="0" baseline="0" dirty="0">
                <a:ln>
                  <a:noFill/>
                </a:ln>
                <a:solidFill>
                  <a:schemeClr val="bg2"/>
                </a:solidFill>
                <a:effectLst/>
                <a:uFillTx/>
                <a:latin typeface="+mj-lt"/>
                <a:ea typeface="Calibri"/>
                <a:cs typeface="Calibri"/>
                <a:sym typeface="Calibri"/>
              </a:rPr>
              <a:t>Before COP27, </a:t>
            </a:r>
            <a:r>
              <a:rPr kumimoji="0" lang="en-US" sz="900" b="1" i="0" u="none" strike="noStrike" cap="none" spc="0" normalizeH="0" baseline="0" dirty="0">
                <a:ln>
                  <a:noFill/>
                </a:ln>
                <a:solidFill>
                  <a:schemeClr val="bg2"/>
                </a:solidFill>
                <a:effectLst/>
                <a:uFillTx/>
                <a:latin typeface="+mj-lt"/>
                <a:ea typeface="Calibri"/>
                <a:cs typeface="Calibri"/>
                <a:sym typeface="Calibri"/>
              </a:rPr>
              <a:t>602 investors </a:t>
            </a:r>
            <a:r>
              <a:rPr kumimoji="0" lang="en-US" sz="900" i="0" u="none" strike="noStrike" cap="none" spc="0" normalizeH="0" baseline="0" dirty="0">
                <a:ln>
                  <a:noFill/>
                </a:ln>
                <a:solidFill>
                  <a:schemeClr val="bg2"/>
                </a:solidFill>
                <a:effectLst/>
                <a:uFillTx/>
                <a:latin typeface="+mj-lt"/>
                <a:ea typeface="Calibri"/>
                <a:cs typeface="Calibri"/>
                <a:sym typeface="Calibri"/>
              </a:rPr>
              <a:t>representing about </a:t>
            </a:r>
            <a:r>
              <a:rPr kumimoji="0" lang="en-US" sz="900" b="1" i="0" u="none" strike="noStrike" cap="none" spc="0" normalizeH="0" baseline="0" dirty="0">
                <a:ln>
                  <a:noFill/>
                </a:ln>
                <a:solidFill>
                  <a:schemeClr val="bg2"/>
                </a:solidFill>
                <a:effectLst/>
                <a:uFillTx/>
                <a:latin typeface="+mj-lt"/>
                <a:ea typeface="Calibri"/>
                <a:cs typeface="Calibri"/>
                <a:sym typeface="Calibri"/>
              </a:rPr>
              <a:t>US$42 trillion in AUM </a:t>
            </a:r>
            <a:r>
              <a:rPr kumimoji="0" lang="en-US" sz="900" i="0" u="none" strike="noStrike" cap="none" spc="0" normalizeH="0" baseline="0" dirty="0">
                <a:ln>
                  <a:noFill/>
                </a:ln>
                <a:solidFill>
                  <a:schemeClr val="bg2"/>
                </a:solidFill>
                <a:effectLst/>
                <a:uFillTx/>
                <a:latin typeface="+mj-lt"/>
                <a:ea typeface="Calibri"/>
                <a:cs typeface="Calibri"/>
                <a:sym typeface="Calibri"/>
              </a:rPr>
              <a:t>signed the 2022 Global Investor Statement to Governments on the Climate Crisis. The Key asks by the Investors are as seen above</a:t>
            </a:r>
          </a:p>
        </p:txBody>
      </p:sp>
      <p:graphicFrame>
        <p:nvGraphicFramePr>
          <p:cNvPr id="15" name="Diagram 14">
            <a:extLst>
              <a:ext uri="{FF2B5EF4-FFF2-40B4-BE49-F238E27FC236}">
                <a16:creationId xmlns:a16="http://schemas.microsoft.com/office/drawing/2014/main" id="{988AA5FE-F3C0-BFAF-E743-384E39A110DA}"/>
              </a:ext>
            </a:extLst>
          </p:cNvPr>
          <p:cNvGraphicFramePr/>
          <p:nvPr>
            <p:extLst>
              <p:ext uri="{D42A27DB-BD31-4B8C-83A1-F6EECF244321}">
                <p14:modId xmlns:p14="http://schemas.microsoft.com/office/powerpoint/2010/main" val="3013694519"/>
              </p:ext>
            </p:extLst>
          </p:nvPr>
        </p:nvGraphicFramePr>
        <p:xfrm>
          <a:off x="668864" y="2472948"/>
          <a:ext cx="10854271" cy="15614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17" name="Straight Connector 16">
            <a:extLst>
              <a:ext uri="{FF2B5EF4-FFF2-40B4-BE49-F238E27FC236}">
                <a16:creationId xmlns:a16="http://schemas.microsoft.com/office/drawing/2014/main" id="{28325C29-BD34-FFBA-0D4B-899BE4CD0906}"/>
              </a:ext>
            </a:extLst>
          </p:cNvPr>
          <p:cNvCxnSpPr>
            <a:cxnSpLocks/>
          </p:cNvCxnSpPr>
          <p:nvPr/>
        </p:nvCxnSpPr>
        <p:spPr>
          <a:xfrm flipH="1">
            <a:off x="1127790" y="2460659"/>
            <a:ext cx="10287000" cy="0"/>
          </a:xfrm>
          <a:prstGeom prst="line">
            <a:avLst/>
          </a:prstGeom>
          <a:ln>
            <a:solidFill>
              <a:schemeClr val="accent3">
                <a:shade val="95000"/>
                <a:satMod val="104999"/>
                <a:alpha val="26000"/>
              </a:schemeClr>
            </a:solidFill>
          </a:ln>
        </p:spPr>
        <p:style>
          <a:lnRef idx="1">
            <a:schemeClr val="accent3"/>
          </a:lnRef>
          <a:fillRef idx="0">
            <a:schemeClr val="accent3"/>
          </a:fillRef>
          <a:effectRef idx="0">
            <a:schemeClr val="accent3"/>
          </a:effectRef>
          <a:fontRef idx="minor">
            <a:schemeClr val="tx1"/>
          </a:fontRef>
        </p:style>
      </p:cxnSp>
      <p:pic>
        <p:nvPicPr>
          <p:cNvPr id="20" name="Picture 19">
            <a:extLst>
              <a:ext uri="{FF2B5EF4-FFF2-40B4-BE49-F238E27FC236}">
                <a16:creationId xmlns:a16="http://schemas.microsoft.com/office/drawing/2014/main" id="{F4F3EEF4-BA99-47A1-8427-6BD9A5AD700B}"/>
              </a:ext>
            </a:extLst>
          </p:cNvPr>
          <p:cNvPicPr>
            <a:picLocks noChangeAspect="1"/>
          </p:cNvPicPr>
          <p:nvPr/>
        </p:nvPicPr>
        <p:blipFill>
          <a:blip r:embed="rId16"/>
          <a:stretch>
            <a:fillRect/>
          </a:stretch>
        </p:blipFill>
        <p:spPr>
          <a:xfrm>
            <a:off x="933450" y="3570012"/>
            <a:ext cx="266700" cy="266700"/>
          </a:xfrm>
          <a:prstGeom prst="rect">
            <a:avLst/>
          </a:prstGeom>
        </p:spPr>
      </p:pic>
      <p:pic>
        <p:nvPicPr>
          <p:cNvPr id="21" name="Picture 20">
            <a:extLst>
              <a:ext uri="{FF2B5EF4-FFF2-40B4-BE49-F238E27FC236}">
                <a16:creationId xmlns:a16="http://schemas.microsoft.com/office/drawing/2014/main" id="{3C754D5A-914E-13AD-28D4-E5580DD3AAC6}"/>
              </a:ext>
            </a:extLst>
          </p:cNvPr>
          <p:cNvPicPr>
            <a:picLocks noChangeAspect="1"/>
          </p:cNvPicPr>
          <p:nvPr/>
        </p:nvPicPr>
        <p:blipFill>
          <a:blip r:embed="rId17"/>
          <a:stretch>
            <a:fillRect/>
          </a:stretch>
        </p:blipFill>
        <p:spPr>
          <a:xfrm>
            <a:off x="3120796" y="3535657"/>
            <a:ext cx="356403" cy="356403"/>
          </a:xfrm>
          <a:prstGeom prst="rect">
            <a:avLst/>
          </a:prstGeom>
        </p:spPr>
      </p:pic>
      <p:pic>
        <p:nvPicPr>
          <p:cNvPr id="22" name="Picture 21">
            <a:extLst>
              <a:ext uri="{FF2B5EF4-FFF2-40B4-BE49-F238E27FC236}">
                <a16:creationId xmlns:a16="http://schemas.microsoft.com/office/drawing/2014/main" id="{B6A9F7B4-FFD5-7FE9-27FF-C3F20487A1CA}"/>
              </a:ext>
            </a:extLst>
          </p:cNvPr>
          <p:cNvPicPr>
            <a:picLocks noChangeAspect="1"/>
          </p:cNvPicPr>
          <p:nvPr/>
        </p:nvPicPr>
        <p:blipFill>
          <a:blip r:embed="rId18"/>
          <a:stretch>
            <a:fillRect/>
          </a:stretch>
        </p:blipFill>
        <p:spPr>
          <a:xfrm>
            <a:off x="5364825" y="3576482"/>
            <a:ext cx="267905" cy="267905"/>
          </a:xfrm>
          <a:prstGeom prst="rect">
            <a:avLst/>
          </a:prstGeom>
        </p:spPr>
      </p:pic>
      <p:pic>
        <p:nvPicPr>
          <p:cNvPr id="23" name="Picture 22">
            <a:extLst>
              <a:ext uri="{FF2B5EF4-FFF2-40B4-BE49-F238E27FC236}">
                <a16:creationId xmlns:a16="http://schemas.microsoft.com/office/drawing/2014/main" id="{B762D9F9-D653-D361-BBF7-9566C06782C4}"/>
              </a:ext>
            </a:extLst>
          </p:cNvPr>
          <p:cNvPicPr>
            <a:picLocks noChangeAspect="1"/>
          </p:cNvPicPr>
          <p:nvPr/>
        </p:nvPicPr>
        <p:blipFill>
          <a:blip r:embed="rId19"/>
          <a:stretch>
            <a:fillRect/>
          </a:stretch>
        </p:blipFill>
        <p:spPr>
          <a:xfrm>
            <a:off x="7580695" y="3578393"/>
            <a:ext cx="277099" cy="277099"/>
          </a:xfrm>
          <a:prstGeom prst="rect">
            <a:avLst/>
          </a:prstGeom>
        </p:spPr>
      </p:pic>
      <p:pic>
        <p:nvPicPr>
          <p:cNvPr id="24" name="Picture 23">
            <a:extLst>
              <a:ext uri="{FF2B5EF4-FFF2-40B4-BE49-F238E27FC236}">
                <a16:creationId xmlns:a16="http://schemas.microsoft.com/office/drawing/2014/main" id="{B25CA02E-A9DD-F32E-7307-6AF0951F9FB4}"/>
              </a:ext>
            </a:extLst>
          </p:cNvPr>
          <p:cNvPicPr>
            <a:picLocks noChangeAspect="1"/>
          </p:cNvPicPr>
          <p:nvPr/>
        </p:nvPicPr>
        <p:blipFill>
          <a:blip r:embed="rId20"/>
          <a:stretch>
            <a:fillRect/>
          </a:stretch>
        </p:blipFill>
        <p:spPr>
          <a:xfrm>
            <a:off x="9789227" y="3557708"/>
            <a:ext cx="301055" cy="301055"/>
          </a:xfrm>
          <a:prstGeom prst="rect">
            <a:avLst/>
          </a:prstGeom>
        </p:spPr>
      </p:pic>
      <p:sp>
        <p:nvSpPr>
          <p:cNvPr id="25" name="Rectangle: Rounded Corners 24">
            <a:extLst>
              <a:ext uri="{FF2B5EF4-FFF2-40B4-BE49-F238E27FC236}">
                <a16:creationId xmlns:a16="http://schemas.microsoft.com/office/drawing/2014/main" id="{4CCD4D46-A677-04DE-45A4-9BBAAC2EB6D9}"/>
              </a:ext>
            </a:extLst>
          </p:cNvPr>
          <p:cNvSpPr/>
          <p:nvPr/>
        </p:nvSpPr>
        <p:spPr>
          <a:xfrm>
            <a:off x="778244" y="4915913"/>
            <a:ext cx="1358859" cy="56185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accent1"/>
                </a:solidFill>
                <a:effectLst/>
                <a:uFillTx/>
                <a:latin typeface="+mj-lt"/>
                <a:ea typeface="Calibri"/>
                <a:cs typeface="Calibri"/>
                <a:sym typeface="Calibri"/>
              </a:rPr>
              <a:t>Key Climate Action / Transition Plan Elements</a:t>
            </a:r>
          </a:p>
        </p:txBody>
      </p:sp>
      <p:cxnSp>
        <p:nvCxnSpPr>
          <p:cNvPr id="26" name="Straight Connector 25">
            <a:extLst>
              <a:ext uri="{FF2B5EF4-FFF2-40B4-BE49-F238E27FC236}">
                <a16:creationId xmlns:a16="http://schemas.microsoft.com/office/drawing/2014/main" id="{70C0CC2A-51F8-C100-B443-200DA6EE19D2}"/>
              </a:ext>
            </a:extLst>
          </p:cNvPr>
          <p:cNvCxnSpPr>
            <a:cxnSpLocks/>
          </p:cNvCxnSpPr>
          <p:nvPr/>
        </p:nvCxnSpPr>
        <p:spPr>
          <a:xfrm flipH="1">
            <a:off x="668864" y="4191000"/>
            <a:ext cx="10919461" cy="0"/>
          </a:xfrm>
          <a:prstGeom prst="line">
            <a:avLst/>
          </a:prstGeom>
          <a:noFill/>
          <a:ln w="12700" cap="flat">
            <a:solidFill>
              <a:schemeClr val="bg2">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D8460C3-478E-CE5A-C825-5E8BE40C9A70}"/>
              </a:ext>
            </a:extLst>
          </p:cNvPr>
          <p:cNvCxnSpPr>
            <a:cxnSpLocks/>
          </p:cNvCxnSpPr>
          <p:nvPr/>
        </p:nvCxnSpPr>
        <p:spPr>
          <a:xfrm>
            <a:off x="914400" y="4804267"/>
            <a:ext cx="1079542" cy="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73E167E8-64E0-37BD-5E74-FE9C62EF65DA}"/>
              </a:ext>
            </a:extLst>
          </p:cNvPr>
          <p:cNvCxnSpPr>
            <a:cxnSpLocks/>
          </p:cNvCxnSpPr>
          <p:nvPr/>
        </p:nvCxnSpPr>
        <p:spPr>
          <a:xfrm>
            <a:off x="914400" y="5524470"/>
            <a:ext cx="1079542" cy="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32" name="Connector: Elbow 31">
            <a:extLst>
              <a:ext uri="{FF2B5EF4-FFF2-40B4-BE49-F238E27FC236}">
                <a16:creationId xmlns:a16="http://schemas.microsoft.com/office/drawing/2014/main" id="{33698B2B-2F19-F7A9-7BC7-879ACF9723C6}"/>
              </a:ext>
            </a:extLst>
          </p:cNvPr>
          <p:cNvCxnSpPr>
            <a:stCxn id="25" idx="3"/>
          </p:cNvCxnSpPr>
          <p:nvPr/>
        </p:nvCxnSpPr>
        <p:spPr>
          <a:xfrm flipV="1">
            <a:off x="2137103" y="4648200"/>
            <a:ext cx="1340096" cy="548640"/>
          </a:xfrm>
          <a:prstGeom prst="bentConnector3">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33" name="Connector: Elbow 32">
            <a:extLst>
              <a:ext uri="{FF2B5EF4-FFF2-40B4-BE49-F238E27FC236}">
                <a16:creationId xmlns:a16="http://schemas.microsoft.com/office/drawing/2014/main" id="{9A5282DF-E076-78B5-F6AF-2A7B8066BB75}"/>
              </a:ext>
            </a:extLst>
          </p:cNvPr>
          <p:cNvCxnSpPr>
            <a:cxnSpLocks/>
          </p:cNvCxnSpPr>
          <p:nvPr/>
        </p:nvCxnSpPr>
        <p:spPr>
          <a:xfrm>
            <a:off x="2137103" y="5203491"/>
            <a:ext cx="1340096" cy="548640"/>
          </a:xfrm>
          <a:prstGeom prst="bentConnector3">
            <a:avLst/>
          </a:prstGeom>
          <a:noFill/>
          <a:ln w="19050" cap="flat">
            <a:solidFill>
              <a:schemeClr val="accent3"/>
            </a:solidFill>
            <a:prstDash val="solid"/>
            <a:miter lim="8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C0B7A0CF-C8F4-0F30-414E-DA65F36535D4}"/>
              </a:ext>
            </a:extLst>
          </p:cNvPr>
          <p:cNvCxnSpPr>
            <a:cxnSpLocks/>
          </p:cNvCxnSpPr>
          <p:nvPr/>
        </p:nvCxnSpPr>
        <p:spPr>
          <a:xfrm>
            <a:off x="2137103" y="4876800"/>
            <a:ext cx="0" cy="561854"/>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37" name="Straight Connector 36">
            <a:extLst>
              <a:ext uri="{FF2B5EF4-FFF2-40B4-BE49-F238E27FC236}">
                <a16:creationId xmlns:a16="http://schemas.microsoft.com/office/drawing/2014/main" id="{0B84DD6F-B494-24B1-3B93-514711BEE725}"/>
              </a:ext>
            </a:extLst>
          </p:cNvPr>
          <p:cNvCxnSpPr>
            <a:cxnSpLocks/>
          </p:cNvCxnSpPr>
          <p:nvPr/>
        </p:nvCxnSpPr>
        <p:spPr>
          <a:xfrm>
            <a:off x="778244" y="4876800"/>
            <a:ext cx="0" cy="561854"/>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
        <p:nvSpPr>
          <p:cNvPr id="38" name="Rectangle: Rounded Corners 37">
            <a:extLst>
              <a:ext uri="{FF2B5EF4-FFF2-40B4-BE49-F238E27FC236}">
                <a16:creationId xmlns:a16="http://schemas.microsoft.com/office/drawing/2014/main" id="{7E285F4F-8021-F65D-E5F1-8A04B4BC72E3}"/>
              </a:ext>
            </a:extLst>
          </p:cNvPr>
          <p:cNvSpPr/>
          <p:nvPr/>
        </p:nvSpPr>
        <p:spPr>
          <a:xfrm>
            <a:off x="3477199" y="4501756"/>
            <a:ext cx="2155531" cy="255387"/>
          </a:xfrm>
          <a:prstGeom prst="roundRect">
            <a:avLst/>
          </a:prstGeom>
          <a:solidFill>
            <a:srgbClr val="FFFFFF"/>
          </a:solid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1"/>
                </a:solidFill>
                <a:effectLst/>
                <a:uFillTx/>
                <a:latin typeface="+mj-lt"/>
                <a:ea typeface="Calibri"/>
                <a:cs typeface="Calibri"/>
                <a:sym typeface="Calibri"/>
              </a:rPr>
              <a:t>Investment</a:t>
            </a:r>
          </a:p>
        </p:txBody>
      </p:sp>
      <p:sp>
        <p:nvSpPr>
          <p:cNvPr id="39" name="Rectangle: Rounded Corners 38">
            <a:extLst>
              <a:ext uri="{FF2B5EF4-FFF2-40B4-BE49-F238E27FC236}">
                <a16:creationId xmlns:a16="http://schemas.microsoft.com/office/drawing/2014/main" id="{7A12B6C1-F17B-6307-0FC4-6A1F8186EBEE}"/>
              </a:ext>
            </a:extLst>
          </p:cNvPr>
          <p:cNvSpPr/>
          <p:nvPr/>
        </p:nvSpPr>
        <p:spPr>
          <a:xfrm>
            <a:off x="3477199" y="5578673"/>
            <a:ext cx="2155531" cy="255387"/>
          </a:xfrm>
          <a:prstGeom prst="roundRect">
            <a:avLst/>
          </a:prstGeom>
          <a:solidFill>
            <a:srgbClr val="FFFFFF"/>
          </a:solidFill>
          <a:ln w="1905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3"/>
                </a:solidFill>
                <a:effectLst/>
                <a:uFillTx/>
                <a:latin typeface="+mj-lt"/>
                <a:ea typeface="Calibri"/>
                <a:cs typeface="Calibri"/>
                <a:sym typeface="Calibri"/>
              </a:rPr>
              <a:t>Corporate Engagement</a:t>
            </a:r>
          </a:p>
        </p:txBody>
      </p:sp>
      <p:cxnSp>
        <p:nvCxnSpPr>
          <p:cNvPr id="43" name="Straight Connector 42">
            <a:extLst>
              <a:ext uri="{FF2B5EF4-FFF2-40B4-BE49-F238E27FC236}">
                <a16:creationId xmlns:a16="http://schemas.microsoft.com/office/drawing/2014/main" id="{43A69D4A-F6D8-355E-5B1C-52BA84A61571}"/>
              </a:ext>
            </a:extLst>
          </p:cNvPr>
          <p:cNvCxnSpPr/>
          <p:nvPr/>
        </p:nvCxnSpPr>
        <p:spPr>
          <a:xfrm>
            <a:off x="2807151" y="5196840"/>
            <a:ext cx="698049"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44" name="Rectangle: Rounded Corners 43">
            <a:extLst>
              <a:ext uri="{FF2B5EF4-FFF2-40B4-BE49-F238E27FC236}">
                <a16:creationId xmlns:a16="http://schemas.microsoft.com/office/drawing/2014/main" id="{71112D4B-5805-7F01-2864-22F8A99C521C}"/>
              </a:ext>
            </a:extLst>
          </p:cNvPr>
          <p:cNvSpPr/>
          <p:nvPr/>
        </p:nvSpPr>
        <p:spPr>
          <a:xfrm>
            <a:off x="3488587" y="5059662"/>
            <a:ext cx="2155531" cy="255387"/>
          </a:xfrm>
          <a:prstGeom prst="roundRect">
            <a:avLst/>
          </a:prstGeom>
          <a:solidFill>
            <a:schemeClr val="bg2"/>
          </a:solidFill>
          <a:ln w="19050"/>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4"/>
                </a:solidFill>
                <a:effectLst/>
                <a:uFillTx/>
                <a:latin typeface="+mj-lt"/>
                <a:ea typeface="Calibri"/>
                <a:cs typeface="Calibri"/>
                <a:sym typeface="Calibri"/>
              </a:rPr>
              <a:t>Governance and Public Advocacy</a:t>
            </a:r>
          </a:p>
        </p:txBody>
      </p:sp>
      <p:pic>
        <p:nvPicPr>
          <p:cNvPr id="45" name="Picture 44">
            <a:extLst>
              <a:ext uri="{FF2B5EF4-FFF2-40B4-BE49-F238E27FC236}">
                <a16:creationId xmlns:a16="http://schemas.microsoft.com/office/drawing/2014/main" id="{586A2E62-32E5-0A9F-0D68-0B66FC6352D1}"/>
              </a:ext>
            </a:extLst>
          </p:cNvPr>
          <p:cNvPicPr>
            <a:picLocks noChangeAspect="1"/>
          </p:cNvPicPr>
          <p:nvPr/>
        </p:nvPicPr>
        <p:blipFill>
          <a:blip r:embed="rId21">
            <a:duotone>
              <a:schemeClr val="accent1">
                <a:shade val="45000"/>
                <a:satMod val="135000"/>
              </a:schemeClr>
              <a:prstClr val="white"/>
            </a:duotone>
          </a:blip>
          <a:stretch>
            <a:fillRect/>
          </a:stretch>
        </p:blipFill>
        <p:spPr>
          <a:xfrm>
            <a:off x="729647" y="4675855"/>
            <a:ext cx="226345" cy="226345"/>
          </a:xfrm>
          <a:prstGeom prst="rect">
            <a:avLst/>
          </a:prstGeom>
        </p:spPr>
      </p:pic>
      <p:cxnSp>
        <p:nvCxnSpPr>
          <p:cNvPr id="47" name="Straight Arrow Connector 46">
            <a:extLst>
              <a:ext uri="{FF2B5EF4-FFF2-40B4-BE49-F238E27FC236}">
                <a16:creationId xmlns:a16="http://schemas.microsoft.com/office/drawing/2014/main" id="{69220BC0-B75F-7411-FD0E-2FE06C2A9F8F}"/>
              </a:ext>
            </a:extLst>
          </p:cNvPr>
          <p:cNvCxnSpPr>
            <a:stCxn id="38" idx="3"/>
          </p:cNvCxnSpPr>
          <p:nvPr/>
        </p:nvCxnSpPr>
        <p:spPr>
          <a:xfrm flipV="1">
            <a:off x="5632730" y="4629449"/>
            <a:ext cx="638560" cy="1"/>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F65B98E5-D17D-5390-CCF8-567E99446E2D}"/>
              </a:ext>
            </a:extLst>
          </p:cNvPr>
          <p:cNvCxnSpPr>
            <a:stCxn id="44" idx="3"/>
          </p:cNvCxnSpPr>
          <p:nvPr/>
        </p:nvCxnSpPr>
        <p:spPr>
          <a:xfrm flipV="1">
            <a:off x="5644118" y="5187355"/>
            <a:ext cx="627172" cy="1"/>
          </a:xfrm>
          <a:prstGeom prst="straightConnector1">
            <a:avLst/>
          </a:prstGeom>
          <a:ln w="12700">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D28C35B4-A04B-DA20-AB67-9B33EABB12E1}"/>
              </a:ext>
            </a:extLst>
          </p:cNvPr>
          <p:cNvCxnSpPr>
            <a:stCxn id="39" idx="3"/>
          </p:cNvCxnSpPr>
          <p:nvPr/>
        </p:nvCxnSpPr>
        <p:spPr>
          <a:xfrm flipV="1">
            <a:off x="5632730" y="5706366"/>
            <a:ext cx="615670" cy="1"/>
          </a:xfrm>
          <a:prstGeom prst="straightConnector1">
            <a:avLst/>
          </a:prstGeom>
          <a:noFill/>
          <a:ln w="19050" cap="flat">
            <a:solidFill>
              <a:schemeClr val="accent3"/>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4" name="Rectangle: Rounded Corners 53">
            <a:extLst>
              <a:ext uri="{FF2B5EF4-FFF2-40B4-BE49-F238E27FC236}">
                <a16:creationId xmlns:a16="http://schemas.microsoft.com/office/drawing/2014/main" id="{DA91A125-2D18-210E-0CBB-05227C1B6CAA}"/>
              </a:ext>
            </a:extLst>
          </p:cNvPr>
          <p:cNvSpPr/>
          <p:nvPr/>
        </p:nvSpPr>
        <p:spPr>
          <a:xfrm>
            <a:off x="6324600" y="4425139"/>
            <a:ext cx="5159538" cy="408620"/>
          </a:xfrm>
          <a:prstGeom prst="roundRect">
            <a:avLst/>
          </a:prstGeom>
          <a:solidFill>
            <a:srgbClr val="FFFFFF"/>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1"/>
                </a:solidFill>
                <a:effectLst/>
                <a:uFillTx/>
                <a:latin typeface="+mj-lt"/>
                <a:ea typeface="Calibri"/>
                <a:cs typeface="Calibri"/>
                <a:sym typeface="Calibri"/>
              </a:rPr>
              <a:t>Investors should consider a climate strategy while also considering the social effects of the transition across all asset classes.</a:t>
            </a:r>
          </a:p>
        </p:txBody>
      </p:sp>
      <p:sp>
        <p:nvSpPr>
          <p:cNvPr id="55" name="Rectangle: Rounded Corners 54">
            <a:extLst>
              <a:ext uri="{FF2B5EF4-FFF2-40B4-BE49-F238E27FC236}">
                <a16:creationId xmlns:a16="http://schemas.microsoft.com/office/drawing/2014/main" id="{F51F376E-BF94-4730-AFF0-690849309C6C}"/>
              </a:ext>
            </a:extLst>
          </p:cNvPr>
          <p:cNvSpPr/>
          <p:nvPr/>
        </p:nvSpPr>
        <p:spPr>
          <a:xfrm>
            <a:off x="6477000" y="4983045"/>
            <a:ext cx="5007138" cy="408620"/>
          </a:xfrm>
          <a:prstGeom prst="roundRect">
            <a:avLst/>
          </a:prstGeom>
          <a:solidFill>
            <a:srgbClr val="FFFFFF"/>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1"/>
                </a:solidFill>
                <a:effectLst/>
                <a:uFillTx/>
                <a:latin typeface="+mj-lt"/>
                <a:ea typeface="Calibri"/>
                <a:cs typeface="Calibri"/>
                <a:sym typeface="Calibri"/>
              </a:rPr>
              <a:t>Investors must make sure that all employees, including the Board and senior management, are trained on just transition issues and/or have a working understanding of them.</a:t>
            </a:r>
          </a:p>
        </p:txBody>
      </p:sp>
      <p:sp>
        <p:nvSpPr>
          <p:cNvPr id="56" name="Rectangle: Rounded Corners 55">
            <a:extLst>
              <a:ext uri="{FF2B5EF4-FFF2-40B4-BE49-F238E27FC236}">
                <a16:creationId xmlns:a16="http://schemas.microsoft.com/office/drawing/2014/main" id="{C9991135-D86C-AEAB-08CB-A29128AC82A7}"/>
              </a:ext>
            </a:extLst>
          </p:cNvPr>
          <p:cNvSpPr/>
          <p:nvPr/>
        </p:nvSpPr>
        <p:spPr>
          <a:xfrm>
            <a:off x="6477000" y="5524470"/>
            <a:ext cx="5007138" cy="408620"/>
          </a:xfrm>
          <a:prstGeom prst="roundRect">
            <a:avLst/>
          </a:prstGeom>
          <a:solidFill>
            <a:srgbClr val="FFFFFF"/>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1828433"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1"/>
                </a:solidFill>
                <a:effectLst/>
                <a:uFillTx/>
                <a:latin typeface="+mj-lt"/>
                <a:ea typeface="Calibri"/>
                <a:cs typeface="Calibri"/>
                <a:sym typeface="Calibri"/>
              </a:rPr>
              <a:t>Investor expectations for corporations should only include transition-related elements when they ask for disclosure and transition planning.</a:t>
            </a:r>
          </a:p>
        </p:txBody>
      </p:sp>
      <p:cxnSp>
        <p:nvCxnSpPr>
          <p:cNvPr id="57" name="Straight Connector 56">
            <a:extLst>
              <a:ext uri="{FF2B5EF4-FFF2-40B4-BE49-F238E27FC236}">
                <a16:creationId xmlns:a16="http://schemas.microsoft.com/office/drawing/2014/main" id="{28B018FB-9449-D58E-242E-A54E5052EECF}"/>
              </a:ext>
            </a:extLst>
          </p:cNvPr>
          <p:cNvCxnSpPr>
            <a:cxnSpLocks/>
          </p:cNvCxnSpPr>
          <p:nvPr/>
        </p:nvCxnSpPr>
        <p:spPr>
          <a:xfrm>
            <a:off x="8364598" y="4904226"/>
            <a:ext cx="1079542" cy="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cxnSp>
        <p:nvCxnSpPr>
          <p:cNvPr id="58" name="Straight Connector 57">
            <a:extLst>
              <a:ext uri="{FF2B5EF4-FFF2-40B4-BE49-F238E27FC236}">
                <a16:creationId xmlns:a16="http://schemas.microsoft.com/office/drawing/2014/main" id="{BA8ECF43-1D7F-854F-43A6-09A46369E370}"/>
              </a:ext>
            </a:extLst>
          </p:cNvPr>
          <p:cNvCxnSpPr>
            <a:cxnSpLocks/>
          </p:cNvCxnSpPr>
          <p:nvPr/>
        </p:nvCxnSpPr>
        <p:spPr>
          <a:xfrm>
            <a:off x="8364598" y="5438654"/>
            <a:ext cx="1079542" cy="0"/>
          </a:xfrm>
          <a:prstGeom prst="line">
            <a:avLst/>
          </a:prstGeom>
          <a:ln>
            <a:solidFill>
              <a:schemeClr val="accent4">
                <a:shade val="95000"/>
                <a:satMod val="104999"/>
                <a:alpha val="23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59448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Themes of Discussion at Conference of the Parties (CoP) – 27</a:t>
            </a:r>
            <a:r>
              <a:rPr lang="en-GB" baseline="30000" dirty="0"/>
              <a:t>th</a:t>
            </a:r>
            <a:r>
              <a:rPr lang="en-GB" dirty="0"/>
              <a:t> Edition : Egypt</a:t>
            </a:r>
          </a:p>
        </p:txBody>
      </p:sp>
      <p:sp>
        <p:nvSpPr>
          <p:cNvPr id="8" name="Picture Placeholder 7"/>
          <p:cNvSpPr>
            <a:spLocks noGrp="1"/>
          </p:cNvSpPr>
          <p:nvPr>
            <p:ph type="pic" sz="quarter" idx="11"/>
          </p:nvPr>
        </p:nvSpPr>
        <p:spPr/>
      </p:sp>
      <p:sp>
        <p:nvSpPr>
          <p:cNvPr id="3" name="Text Placeholder 2"/>
          <p:cNvSpPr>
            <a:spLocks noGrp="1"/>
          </p:cNvSpPr>
          <p:nvPr>
            <p:ph type="body" sz="quarter" idx="14"/>
          </p:nvPr>
        </p:nvSpPr>
        <p:spPr/>
        <p:txBody>
          <a:bodyPr/>
          <a:lstStyle/>
          <a:p>
            <a:r>
              <a:rPr lang="en-US" dirty="0"/>
              <a:t>03</a:t>
            </a:r>
          </a:p>
        </p:txBody>
      </p:sp>
      <p:pic>
        <p:nvPicPr>
          <p:cNvPr id="7" name="Picture Placeholder 3"/>
          <p:cNvPicPr>
            <a:picLocks noChangeAspect="1"/>
          </p:cNvPicPr>
          <p:nvPr/>
        </p:nvPicPr>
        <p:blipFill>
          <a:blip r:embed="rId2"/>
          <a:srcRect/>
          <a:stretch/>
        </p:blipFill>
        <p:spPr>
          <a:xfrm>
            <a:off x="0" y="-19667"/>
            <a:ext cx="12192000" cy="3460571"/>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212149455"/>
      </p:ext>
    </p:extLst>
  </p:cSld>
  <p:clrMapOvr>
    <a:masterClrMapping/>
  </p:clrMapOvr>
  <p:transition spd="med"/>
</p:sld>
</file>

<file path=ppt/theme/theme1.xml><?xml version="1.0" encoding="utf-8"?>
<a:theme xmlns:a="http://schemas.openxmlformats.org/drawingml/2006/main" name="Default Theme">
  <a:themeElements>
    <a:clrScheme name="Custom 8">
      <a:dk1>
        <a:srgbClr val="212121"/>
      </a:dk1>
      <a:lt1>
        <a:srgbClr val="F5F5F5"/>
      </a:lt1>
      <a:dk2>
        <a:srgbClr val="616161"/>
      </a:dk2>
      <a:lt2>
        <a:srgbClr val="FFFFFF"/>
      </a:lt2>
      <a:accent1>
        <a:srgbClr val="3949AB"/>
      </a:accent1>
      <a:accent2>
        <a:srgbClr val="26C6DA"/>
      </a:accent2>
      <a:accent3>
        <a:srgbClr val="FF7043"/>
      </a:accent3>
      <a:accent4>
        <a:srgbClr val="FFC107"/>
      </a:accent4>
      <a:accent5>
        <a:srgbClr val="4CAF50"/>
      </a:accent5>
      <a:accent6>
        <a:srgbClr val="E91E63"/>
      </a:accent6>
      <a:hlink>
        <a:srgbClr val="1A237E"/>
      </a:hlink>
      <a:folHlink>
        <a:srgbClr val="E0511E"/>
      </a:folHlink>
    </a:clrScheme>
    <a:fontScheme name="ACUITY">
      <a:majorFont>
        <a:latin typeface="Arial"/>
        <a:ea typeface=""/>
        <a:cs typeface=""/>
      </a:majorFont>
      <a:minorFont>
        <a:latin typeface="Arial"/>
        <a:ea typeface=""/>
        <a:cs typeface=""/>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5"/>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5"/>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1EA185"/>
      </a:accent1>
      <a:accent2>
        <a:srgbClr val="9BBB5C"/>
      </a:accent2>
      <a:accent3>
        <a:srgbClr val="F29B26"/>
      </a:accent3>
      <a:accent4>
        <a:srgbClr val="BD392F"/>
      </a:accent4>
      <a:accent5>
        <a:srgbClr val="445469"/>
      </a:accent5>
      <a:accent6>
        <a:srgbClr val="262F3B"/>
      </a:accent6>
      <a:hlink>
        <a:srgbClr val="0000FF"/>
      </a:hlink>
      <a:folHlink>
        <a:srgbClr val="FF00FF"/>
      </a:folHlink>
    </a:clrScheme>
    <a:fontScheme name="Default Theme">
      <a:majorFont>
        <a:latin typeface="Helvetica"/>
        <a:ea typeface="Helvetica"/>
        <a:cs typeface="Helvetica"/>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5"/>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5"/>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F2187168AC648B76F16FF475C0BB8" ma:contentTypeVersion="16" ma:contentTypeDescription="Create a new document." ma:contentTypeScope="" ma:versionID="0b9d8d5ff4c1034e1a74f1c2e60696dc">
  <xsd:schema xmlns:xsd="http://www.w3.org/2001/XMLSchema" xmlns:xs="http://www.w3.org/2001/XMLSchema" xmlns:p="http://schemas.microsoft.com/office/2006/metadata/properties" xmlns:ns2="b0413a34-144a-4ad3-a319-32d075cba260" xmlns:ns3="c11ca30f-2f8a-42d9-af59-a3204e4b431c" targetNamespace="http://schemas.microsoft.com/office/2006/metadata/properties" ma:root="true" ma:fieldsID="e885a0273d0c03c3b282c42295edc74b" ns2:_="" ns3:_="">
    <xsd:import namespace="b0413a34-144a-4ad3-a319-32d075cba260"/>
    <xsd:import namespace="c11ca30f-2f8a-42d9-af59-a3204e4b431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13a34-144a-4ad3-a319-32d075cba2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74d7de-b12e-40b8-96f3-720ba5f17a7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1ca30f-2f8a-42d9-af59-a3204e4b43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b3f1b49-6ba8-4f19-aea7-757f4498c696}" ma:internalName="TaxCatchAll" ma:showField="CatchAllData" ma:web="c11ca30f-2f8a-42d9-af59-a3204e4b43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11ca30f-2f8a-42d9-af59-a3204e4b431c" xsi:nil="true"/>
    <lcf76f155ced4ddcb4097134ff3c332f xmlns="b0413a34-144a-4ad3-a319-32d075cba2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D67C88-E0AE-47E9-985D-E0BCDCD42224}">
  <ds:schemaRefs>
    <ds:schemaRef ds:uri="http://schemas.microsoft.com/sharepoint/v3/contenttype/forms"/>
  </ds:schemaRefs>
</ds:datastoreItem>
</file>

<file path=customXml/itemProps2.xml><?xml version="1.0" encoding="utf-8"?>
<ds:datastoreItem xmlns:ds="http://schemas.openxmlformats.org/officeDocument/2006/customXml" ds:itemID="{449A2CB6-EDB8-4C48-ADFF-6562DBF65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413a34-144a-4ad3-a319-32d075cba260"/>
    <ds:schemaRef ds:uri="c11ca30f-2f8a-42d9-af59-a3204e4b43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44B32E-BD01-467C-AC15-F97182923672}">
  <ds:schemaRefs>
    <ds:schemaRef ds:uri="c11ca30f-2f8a-42d9-af59-a3204e4b431c"/>
    <ds:schemaRef ds:uri="http://www.w3.org/XML/1998/namespace"/>
    <ds:schemaRef ds:uri="b0413a34-144a-4ad3-a319-32d075cba260"/>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13465</TotalTime>
  <Words>10101</Words>
  <Application>Microsoft Office PowerPoint</Application>
  <PresentationFormat>Widescreen</PresentationFormat>
  <Paragraphs>649</Paragraphs>
  <Slides>36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Nova</vt:lpstr>
      <vt:lpstr>Calibri</vt:lpstr>
      <vt:lpstr>Wingdings</vt:lpstr>
      <vt:lpstr>Wingdings 2</vt:lpstr>
      <vt:lpstr>Wingdings 3</vt:lpstr>
      <vt:lpstr>Default Theme</vt:lpstr>
      <vt:lpstr>PowerPoint Presentation</vt:lpstr>
      <vt:lpstr>Introduction to United Nations Climate Change Conference</vt:lpstr>
      <vt:lpstr>An Overview of UNFCCC</vt:lpstr>
      <vt:lpstr>Evolution of UNFCCC Climate Action</vt:lpstr>
      <vt:lpstr>Evolution of Conference of the Parties (CoP) </vt:lpstr>
      <vt:lpstr>Key Outcomes of Previous 3 COP Conferences</vt:lpstr>
      <vt:lpstr>COP27 : An Overview</vt:lpstr>
      <vt:lpstr>Significance of COP27 for Investors</vt:lpstr>
      <vt:lpstr>Themes of Discussion at Conference of the Parties (CoP) – 27th Edition : Egypt</vt:lpstr>
      <vt:lpstr>Key Thematic Areas of Discussion for COP27</vt:lpstr>
      <vt:lpstr>Thematic Discussions on Finance at COP27</vt:lpstr>
      <vt:lpstr>Thematic Discussions on Science at COP27</vt:lpstr>
      <vt:lpstr>Thematic Discussion on Youth &amp; Future Generations at COP27</vt:lpstr>
      <vt:lpstr>Thematic Discussion on Decarbonization at COP27</vt:lpstr>
      <vt:lpstr>Thematic Discussion on Adaptation &amp; Agriculture at COP27</vt:lpstr>
      <vt:lpstr>Thematic Discussion on Water Stewardship at COP27</vt:lpstr>
      <vt:lpstr>Thematic Discussion on Energy at COP27</vt:lpstr>
      <vt:lpstr>Thematic Discussion on Biodiversity and Solutions at COP27</vt:lpstr>
      <vt:lpstr>Key Commitments, Alliances and Outcomes at Conference of the Parties (CoP) – 27th Edition : Egypt</vt:lpstr>
      <vt:lpstr>Key Commentary / Discussions on 6th – 7th Nov 2022</vt:lpstr>
      <vt:lpstr>Key Commentary / Discussions on 6th – 7th Nov 2022</vt:lpstr>
      <vt:lpstr>Key Commentary / Discussions on 8th Nov 2022</vt:lpstr>
      <vt:lpstr>Key Commentary / Discussions on 8th Nov 2022</vt:lpstr>
      <vt:lpstr>Key Commentary / Discussions on 9th – 10th Nov 2022</vt:lpstr>
      <vt:lpstr>Key Commentary / Discussions on 9th,10th and 11th Nov 2022</vt:lpstr>
      <vt:lpstr>Key Commentary / Discussions on 11th Nov 2022</vt:lpstr>
      <vt:lpstr>Key Commentary / Discussions on 11th Nov 2022</vt:lpstr>
      <vt:lpstr>Key Commentary / Discussions on 11th Nov 2022</vt:lpstr>
      <vt:lpstr>Key Commentary / Discussions from 12th - 14th Nov 2022</vt:lpstr>
      <vt:lpstr>Key Commentary / Discussions from 14th - 15th Nov 2022</vt:lpstr>
      <vt:lpstr>Key Commentary / Discussions on 16th – 19th Nov 2022</vt:lpstr>
      <vt:lpstr>Acuity’s Viewpoint on Conference of Parties 27th Meeting : 2022</vt:lpstr>
      <vt:lpstr>Quantitative Overview of Alliances and Commitment at COP27</vt:lpstr>
      <vt:lpstr>A Wider Gap in Promised “Implementation COP”</vt:lpstr>
      <vt:lpstr>Way Ahead towards COP28</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Siddhesh Desai</dc:creator>
  <cp:lastModifiedBy>Pardha Sai</cp:lastModifiedBy>
  <cp:revision>1293</cp:revision>
  <dcterms:modified xsi:type="dcterms:W3CDTF">2022-11-27T06:58:09Z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0x0101005F0F2187168AC648B76F16FF475C0BB8</vt:lpwstr>
  </property>
  <property fmtid="{D5CDD505-2E9C-101B-9397-08002B2CF9AE}" pid="3" name="MediaServiceImageTags">
    <vt:lpwstr/>
  </property>
</Properties>
</file>